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Gill Sans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j8JnKtWwDTruZvaxPn3+E1+X0j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GillSans-bold.fntdata"/><Relationship Id="rId14" Type="http://schemas.openxmlformats.org/officeDocument/2006/relationships/font" Target="fonts/GillSans-regular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30" y="0"/>
            <a:ext cx="121726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1"/>
          <p:cNvSpPr txBox="1"/>
          <p:nvPr>
            <p:ph type="ctrTitle"/>
          </p:nvPr>
        </p:nvSpPr>
        <p:spPr>
          <a:xfrm>
            <a:off x="0" y="1122363"/>
            <a:ext cx="12190476" cy="2387600"/>
          </a:xfrm>
          <a:prstGeom prst="rect">
            <a:avLst/>
          </a:prstGeom>
          <a:solidFill>
            <a:srgbClr val="002060">
              <a:alpha val="64705"/>
            </a:srgb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ill Sans"/>
              <a:buNone/>
              <a:defRPr b="0" i="0" sz="6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11"/>
          <p:cNvSpPr txBox="1"/>
          <p:nvPr>
            <p:ph idx="1" type="subTitle"/>
          </p:nvPr>
        </p:nvSpPr>
        <p:spPr>
          <a:xfrm>
            <a:off x="-1524" y="3509519"/>
            <a:ext cx="12192000" cy="1655762"/>
          </a:xfrm>
          <a:prstGeom prst="rect">
            <a:avLst/>
          </a:prstGeom>
          <a:solidFill>
            <a:srgbClr val="002060">
              <a:alpha val="6470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i="0" sz="2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3" name="Google Shape;13;p11"/>
          <p:cNvSpPr txBox="1"/>
          <p:nvPr/>
        </p:nvSpPr>
        <p:spPr>
          <a:xfrm>
            <a:off x="-1524" y="5738860"/>
            <a:ext cx="365912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Digital Pathology and AI Workshop 2023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Mayo Clinic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Rochester, MN</a:t>
            </a:r>
            <a:endParaRPr/>
          </a:p>
        </p:txBody>
      </p:sp>
      <p:pic>
        <p:nvPicPr>
          <p:cNvPr id="14" name="Google Shape;1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9680" y="5358384"/>
            <a:ext cx="2470796" cy="1499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092888"/>
            <a:ext cx="12192000" cy="77303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0"/>
          <p:cNvSpPr txBox="1"/>
          <p:nvPr>
            <p:ph idx="1" type="body"/>
          </p:nvPr>
        </p:nvSpPr>
        <p:spPr>
          <a:xfrm>
            <a:off x="838200" y="1825625"/>
            <a:ext cx="5181600" cy="4132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2" type="body"/>
          </p:nvPr>
        </p:nvSpPr>
        <p:spPr>
          <a:xfrm>
            <a:off x="6172200" y="1825625"/>
            <a:ext cx="5181600" cy="4132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1" name="Google Shape;7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73397" y="6152855"/>
            <a:ext cx="1120442" cy="68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038" y="6225059"/>
            <a:ext cx="4304149" cy="493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53" y="0"/>
            <a:ext cx="3675653" cy="6857999"/>
          </a:xfrm>
          <a:prstGeom prst="rect">
            <a:avLst/>
          </a:prstGeom>
          <a:gradFill>
            <a:gsLst>
              <a:gs pos="0">
                <a:srgbClr val="F3F9FC"/>
              </a:gs>
              <a:gs pos="74000">
                <a:srgbClr val="9ED0E4"/>
              </a:gs>
              <a:gs pos="88000">
                <a:srgbClr val="9ED0E4"/>
              </a:gs>
              <a:gs pos="100000">
                <a:srgbClr val="BDE0ED"/>
              </a:gs>
            </a:gsLst>
            <a:lin ang="5400000" scaled="0"/>
          </a:gradFill>
          <a:ln>
            <a:noFill/>
          </a:ln>
        </p:spPr>
      </p:pic>
      <p:sp>
        <p:nvSpPr>
          <p:cNvPr id="75" name="Google Shape;75;p21"/>
          <p:cNvSpPr txBox="1"/>
          <p:nvPr>
            <p:ph type="title"/>
          </p:nvPr>
        </p:nvSpPr>
        <p:spPr>
          <a:xfrm>
            <a:off x="40686" y="2376162"/>
            <a:ext cx="3502613" cy="20469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>
            <a:off x="3798005" y="744279"/>
            <a:ext cx="8163622" cy="5592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9448800" y="6470882"/>
            <a:ext cx="2743200" cy="409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8" name="Google Shape;7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8657" y="6045346"/>
            <a:ext cx="1338943" cy="81265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1"/>
          <p:cNvSpPr txBox="1"/>
          <p:nvPr/>
        </p:nvSpPr>
        <p:spPr>
          <a:xfrm>
            <a:off x="0" y="6101550"/>
            <a:ext cx="180535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Digital Pathology and AI Workshop 2023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958996"/>
            <a:ext cx="12192000" cy="88947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4" name="Google Shape;84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5" name="Google Shape;85;p22"/>
          <p:cNvSpPr txBox="1"/>
          <p:nvPr/>
        </p:nvSpPr>
        <p:spPr>
          <a:xfrm>
            <a:off x="9448800" y="6470882"/>
            <a:ext cx="2743200" cy="409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1200">
              <a:solidFill>
                <a:srgbClr val="888888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86" name="Google Shape;8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89920" y="5967289"/>
            <a:ext cx="1252728" cy="840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2" type="sldNum"/>
          </p:nvPr>
        </p:nvSpPr>
        <p:spPr>
          <a:xfrm>
            <a:off x="9448800" y="6470882"/>
            <a:ext cx="2743200" cy="409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ill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9448800" y="6470882"/>
            <a:ext cx="2743200" cy="409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12" type="sldNum"/>
          </p:nvPr>
        </p:nvSpPr>
        <p:spPr>
          <a:xfrm>
            <a:off x="9448800" y="6470882"/>
            <a:ext cx="2743200" cy="409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3" name="Google Shape;103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5" name="Google Shape;105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26"/>
          <p:cNvSpPr txBox="1"/>
          <p:nvPr>
            <p:ph idx="12" type="sldNum"/>
          </p:nvPr>
        </p:nvSpPr>
        <p:spPr>
          <a:xfrm>
            <a:off x="9448800" y="6470882"/>
            <a:ext cx="2743200" cy="409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7"/>
          <p:cNvSpPr txBox="1"/>
          <p:nvPr>
            <p:ph idx="12" type="sldNum"/>
          </p:nvPr>
        </p:nvSpPr>
        <p:spPr>
          <a:xfrm>
            <a:off x="9448800" y="6470882"/>
            <a:ext cx="2743200" cy="409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3" name="Google Shape;113;p2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4" name="Google Shape;114;p28"/>
          <p:cNvSpPr txBox="1"/>
          <p:nvPr>
            <p:ph idx="12" type="sldNum"/>
          </p:nvPr>
        </p:nvSpPr>
        <p:spPr>
          <a:xfrm>
            <a:off x="9448800" y="6470882"/>
            <a:ext cx="2743200" cy="409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icture with Caption" type="picTx">
  <p:cSld name="PICTURE_WITH_CAPTION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2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9" name="Google Shape;119;p29"/>
          <p:cNvSpPr txBox="1"/>
          <p:nvPr>
            <p:ph idx="12" type="sldNum"/>
          </p:nvPr>
        </p:nvSpPr>
        <p:spPr>
          <a:xfrm>
            <a:off x="9448800" y="6470882"/>
            <a:ext cx="2743200" cy="409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51268"/>
            <a:ext cx="1673352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2"/>
          <p:cNvSpPr txBox="1"/>
          <p:nvPr>
            <p:ph type="title"/>
          </p:nvPr>
        </p:nvSpPr>
        <p:spPr>
          <a:xfrm>
            <a:off x="1765007" y="365125"/>
            <a:ext cx="1005664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" type="body"/>
          </p:nvPr>
        </p:nvSpPr>
        <p:spPr>
          <a:xfrm>
            <a:off x="1765007" y="1825625"/>
            <a:ext cx="1005664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2" type="sldNum"/>
          </p:nvPr>
        </p:nvSpPr>
        <p:spPr>
          <a:xfrm>
            <a:off x="9448800" y="6470882"/>
            <a:ext cx="2743200" cy="409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12"/>
          <p:cNvSpPr txBox="1"/>
          <p:nvPr/>
        </p:nvSpPr>
        <p:spPr>
          <a:xfrm>
            <a:off x="44712" y="6168575"/>
            <a:ext cx="15607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Mayo Clinic</a:t>
            </a:r>
            <a:b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Rochester, MN</a:t>
            </a:r>
            <a:endParaRPr/>
          </a:p>
        </p:txBody>
      </p:sp>
      <p:pic>
        <p:nvPicPr>
          <p:cNvPr id="21" name="Google Shape;2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442" y="274519"/>
            <a:ext cx="1457326" cy="88450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2"/>
          <p:cNvSpPr txBox="1"/>
          <p:nvPr/>
        </p:nvSpPr>
        <p:spPr>
          <a:xfrm>
            <a:off x="44711" y="5798052"/>
            <a:ext cx="1457326" cy="3705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DPAI 7.0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30"/>
          <p:cNvSpPr txBox="1"/>
          <p:nvPr>
            <p:ph idx="12" type="sldNum"/>
          </p:nvPr>
        </p:nvSpPr>
        <p:spPr>
          <a:xfrm>
            <a:off x="9448800" y="6470882"/>
            <a:ext cx="2743200" cy="409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and Content">
  <p:cSld name="9_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2405" y="0"/>
            <a:ext cx="27830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3"/>
          <p:cNvSpPr txBox="1"/>
          <p:nvPr>
            <p:ph type="title"/>
          </p:nvPr>
        </p:nvSpPr>
        <p:spPr>
          <a:xfrm>
            <a:off x="40686" y="2376162"/>
            <a:ext cx="2720453" cy="20469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" type="body"/>
          </p:nvPr>
        </p:nvSpPr>
        <p:spPr>
          <a:xfrm>
            <a:off x="2930980" y="744279"/>
            <a:ext cx="9030648" cy="5592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2" type="sldNum"/>
          </p:nvPr>
        </p:nvSpPr>
        <p:spPr>
          <a:xfrm>
            <a:off x="9448800" y="6470882"/>
            <a:ext cx="2743200" cy="409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" name="Google Shape;2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1327" y="6073304"/>
            <a:ext cx="1196159" cy="725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and Content">
  <p:cSld name="6_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/>
          <p:nvPr/>
        </p:nvSpPr>
        <p:spPr>
          <a:xfrm rot="10800000">
            <a:off x="-24548" y="0"/>
            <a:ext cx="4635365" cy="6858000"/>
          </a:xfrm>
          <a:prstGeom prst="rect">
            <a:avLst/>
          </a:prstGeom>
          <a:gradFill>
            <a:gsLst>
              <a:gs pos="0">
                <a:srgbClr val="266F8B"/>
              </a:gs>
              <a:gs pos="64000">
                <a:srgbClr val="002060"/>
              </a:gs>
              <a:gs pos="100000">
                <a:srgbClr val="002060"/>
              </a:gs>
            </a:gsLst>
            <a:lin ang="5400000" scaled="0"/>
          </a:gradFill>
          <a:ln cap="flat" cmpd="sng" w="12700">
            <a:solidFill>
              <a:srgbClr val="256C8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4"/>
          <p:cNvSpPr txBox="1"/>
          <p:nvPr>
            <p:ph type="title"/>
          </p:nvPr>
        </p:nvSpPr>
        <p:spPr>
          <a:xfrm>
            <a:off x="93784" y="2376162"/>
            <a:ext cx="4398703" cy="20469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" type="body"/>
          </p:nvPr>
        </p:nvSpPr>
        <p:spPr>
          <a:xfrm>
            <a:off x="4714878" y="744279"/>
            <a:ext cx="7246749" cy="5592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2" type="sldNum"/>
          </p:nvPr>
        </p:nvSpPr>
        <p:spPr>
          <a:xfrm>
            <a:off x="9448800" y="6470882"/>
            <a:ext cx="2743200" cy="409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21462" y="5998836"/>
            <a:ext cx="1452576" cy="881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085754"/>
            <a:ext cx="12192000" cy="77224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" type="body"/>
          </p:nvPr>
        </p:nvSpPr>
        <p:spPr>
          <a:xfrm>
            <a:off x="838200" y="1825625"/>
            <a:ext cx="10515600" cy="4187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9493302" y="6343535"/>
            <a:ext cx="1644502" cy="409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" name="Google Shape;4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37804" y="6167049"/>
            <a:ext cx="1005927" cy="609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1102625" y="1093882"/>
            <a:ext cx="6870545" cy="468278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6"/>
          <p:cNvSpPr txBox="1"/>
          <p:nvPr>
            <p:ph type="title"/>
          </p:nvPr>
        </p:nvSpPr>
        <p:spPr>
          <a:xfrm>
            <a:off x="93784" y="2376162"/>
            <a:ext cx="4329723" cy="20469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" type="body"/>
          </p:nvPr>
        </p:nvSpPr>
        <p:spPr>
          <a:xfrm>
            <a:off x="4714878" y="744279"/>
            <a:ext cx="7246749" cy="5592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2" type="sldNum"/>
          </p:nvPr>
        </p:nvSpPr>
        <p:spPr>
          <a:xfrm>
            <a:off x="9448800" y="6470882"/>
            <a:ext cx="2743200" cy="409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" name="Google Shape;4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1462" y="5998836"/>
            <a:ext cx="1452576" cy="881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" y="6337005"/>
            <a:ext cx="3221294" cy="369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25" y="-1"/>
            <a:ext cx="12212471" cy="688045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7"/>
          <p:cNvSpPr txBox="1"/>
          <p:nvPr>
            <p:ph idx="12" type="sldNum"/>
          </p:nvPr>
        </p:nvSpPr>
        <p:spPr>
          <a:xfrm>
            <a:off x="9448800" y="6470882"/>
            <a:ext cx="2743200" cy="409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17"/>
          <p:cNvSpPr/>
          <p:nvPr/>
        </p:nvSpPr>
        <p:spPr>
          <a:xfrm>
            <a:off x="0" y="2113451"/>
            <a:ext cx="12231922" cy="2900362"/>
          </a:xfrm>
          <a:prstGeom prst="rect">
            <a:avLst/>
          </a:prstGeom>
          <a:solidFill>
            <a:srgbClr val="002060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QUESTIONS?</a:t>
            </a:r>
            <a:endParaRPr/>
          </a:p>
        </p:txBody>
      </p:sp>
      <p:pic>
        <p:nvPicPr>
          <p:cNvPr id="52" name="Google Shape;5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4121" y="-87294"/>
            <a:ext cx="3366271" cy="2043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556962"/>
            <a:ext cx="5688061" cy="105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Blank">
  <p:cSld name="5_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25" y="-1"/>
            <a:ext cx="12212471" cy="688045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8"/>
          <p:cNvSpPr txBox="1"/>
          <p:nvPr>
            <p:ph idx="12" type="sldNum"/>
          </p:nvPr>
        </p:nvSpPr>
        <p:spPr>
          <a:xfrm>
            <a:off x="9448800" y="6470882"/>
            <a:ext cx="2743200" cy="409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18"/>
          <p:cNvSpPr/>
          <p:nvPr/>
        </p:nvSpPr>
        <p:spPr>
          <a:xfrm>
            <a:off x="0" y="2113451"/>
            <a:ext cx="12231922" cy="2900362"/>
          </a:xfrm>
          <a:prstGeom prst="rect">
            <a:avLst/>
          </a:prstGeom>
          <a:solidFill>
            <a:srgbClr val="002060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THANK YOU!</a:t>
            </a:r>
            <a:endParaRPr/>
          </a:p>
        </p:txBody>
      </p:sp>
      <p:pic>
        <p:nvPicPr>
          <p:cNvPr id="58" name="Google Shape;5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4121" y="-87294"/>
            <a:ext cx="3366271" cy="2043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556962"/>
            <a:ext cx="5688061" cy="105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>
  <p:cSld name="5_Title and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6083808"/>
            <a:ext cx="12209929" cy="77419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2" type="sldNum"/>
          </p:nvPr>
        </p:nvSpPr>
        <p:spPr>
          <a:xfrm>
            <a:off x="9228126" y="6350278"/>
            <a:ext cx="1644502" cy="409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4" name="Google Shape;6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45556" y="6108742"/>
            <a:ext cx="1193406" cy="72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038" y="6225059"/>
            <a:ext cx="4304149" cy="493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2" type="sldNum"/>
          </p:nvPr>
        </p:nvSpPr>
        <p:spPr>
          <a:xfrm>
            <a:off x="9448800" y="6470882"/>
            <a:ext cx="2743200" cy="409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/>
          <p:nvPr>
            <p:ph type="ctrTitle"/>
          </p:nvPr>
        </p:nvSpPr>
        <p:spPr>
          <a:xfrm>
            <a:off x="0" y="1122363"/>
            <a:ext cx="12190476" cy="2387600"/>
          </a:xfrm>
          <a:prstGeom prst="rect">
            <a:avLst/>
          </a:prstGeom>
          <a:solidFill>
            <a:srgbClr val="002060">
              <a:alpha val="64709"/>
            </a:srgb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ill Sans"/>
              <a:buNone/>
            </a:pPr>
            <a:r>
              <a:t/>
            </a:r>
            <a:endParaRPr/>
          </a:p>
        </p:txBody>
      </p:sp>
      <p:sp>
        <p:nvSpPr>
          <p:cNvPr id="129" name="Google Shape;129;p1"/>
          <p:cNvSpPr txBox="1"/>
          <p:nvPr>
            <p:ph idx="1" type="subTitle"/>
          </p:nvPr>
        </p:nvSpPr>
        <p:spPr>
          <a:xfrm>
            <a:off x="0" y="3508009"/>
            <a:ext cx="12192000" cy="1655762"/>
          </a:xfrm>
          <a:prstGeom prst="rect">
            <a:avLst/>
          </a:prstGeom>
          <a:solidFill>
            <a:srgbClr val="002060">
              <a:alpha val="6470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"/>
          <p:cNvSpPr txBox="1"/>
          <p:nvPr>
            <p:ph type="title"/>
          </p:nvPr>
        </p:nvSpPr>
        <p:spPr>
          <a:xfrm>
            <a:off x="1765007" y="365125"/>
            <a:ext cx="1005664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US"/>
              <a:t>Disclosures</a:t>
            </a:r>
            <a:endParaRPr/>
          </a:p>
        </p:txBody>
      </p:sp>
      <p:sp>
        <p:nvSpPr>
          <p:cNvPr id="135" name="Google Shape;135;p2"/>
          <p:cNvSpPr txBox="1"/>
          <p:nvPr>
            <p:ph idx="1" type="body"/>
          </p:nvPr>
        </p:nvSpPr>
        <p:spPr>
          <a:xfrm>
            <a:off x="1765007" y="1825625"/>
            <a:ext cx="1005664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In the past 12 months, I have not had any significant financial interest or other relationship with the manufacturers of the products or providers of the services that will be discussed in my presentation.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 txBox="1"/>
          <p:nvPr>
            <p:ph type="title"/>
          </p:nvPr>
        </p:nvSpPr>
        <p:spPr>
          <a:xfrm>
            <a:off x="1765007" y="365125"/>
            <a:ext cx="1005664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US"/>
              <a:t>Disclosures</a:t>
            </a:r>
            <a:endParaRPr/>
          </a:p>
        </p:txBody>
      </p:sp>
      <p:sp>
        <p:nvSpPr>
          <p:cNvPr id="141" name="Google Shape;141;p3"/>
          <p:cNvSpPr txBox="1"/>
          <p:nvPr>
            <p:ph idx="1" type="body"/>
          </p:nvPr>
        </p:nvSpPr>
        <p:spPr>
          <a:xfrm>
            <a:off x="1765007" y="1825625"/>
            <a:ext cx="1005664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 the past 12 months, I have had a significant financial interest or other relationship with the manufacturer(s) of the following product(s) or provider(s) of the following service(s) that will be discussed in my presentation.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INSERT Commercial Interest, what was received and what role you played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 txBox="1"/>
          <p:nvPr>
            <p:ph type="title"/>
          </p:nvPr>
        </p:nvSpPr>
        <p:spPr>
          <a:xfrm>
            <a:off x="40686" y="2376162"/>
            <a:ext cx="2720453" cy="20469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</a:pPr>
            <a:r>
              <a:t/>
            </a:r>
            <a:endParaRPr/>
          </a:p>
        </p:txBody>
      </p:sp>
      <p:sp>
        <p:nvSpPr>
          <p:cNvPr id="147" name="Google Shape;147;p4"/>
          <p:cNvSpPr txBox="1"/>
          <p:nvPr>
            <p:ph idx="1" type="body"/>
          </p:nvPr>
        </p:nvSpPr>
        <p:spPr>
          <a:xfrm>
            <a:off x="2930980" y="744279"/>
            <a:ext cx="9030648" cy="5592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 txBox="1"/>
          <p:nvPr>
            <p:ph type="title"/>
          </p:nvPr>
        </p:nvSpPr>
        <p:spPr>
          <a:xfrm>
            <a:off x="93784" y="2376162"/>
            <a:ext cx="4398703" cy="20469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ill Sans"/>
              <a:buNone/>
            </a:pPr>
            <a:r>
              <a:t/>
            </a:r>
            <a:endParaRPr/>
          </a:p>
        </p:txBody>
      </p:sp>
      <p:sp>
        <p:nvSpPr>
          <p:cNvPr id="153" name="Google Shape;153;p5"/>
          <p:cNvSpPr txBox="1"/>
          <p:nvPr>
            <p:ph idx="1" type="body"/>
          </p:nvPr>
        </p:nvSpPr>
        <p:spPr>
          <a:xfrm>
            <a:off x="4714878" y="744279"/>
            <a:ext cx="7246749" cy="5592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t/>
            </a:r>
            <a:endParaRPr/>
          </a:p>
        </p:txBody>
      </p:sp>
      <p:sp>
        <p:nvSpPr>
          <p:cNvPr id="159" name="Google Shape;159;p6"/>
          <p:cNvSpPr txBox="1"/>
          <p:nvPr>
            <p:ph idx="1" type="body"/>
          </p:nvPr>
        </p:nvSpPr>
        <p:spPr>
          <a:xfrm>
            <a:off x="838200" y="1825625"/>
            <a:ext cx="10515600" cy="4187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/>
          <p:nvPr>
            <p:ph type="title"/>
          </p:nvPr>
        </p:nvSpPr>
        <p:spPr>
          <a:xfrm>
            <a:off x="-1" y="2405525"/>
            <a:ext cx="4680600" cy="2046900"/>
          </a:xfrm>
          <a:prstGeom prst="rect">
            <a:avLst/>
          </a:prstGeom>
          <a:solidFill>
            <a:srgbClr val="002060">
              <a:alpha val="647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ill Sans"/>
              <a:buNone/>
            </a:pPr>
            <a:r>
              <a:t/>
            </a:r>
            <a:endParaRPr/>
          </a:p>
        </p:txBody>
      </p:sp>
      <p:sp>
        <p:nvSpPr>
          <p:cNvPr id="165" name="Google Shape;165;p7"/>
          <p:cNvSpPr txBox="1"/>
          <p:nvPr>
            <p:ph idx="1" type="body"/>
          </p:nvPr>
        </p:nvSpPr>
        <p:spPr>
          <a:xfrm>
            <a:off x="4817328" y="728529"/>
            <a:ext cx="7246800" cy="55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2021-11-04T23:49:25Z</dcterms:created>
  <dc:creator>Microsoft Office User</dc:creator>
</cp:coreProperties>
</file>