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notesMasterIdLst>
    <p:notesMasterId r:id="rId11"/>
  </p:notesMasterIdLst>
  <p:sldIdLst>
    <p:sldId id="342" r:id="rId2"/>
    <p:sldId id="257" r:id="rId3"/>
    <p:sldId id="258" r:id="rId4"/>
    <p:sldId id="344" r:id="rId5"/>
    <p:sldId id="348" r:id="rId6"/>
    <p:sldId id="349" r:id="rId7"/>
    <p:sldId id="345" r:id="rId8"/>
    <p:sldId id="346" r:id="rId9"/>
    <p:sldId id="34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Segoe UI Light" panose="020B0502040204020203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4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87B"/>
    <a:srgbClr val="A83764"/>
    <a:srgbClr val="B91F31"/>
    <a:srgbClr val="AD355B"/>
    <a:srgbClr val="8D2556"/>
    <a:srgbClr val="377AAD"/>
    <a:srgbClr val="4081B3"/>
    <a:srgbClr val="3062A7"/>
    <a:srgbClr val="3F81B3"/>
    <a:srgbClr val="3C2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FA3F4-CD94-884C-85CE-EA5C97729432}" v="41" dt="2018-11-01T20:14:59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58" autoAdjust="0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416" y="176"/>
      </p:cViewPr>
      <p:guideLst>
        <p:guide orient="horz" pos="1964"/>
        <p:guide pos="76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DD462-BDAE-2144-8B44-CAD0CDE02B18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153A7-F8BC-DC43-99D6-6FAC3C09D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9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4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DA5602-3282-7948-9D71-333207DE7A01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00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7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6250" y="2130426"/>
            <a:ext cx="7445056" cy="1470025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6249" y="3886200"/>
            <a:ext cx="744505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F177D5-1E57-383D-7E55-4B48DBD2D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7465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3F68F0D-6A5E-A69B-0676-AAE07D643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23" y="3886200"/>
            <a:ext cx="3580453" cy="21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946" y="1174111"/>
            <a:ext cx="9009497" cy="476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02335-1590-9F4F-B5EE-00A1E783D336}"/>
              </a:ext>
            </a:extLst>
          </p:cNvPr>
          <p:cNvSpPr/>
          <p:nvPr userDrawn="1"/>
        </p:nvSpPr>
        <p:spPr>
          <a:xfrm>
            <a:off x="2162" y="0"/>
            <a:ext cx="2926080" cy="6858000"/>
          </a:xfrm>
          <a:prstGeom prst="rect">
            <a:avLst/>
          </a:prstGeom>
          <a:gradFill>
            <a:gsLst>
              <a:gs pos="23000">
                <a:srgbClr val="3C2C85"/>
              </a:gs>
              <a:gs pos="83000">
                <a:srgbClr val="3C2C85">
                  <a:lumMod val="67000"/>
                  <a:lumOff val="33000"/>
                </a:srgbClr>
              </a:gs>
              <a:gs pos="100000">
                <a:srgbClr val="3C2C85">
                  <a:lumMod val="61000"/>
                  <a:lumOff val="39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-1" y="2386071"/>
            <a:ext cx="2926079" cy="208585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C757F7F-75F7-153C-0CD0-4F55BC68A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6032" y="5817704"/>
            <a:ext cx="1714012" cy="10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887" y="1174111"/>
            <a:ext cx="8248556" cy="476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02335-1590-9F4F-B5EE-00A1E783D336}"/>
              </a:ext>
            </a:extLst>
          </p:cNvPr>
          <p:cNvSpPr/>
          <p:nvPr userDrawn="1"/>
        </p:nvSpPr>
        <p:spPr>
          <a:xfrm>
            <a:off x="2162" y="0"/>
            <a:ext cx="3657600" cy="6858000"/>
          </a:xfrm>
          <a:prstGeom prst="rect">
            <a:avLst/>
          </a:prstGeom>
          <a:gradFill>
            <a:gsLst>
              <a:gs pos="23000">
                <a:srgbClr val="3C2C85"/>
              </a:gs>
              <a:gs pos="83000">
                <a:srgbClr val="3C2C85">
                  <a:lumMod val="67000"/>
                  <a:lumOff val="33000"/>
                </a:srgbClr>
              </a:gs>
              <a:gs pos="100000">
                <a:srgbClr val="3C2C85">
                  <a:lumMod val="61000"/>
                  <a:lumOff val="39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-1" y="2386071"/>
            <a:ext cx="3657600" cy="208585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C757F7F-75F7-153C-0CD0-4F55BC68A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793" y="5817704"/>
            <a:ext cx="1714012" cy="10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279" y="1174111"/>
            <a:ext cx="7387164" cy="476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02335-1590-9F4F-B5EE-00A1E783D336}"/>
              </a:ext>
            </a:extLst>
          </p:cNvPr>
          <p:cNvSpPr/>
          <p:nvPr userDrawn="1"/>
        </p:nvSpPr>
        <p:spPr>
          <a:xfrm>
            <a:off x="2162" y="0"/>
            <a:ext cx="4572000" cy="6858000"/>
          </a:xfrm>
          <a:prstGeom prst="rect">
            <a:avLst/>
          </a:prstGeom>
          <a:gradFill>
            <a:gsLst>
              <a:gs pos="23000">
                <a:srgbClr val="3C2C85"/>
              </a:gs>
              <a:gs pos="83000">
                <a:srgbClr val="3C2C85">
                  <a:lumMod val="67000"/>
                  <a:lumOff val="33000"/>
                </a:srgbClr>
              </a:gs>
              <a:gs pos="100000">
                <a:srgbClr val="3C2C85">
                  <a:lumMod val="61000"/>
                  <a:lumOff val="39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-2" y="2386071"/>
            <a:ext cx="4571999" cy="208585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C757F7F-75F7-153C-0CD0-4F55BC68A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8991" y="5817704"/>
            <a:ext cx="1714012" cy="10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4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2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1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1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82AA-D971-1C41-B647-A81EC8BD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386419-46D6-42A4-A844-E1DCF2ADFC9F}"/>
              </a:ext>
            </a:extLst>
          </p:cNvPr>
          <p:cNvSpPr/>
          <p:nvPr userDrawn="1"/>
        </p:nvSpPr>
        <p:spPr>
          <a:xfrm>
            <a:off x="0" y="6428232"/>
            <a:ext cx="12192000" cy="429768"/>
          </a:xfrm>
          <a:prstGeom prst="rect">
            <a:avLst/>
          </a:prstGeom>
          <a:gradFill>
            <a:gsLst>
              <a:gs pos="23000">
                <a:srgbClr val="3C2C85"/>
              </a:gs>
              <a:gs pos="83000">
                <a:srgbClr val="3C2C85">
                  <a:lumMod val="67000"/>
                  <a:lumOff val="33000"/>
                </a:srgbClr>
              </a:gs>
              <a:gs pos="100000">
                <a:srgbClr val="3C2C85">
                  <a:lumMod val="61000"/>
                  <a:lumOff val="39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494" y="209226"/>
            <a:ext cx="11133012" cy="73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494" y="1359411"/>
            <a:ext cx="111330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676809"/>
            <a:ext cx="2844800" cy="1811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8BEF5F83-F1F0-4449-88A2-06406F77BC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7A9E367-B845-F60F-B6DA-39631BDF0E9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4919" y="6428232"/>
            <a:ext cx="70809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2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3" r:id="rId2"/>
    <p:sldLayoutId id="2147483698" r:id="rId3"/>
    <p:sldLayoutId id="2147483704" r:id="rId4"/>
    <p:sldLayoutId id="2147483705" r:id="rId5"/>
    <p:sldLayoutId id="2147483690" r:id="rId6"/>
    <p:sldLayoutId id="2147483691" r:id="rId7"/>
    <p:sldLayoutId id="2147483699" r:id="rId8"/>
    <p:sldLayoutId id="2147483689" r:id="rId9"/>
    <p:sldLayoutId id="2147483692" r:id="rId10"/>
    <p:sldLayoutId id="2147483693" r:id="rId11"/>
    <p:sldLayoutId id="2147483687" r:id="rId12"/>
    <p:sldLayoutId id="2147483696" r:id="rId13"/>
    <p:sldLayoutId id="2147483702" r:id="rId14"/>
    <p:sldLayoutId id="214748370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3C2C85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84134-B1A5-4C77-BA56-BEAE824B10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6A344E-3D8C-407E-B01A-A281A5599A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past 12 months, I have not had any significant financial interest or other relationship with the manufacturers of the products or providers of the services that will be discussed in my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8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the past 12 months, I have had a significant financial interest or other relationship with the manufacturer(s) of the following product(s) or provider(s) of the following service(s) that will be discussed in my presentation.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INSERT Commercial Interest, what was received and what role you played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5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6C2105-4DAB-9618-087F-1A585495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5C0-B37C-FA4D-2C15-EC475C8E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9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73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75675C-C85D-F36E-DD14-42CC50C32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96EF54-6A32-4EC5-2AA5-6B3B3CBE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8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F6F653-9A67-3F8C-FEA6-C901E251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B7DF4D-D402-288D-4745-EE8463FA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5968B-BB76-9E4A-AD6E-A51E51B57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4C18CD-EA49-ACC8-AEF0-F00F1BF2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83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99</Words>
  <Application>Microsoft Macintosh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Segoe UI Light</vt:lpstr>
      <vt:lpstr>Calibri</vt:lpstr>
      <vt:lpstr>Segoe UI</vt:lpstr>
      <vt:lpstr>Arial</vt:lpstr>
      <vt:lpstr>Office Theme</vt:lpstr>
      <vt:lpstr>PowerPoint Presentation</vt:lpstr>
      <vt:lpstr>DISCLOSURES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Brinson</dc:creator>
  <cp:lastModifiedBy>McClintock, David S., M.D.</cp:lastModifiedBy>
  <cp:revision>31</cp:revision>
  <dcterms:created xsi:type="dcterms:W3CDTF">2016-11-03T18:58:31Z</dcterms:created>
  <dcterms:modified xsi:type="dcterms:W3CDTF">2022-10-27T01:22:35Z</dcterms:modified>
</cp:coreProperties>
</file>