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0" r:id="rId2"/>
    <p:sldId id="323" r:id="rId3"/>
    <p:sldId id="293" r:id="rId4"/>
    <p:sldId id="276" r:id="rId5"/>
    <p:sldId id="324" r:id="rId6"/>
    <p:sldId id="312" r:id="rId7"/>
    <p:sldId id="277" r:id="rId8"/>
    <p:sldId id="279" r:id="rId9"/>
    <p:sldId id="313" r:id="rId10"/>
    <p:sldId id="296" r:id="rId11"/>
    <p:sldId id="280" r:id="rId12"/>
    <p:sldId id="311" r:id="rId13"/>
    <p:sldId id="282" r:id="rId14"/>
    <p:sldId id="281" r:id="rId15"/>
    <p:sldId id="321" r:id="rId16"/>
    <p:sldId id="314" r:id="rId17"/>
    <p:sldId id="287" r:id="rId18"/>
    <p:sldId id="288" r:id="rId19"/>
    <p:sldId id="289" r:id="rId20"/>
    <p:sldId id="315" r:id="rId21"/>
    <p:sldId id="316" r:id="rId22"/>
    <p:sldId id="318" r:id="rId23"/>
    <p:sldId id="283" r:id="rId24"/>
    <p:sldId id="285" r:id="rId25"/>
    <p:sldId id="284" r:id="rId26"/>
    <p:sldId id="286" r:id="rId27"/>
    <p:sldId id="320" r:id="rId28"/>
    <p:sldId id="317" r:id="rId29"/>
    <p:sldId id="291" r:id="rId30"/>
    <p:sldId id="292" r:id="rId31"/>
    <p:sldId id="322" r:id="rId32"/>
    <p:sldId id="294" r:id="rId33"/>
    <p:sldId id="295" r:id="rId34"/>
    <p:sldId id="319" r:id="rId35"/>
    <p:sldId id="30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D95950"/>
    <a:srgbClr val="87B6EA"/>
    <a:srgbClr val="73ABE2"/>
    <a:srgbClr val="B39FD4"/>
    <a:srgbClr val="CAE4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4"/>
    <p:restoredTop sz="82925"/>
  </p:normalViewPr>
  <p:slideViewPr>
    <p:cSldViewPr snapToGrid="0">
      <p:cViewPr varScale="1">
        <p:scale>
          <a:sx n="100" d="100"/>
          <a:sy n="100" d="100"/>
        </p:scale>
        <p:origin x="1560" y="176"/>
      </p:cViewPr>
      <p:guideLst>
        <p:guide orient="horz" pos="2160"/>
        <p:guide pos="576"/>
      </p:guideLst>
    </p:cSldViewPr>
  </p:slideViewPr>
  <p:notesTextViewPr>
    <p:cViewPr>
      <p:scale>
        <a:sx n="1" d="1"/>
        <a:sy n="1" d="1"/>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James H (jhh5y)" userId="b54e91c0-fe5f-4cdd-a96e-e47c544bc298" providerId="ADAL" clId="{062FAE68-E645-7645-A13E-BDD332D3124A}"/>
    <pc:docChg chg="undo custSel addSld modSld sldOrd">
      <pc:chgData name="Harrison, James H (jhh5y)" userId="b54e91c0-fe5f-4cdd-a96e-e47c544bc298" providerId="ADAL" clId="{062FAE68-E645-7645-A13E-BDD332D3124A}" dt="2023-04-05T17:11:05.500" v="2342" actId="20577"/>
      <pc:docMkLst>
        <pc:docMk/>
      </pc:docMkLst>
      <pc:sldChg chg="modSp mod">
        <pc:chgData name="Harrison, James H (jhh5y)" userId="b54e91c0-fe5f-4cdd-a96e-e47c544bc298" providerId="ADAL" clId="{062FAE68-E645-7645-A13E-BDD332D3124A}" dt="2023-04-05T14:48:10.193" v="1226" actId="20577"/>
        <pc:sldMkLst>
          <pc:docMk/>
          <pc:sldMk cId="3853518418" sldId="276"/>
        </pc:sldMkLst>
        <pc:spChg chg="mod">
          <ac:chgData name="Harrison, James H (jhh5y)" userId="b54e91c0-fe5f-4cdd-a96e-e47c544bc298" providerId="ADAL" clId="{062FAE68-E645-7645-A13E-BDD332D3124A}" dt="2023-04-05T14:48:10.193" v="1226" actId="20577"/>
          <ac:spMkLst>
            <pc:docMk/>
            <pc:sldMk cId="3853518418" sldId="276"/>
            <ac:spMk id="3" creationId="{46D417E0-5B68-3D4B-9012-A7F338833E9F}"/>
          </ac:spMkLst>
        </pc:spChg>
      </pc:sldChg>
      <pc:sldChg chg="modSp mod">
        <pc:chgData name="Harrison, James H (jhh5y)" userId="b54e91c0-fe5f-4cdd-a96e-e47c544bc298" providerId="ADAL" clId="{062FAE68-E645-7645-A13E-BDD332D3124A}" dt="2023-04-05T15:28:06.158" v="2173" actId="20577"/>
        <pc:sldMkLst>
          <pc:docMk/>
          <pc:sldMk cId="1446328391" sldId="277"/>
        </pc:sldMkLst>
        <pc:spChg chg="mod">
          <ac:chgData name="Harrison, James H (jhh5y)" userId="b54e91c0-fe5f-4cdd-a96e-e47c544bc298" providerId="ADAL" clId="{062FAE68-E645-7645-A13E-BDD332D3124A}" dt="2023-04-05T15:28:06.158" v="2173" actId="20577"/>
          <ac:spMkLst>
            <pc:docMk/>
            <pc:sldMk cId="1446328391" sldId="277"/>
            <ac:spMk id="3" creationId="{53691E6D-4C57-A147-BA51-804FA51E2E11}"/>
          </ac:spMkLst>
        </pc:spChg>
      </pc:sldChg>
      <pc:sldChg chg="modSp mod">
        <pc:chgData name="Harrison, James H (jhh5y)" userId="b54e91c0-fe5f-4cdd-a96e-e47c544bc298" providerId="ADAL" clId="{062FAE68-E645-7645-A13E-BDD332D3124A}" dt="2023-04-05T15:35:34.723" v="2304" actId="20577"/>
        <pc:sldMkLst>
          <pc:docMk/>
          <pc:sldMk cId="1240384287" sldId="279"/>
        </pc:sldMkLst>
        <pc:spChg chg="mod">
          <ac:chgData name="Harrison, James H (jhh5y)" userId="b54e91c0-fe5f-4cdd-a96e-e47c544bc298" providerId="ADAL" clId="{062FAE68-E645-7645-A13E-BDD332D3124A}" dt="2023-04-05T15:35:34.723" v="2304" actId="20577"/>
          <ac:spMkLst>
            <pc:docMk/>
            <pc:sldMk cId="1240384287" sldId="279"/>
            <ac:spMk id="3" creationId="{2111ECBC-59B3-9742-A229-32774272B992}"/>
          </ac:spMkLst>
        </pc:spChg>
      </pc:sldChg>
      <pc:sldChg chg="modSp mod">
        <pc:chgData name="Harrison, James H (jhh5y)" userId="b54e91c0-fe5f-4cdd-a96e-e47c544bc298" providerId="ADAL" clId="{062FAE68-E645-7645-A13E-BDD332D3124A}" dt="2023-04-05T15:39:15.629" v="2325" actId="20577"/>
        <pc:sldMkLst>
          <pc:docMk/>
          <pc:sldMk cId="758127598" sldId="281"/>
        </pc:sldMkLst>
        <pc:spChg chg="mod">
          <ac:chgData name="Harrison, James H (jhh5y)" userId="b54e91c0-fe5f-4cdd-a96e-e47c544bc298" providerId="ADAL" clId="{062FAE68-E645-7645-A13E-BDD332D3124A}" dt="2023-04-05T15:39:15.629" v="2325" actId="20577"/>
          <ac:spMkLst>
            <pc:docMk/>
            <pc:sldMk cId="758127598" sldId="281"/>
            <ac:spMk id="3" creationId="{FC4FD771-AAA0-3145-99EC-3DCF484C8E21}"/>
          </ac:spMkLst>
        </pc:spChg>
      </pc:sldChg>
      <pc:sldChg chg="ord">
        <pc:chgData name="Harrison, James H (jhh5y)" userId="b54e91c0-fe5f-4cdd-a96e-e47c544bc298" providerId="ADAL" clId="{062FAE68-E645-7645-A13E-BDD332D3124A}" dt="2023-04-05T13:06:15.453" v="528" actId="20578"/>
        <pc:sldMkLst>
          <pc:docMk/>
          <pc:sldMk cId="2880139288" sldId="293"/>
        </pc:sldMkLst>
      </pc:sldChg>
      <pc:sldChg chg="modSp mod">
        <pc:chgData name="Harrison, James H (jhh5y)" userId="b54e91c0-fe5f-4cdd-a96e-e47c544bc298" providerId="ADAL" clId="{062FAE68-E645-7645-A13E-BDD332D3124A}" dt="2023-04-05T15:35:55.798" v="2305" actId="113"/>
        <pc:sldMkLst>
          <pc:docMk/>
          <pc:sldMk cId="1737285497" sldId="296"/>
        </pc:sldMkLst>
        <pc:spChg chg="mod">
          <ac:chgData name="Harrison, James H (jhh5y)" userId="b54e91c0-fe5f-4cdd-a96e-e47c544bc298" providerId="ADAL" clId="{062FAE68-E645-7645-A13E-BDD332D3124A}" dt="2023-04-05T15:35:55.798" v="2305" actId="113"/>
          <ac:spMkLst>
            <pc:docMk/>
            <pc:sldMk cId="1737285497" sldId="296"/>
            <ac:spMk id="3" creationId="{847F5233-511E-574E-BB80-778B791CBD38}"/>
          </ac:spMkLst>
        </pc:spChg>
      </pc:sldChg>
      <pc:sldChg chg="modSp mod">
        <pc:chgData name="Harrison, James H (jhh5y)" userId="b54e91c0-fe5f-4cdd-a96e-e47c544bc298" providerId="ADAL" clId="{062FAE68-E645-7645-A13E-BDD332D3124A}" dt="2023-04-05T17:11:05.500" v="2342" actId="20577"/>
        <pc:sldMkLst>
          <pc:docMk/>
          <pc:sldMk cId="0" sldId="300"/>
        </pc:sldMkLst>
        <pc:spChg chg="mod">
          <ac:chgData name="Harrison, James H (jhh5y)" userId="b54e91c0-fe5f-4cdd-a96e-e47c544bc298" providerId="ADAL" clId="{062FAE68-E645-7645-A13E-BDD332D3124A}" dt="2023-04-05T17:11:05.500" v="2342" actId="20577"/>
          <ac:spMkLst>
            <pc:docMk/>
            <pc:sldMk cId="0" sldId="300"/>
            <ac:spMk id="231" creationId="{00000000-0000-0000-0000-000000000000}"/>
          </ac:spMkLst>
        </pc:spChg>
      </pc:sldChg>
      <pc:sldChg chg="modSp mod">
        <pc:chgData name="Harrison, James H (jhh5y)" userId="b54e91c0-fe5f-4cdd-a96e-e47c544bc298" providerId="ADAL" clId="{062FAE68-E645-7645-A13E-BDD332D3124A}" dt="2023-04-05T17:09:57.393" v="2340" actId="14100"/>
        <pc:sldMkLst>
          <pc:docMk/>
          <pc:sldMk cId="3400709409" sldId="308"/>
        </pc:sldMkLst>
        <pc:spChg chg="mod">
          <ac:chgData name="Harrison, James H (jhh5y)" userId="b54e91c0-fe5f-4cdd-a96e-e47c544bc298" providerId="ADAL" clId="{062FAE68-E645-7645-A13E-BDD332D3124A}" dt="2023-04-05T17:09:57.393" v="2340" actId="14100"/>
          <ac:spMkLst>
            <pc:docMk/>
            <pc:sldMk cId="3400709409" sldId="308"/>
            <ac:spMk id="3" creationId="{73B9CDA8-C7F0-168B-F794-73D3DCDBDED6}"/>
          </ac:spMkLst>
        </pc:spChg>
      </pc:sldChg>
      <pc:sldChg chg="modSp mod">
        <pc:chgData name="Harrison, James H (jhh5y)" userId="b54e91c0-fe5f-4cdd-a96e-e47c544bc298" providerId="ADAL" clId="{062FAE68-E645-7645-A13E-BDD332D3124A}" dt="2023-04-05T15:33:26.323" v="2227" actId="20577"/>
        <pc:sldMkLst>
          <pc:docMk/>
          <pc:sldMk cId="3678938317" sldId="312"/>
        </pc:sldMkLst>
        <pc:spChg chg="mod">
          <ac:chgData name="Harrison, James H (jhh5y)" userId="b54e91c0-fe5f-4cdd-a96e-e47c544bc298" providerId="ADAL" clId="{062FAE68-E645-7645-A13E-BDD332D3124A}" dt="2023-04-05T15:33:26.323" v="2227" actId="20577"/>
          <ac:spMkLst>
            <pc:docMk/>
            <pc:sldMk cId="3678938317" sldId="312"/>
            <ac:spMk id="2" creationId="{12300E1D-998F-7893-B21A-1A32C4C2F14D}"/>
          </ac:spMkLst>
        </pc:spChg>
      </pc:sldChg>
      <pc:sldChg chg="mod modShow">
        <pc:chgData name="Harrison, James H (jhh5y)" userId="b54e91c0-fe5f-4cdd-a96e-e47c544bc298" providerId="ADAL" clId="{062FAE68-E645-7645-A13E-BDD332D3124A}" dt="2023-04-05T15:40:09.444" v="2328" actId="729"/>
        <pc:sldMkLst>
          <pc:docMk/>
          <pc:sldMk cId="1720000977" sldId="316"/>
        </pc:sldMkLst>
      </pc:sldChg>
      <pc:sldChg chg="mod modShow">
        <pc:chgData name="Harrison, James H (jhh5y)" userId="b54e91c0-fe5f-4cdd-a96e-e47c544bc298" providerId="ADAL" clId="{062FAE68-E645-7645-A13E-BDD332D3124A}" dt="2023-04-05T15:40:12.859" v="2329" actId="729"/>
        <pc:sldMkLst>
          <pc:docMk/>
          <pc:sldMk cId="674958988" sldId="318"/>
        </pc:sldMkLst>
      </pc:sldChg>
      <pc:sldChg chg="modSp new mod">
        <pc:chgData name="Harrison, James H (jhh5y)" userId="b54e91c0-fe5f-4cdd-a96e-e47c544bc298" providerId="ADAL" clId="{062FAE68-E645-7645-A13E-BDD332D3124A}" dt="2023-04-05T13:00:00.997" v="437" actId="20577"/>
        <pc:sldMkLst>
          <pc:docMk/>
          <pc:sldMk cId="2545730040" sldId="322"/>
        </pc:sldMkLst>
        <pc:spChg chg="mod">
          <ac:chgData name="Harrison, James H (jhh5y)" userId="b54e91c0-fe5f-4cdd-a96e-e47c544bc298" providerId="ADAL" clId="{062FAE68-E645-7645-A13E-BDD332D3124A}" dt="2023-04-05T13:00:00.997" v="437" actId="20577"/>
          <ac:spMkLst>
            <pc:docMk/>
            <pc:sldMk cId="2545730040" sldId="322"/>
            <ac:spMk id="2" creationId="{F519A5DD-1426-F4E2-D2AC-FE2C8E2E4D8E}"/>
          </ac:spMkLst>
        </pc:spChg>
        <pc:spChg chg="mod">
          <ac:chgData name="Harrison, James H (jhh5y)" userId="b54e91c0-fe5f-4cdd-a96e-e47c544bc298" providerId="ADAL" clId="{062FAE68-E645-7645-A13E-BDD332D3124A}" dt="2023-04-05T12:59:36.686" v="418" actId="20577"/>
          <ac:spMkLst>
            <pc:docMk/>
            <pc:sldMk cId="2545730040" sldId="322"/>
            <ac:spMk id="3" creationId="{EAC6F8E4-4C13-AB39-A5CD-351472783358}"/>
          </ac:spMkLst>
        </pc:spChg>
      </pc:sldChg>
      <pc:sldChg chg="addSp delSp modSp new mod ord">
        <pc:chgData name="Harrison, James H (jhh5y)" userId="b54e91c0-fe5f-4cdd-a96e-e47c544bc298" providerId="ADAL" clId="{062FAE68-E645-7645-A13E-BDD332D3124A}" dt="2023-04-05T13:22:10.044" v="1225" actId="1076"/>
        <pc:sldMkLst>
          <pc:docMk/>
          <pc:sldMk cId="1697924141" sldId="323"/>
        </pc:sldMkLst>
        <pc:spChg chg="mod">
          <ac:chgData name="Harrison, James H (jhh5y)" userId="b54e91c0-fe5f-4cdd-a96e-e47c544bc298" providerId="ADAL" clId="{062FAE68-E645-7645-A13E-BDD332D3124A}" dt="2023-04-05T13:11:12.256" v="998" actId="20577"/>
          <ac:spMkLst>
            <pc:docMk/>
            <pc:sldMk cId="1697924141" sldId="323"/>
            <ac:spMk id="2" creationId="{6968E22B-4212-A160-FF1C-64B1CF51C51A}"/>
          </ac:spMkLst>
        </pc:spChg>
        <pc:spChg chg="mod">
          <ac:chgData name="Harrison, James H (jhh5y)" userId="b54e91c0-fe5f-4cdd-a96e-e47c544bc298" providerId="ADAL" clId="{062FAE68-E645-7645-A13E-BDD332D3124A}" dt="2023-04-05T13:13:50.617" v="1175" actId="20577"/>
          <ac:spMkLst>
            <pc:docMk/>
            <pc:sldMk cId="1697924141" sldId="323"/>
            <ac:spMk id="3" creationId="{C04B6C2F-B663-2E24-C1A2-1CF8292D0D01}"/>
          </ac:spMkLst>
        </pc:spChg>
        <pc:spChg chg="add del mod">
          <ac:chgData name="Harrison, James H (jhh5y)" userId="b54e91c0-fe5f-4cdd-a96e-e47c544bc298" providerId="ADAL" clId="{062FAE68-E645-7645-A13E-BDD332D3124A}" dt="2023-04-05T13:22:10.044" v="1225" actId="1076"/>
          <ac:spMkLst>
            <pc:docMk/>
            <pc:sldMk cId="1697924141" sldId="323"/>
            <ac:spMk id="4" creationId="{E6128D28-5448-4279-BC06-04829536A4BA}"/>
          </ac:spMkLst>
        </pc:spChg>
      </pc:sldChg>
      <pc:sldChg chg="addSp modSp new mod ord">
        <pc:chgData name="Harrison, James H (jhh5y)" userId="b54e91c0-fe5f-4cdd-a96e-e47c544bc298" providerId="ADAL" clId="{062FAE68-E645-7645-A13E-BDD332D3124A}" dt="2023-04-05T15:32:30.793" v="2200"/>
        <pc:sldMkLst>
          <pc:docMk/>
          <pc:sldMk cId="3775490255" sldId="324"/>
        </pc:sldMkLst>
        <pc:spChg chg="mod">
          <ac:chgData name="Harrison, James H (jhh5y)" userId="b54e91c0-fe5f-4cdd-a96e-e47c544bc298" providerId="ADAL" clId="{062FAE68-E645-7645-A13E-BDD332D3124A}" dt="2023-04-05T15:05:57.867" v="1759" actId="113"/>
          <ac:spMkLst>
            <pc:docMk/>
            <pc:sldMk cId="3775490255" sldId="324"/>
            <ac:spMk id="2" creationId="{AF52DB77-66AC-023B-617A-FE6D522A6A60}"/>
          </ac:spMkLst>
        </pc:spChg>
        <pc:spChg chg="mod">
          <ac:chgData name="Harrison, James H (jhh5y)" userId="b54e91c0-fe5f-4cdd-a96e-e47c544bc298" providerId="ADAL" clId="{062FAE68-E645-7645-A13E-BDD332D3124A}" dt="2023-04-05T15:31:04.208" v="2198" actId="20577"/>
          <ac:spMkLst>
            <pc:docMk/>
            <pc:sldMk cId="3775490255" sldId="324"/>
            <ac:spMk id="3" creationId="{3E2A14C2-A9D2-89A6-2EB9-41A4A6CDA5C9}"/>
          </ac:spMkLst>
        </pc:spChg>
        <pc:picChg chg="add mod">
          <ac:chgData name="Harrison, James H (jhh5y)" userId="b54e91c0-fe5f-4cdd-a96e-e47c544bc298" providerId="ADAL" clId="{062FAE68-E645-7645-A13E-BDD332D3124A}" dt="2023-04-05T15:32:30.793" v="2200"/>
          <ac:picMkLst>
            <pc:docMk/>
            <pc:sldMk cId="3775490255" sldId="324"/>
            <ac:picMk id="4" creationId="{B9056BE3-6C89-FD18-5810-AC36A19D6540}"/>
          </ac:picMkLst>
        </pc:picChg>
      </pc:sldChg>
    </pc:docChg>
  </pc:docChgLst>
  <pc:docChgLst>
    <pc:chgData name="Harrison, James H (jhh5y)" userId="b54e91c0-fe5f-4cdd-a96e-e47c544bc298" providerId="ADAL" clId="{3A40EC10-3266-1E4B-9F5B-623B69D8A161}"/>
    <pc:docChg chg="undo custSel addSld modSld sldOrd">
      <pc:chgData name="Harrison, James H (jhh5y)" userId="b54e91c0-fe5f-4cdd-a96e-e47c544bc298" providerId="ADAL" clId="{3A40EC10-3266-1E4B-9F5B-623B69D8A161}" dt="2023-04-05T03:12:35.813" v="4322" actId="20577"/>
      <pc:docMkLst>
        <pc:docMk/>
      </pc:docMkLst>
      <pc:sldChg chg="modSp">
        <pc:chgData name="Harrison, James H (jhh5y)" userId="b54e91c0-fe5f-4cdd-a96e-e47c544bc298" providerId="ADAL" clId="{3A40EC10-3266-1E4B-9F5B-623B69D8A161}" dt="2023-04-05T02:20:06.777" v="3897" actId="20577"/>
        <pc:sldMkLst>
          <pc:docMk/>
          <pc:sldMk cId="3853518418" sldId="276"/>
        </pc:sldMkLst>
        <pc:spChg chg="mod">
          <ac:chgData name="Harrison, James H (jhh5y)" userId="b54e91c0-fe5f-4cdd-a96e-e47c544bc298" providerId="ADAL" clId="{3A40EC10-3266-1E4B-9F5B-623B69D8A161}" dt="2023-04-05T02:20:06.777" v="3897" actId="20577"/>
          <ac:spMkLst>
            <pc:docMk/>
            <pc:sldMk cId="3853518418" sldId="276"/>
            <ac:spMk id="3" creationId="{46D417E0-5B68-3D4B-9012-A7F338833E9F}"/>
          </ac:spMkLst>
        </pc:spChg>
      </pc:sldChg>
      <pc:sldChg chg="modSp">
        <pc:chgData name="Harrison, James H (jhh5y)" userId="b54e91c0-fe5f-4cdd-a96e-e47c544bc298" providerId="ADAL" clId="{3A40EC10-3266-1E4B-9F5B-623B69D8A161}" dt="2023-04-05T02:29:44.586" v="4123" actId="20577"/>
        <pc:sldMkLst>
          <pc:docMk/>
          <pc:sldMk cId="1446328391" sldId="277"/>
        </pc:sldMkLst>
        <pc:spChg chg="mod">
          <ac:chgData name="Harrison, James H (jhh5y)" userId="b54e91c0-fe5f-4cdd-a96e-e47c544bc298" providerId="ADAL" clId="{3A40EC10-3266-1E4B-9F5B-623B69D8A161}" dt="2023-04-05T02:27:02.305" v="4047" actId="20577"/>
          <ac:spMkLst>
            <pc:docMk/>
            <pc:sldMk cId="1446328391" sldId="277"/>
            <ac:spMk id="2" creationId="{7D7A40AA-9252-4D4C-90FD-603F90EBA826}"/>
          </ac:spMkLst>
        </pc:spChg>
        <pc:spChg chg="mod">
          <ac:chgData name="Harrison, James H (jhh5y)" userId="b54e91c0-fe5f-4cdd-a96e-e47c544bc298" providerId="ADAL" clId="{3A40EC10-3266-1E4B-9F5B-623B69D8A161}" dt="2023-04-05T02:29:44.586" v="4123" actId="20577"/>
          <ac:spMkLst>
            <pc:docMk/>
            <pc:sldMk cId="1446328391" sldId="277"/>
            <ac:spMk id="3" creationId="{53691E6D-4C57-A147-BA51-804FA51E2E11}"/>
          </ac:spMkLst>
        </pc:spChg>
      </pc:sldChg>
      <pc:sldChg chg="modSp">
        <pc:chgData name="Harrison, James H (jhh5y)" userId="b54e91c0-fe5f-4cdd-a96e-e47c544bc298" providerId="ADAL" clId="{3A40EC10-3266-1E4B-9F5B-623B69D8A161}" dt="2023-04-01T23:06:35.278" v="3586" actId="1076"/>
        <pc:sldMkLst>
          <pc:docMk/>
          <pc:sldMk cId="1240384287" sldId="279"/>
        </pc:sldMkLst>
        <pc:spChg chg="mod">
          <ac:chgData name="Harrison, James H (jhh5y)" userId="b54e91c0-fe5f-4cdd-a96e-e47c544bc298" providerId="ADAL" clId="{3A40EC10-3266-1E4B-9F5B-623B69D8A161}" dt="2023-04-01T23:05:54.553" v="3576" actId="20577"/>
          <ac:spMkLst>
            <pc:docMk/>
            <pc:sldMk cId="1240384287" sldId="279"/>
            <ac:spMk id="2" creationId="{D20383D2-D17E-6B46-AE45-93A3C463BF86}"/>
          </ac:spMkLst>
        </pc:spChg>
        <pc:spChg chg="mod">
          <ac:chgData name="Harrison, James H (jhh5y)" userId="b54e91c0-fe5f-4cdd-a96e-e47c544bc298" providerId="ADAL" clId="{3A40EC10-3266-1E4B-9F5B-623B69D8A161}" dt="2023-04-01T19:34:25.408" v="18" actId="20577"/>
          <ac:spMkLst>
            <pc:docMk/>
            <pc:sldMk cId="1240384287" sldId="279"/>
            <ac:spMk id="3" creationId="{2111ECBC-59B3-9742-A229-32774272B992}"/>
          </ac:spMkLst>
        </pc:spChg>
        <pc:picChg chg="mod">
          <ac:chgData name="Harrison, James H (jhh5y)" userId="b54e91c0-fe5f-4cdd-a96e-e47c544bc298" providerId="ADAL" clId="{3A40EC10-3266-1E4B-9F5B-623B69D8A161}" dt="2023-04-01T23:06:35.278" v="3586" actId="1076"/>
          <ac:picMkLst>
            <pc:docMk/>
            <pc:sldMk cId="1240384287" sldId="279"/>
            <ac:picMk id="4" creationId="{CFF6BAA6-2D7E-D79E-62A9-12C7853BB22B}"/>
          </ac:picMkLst>
        </pc:picChg>
      </pc:sldChg>
      <pc:sldChg chg="modSp">
        <pc:chgData name="Harrison, James H (jhh5y)" userId="b54e91c0-fe5f-4cdd-a96e-e47c544bc298" providerId="ADAL" clId="{3A40EC10-3266-1E4B-9F5B-623B69D8A161}" dt="2023-04-05T02:35:30.840" v="4162" actId="20577"/>
        <pc:sldMkLst>
          <pc:docMk/>
          <pc:sldMk cId="3503346426" sldId="280"/>
        </pc:sldMkLst>
        <pc:spChg chg="mod">
          <ac:chgData name="Harrison, James H (jhh5y)" userId="b54e91c0-fe5f-4cdd-a96e-e47c544bc298" providerId="ADAL" clId="{3A40EC10-3266-1E4B-9F5B-623B69D8A161}" dt="2023-04-05T02:35:30.840" v="4162" actId="20577"/>
          <ac:spMkLst>
            <pc:docMk/>
            <pc:sldMk cId="3503346426" sldId="280"/>
            <ac:spMk id="3" creationId="{FE838A87-AE90-E149-AA81-2AF93519388E}"/>
          </ac:spMkLst>
        </pc:spChg>
      </pc:sldChg>
      <pc:sldChg chg="modSp">
        <pc:chgData name="Harrison, James H (jhh5y)" userId="b54e91c0-fe5f-4cdd-a96e-e47c544bc298" providerId="ADAL" clId="{3A40EC10-3266-1E4B-9F5B-623B69D8A161}" dt="2023-04-05T02:40:21.943" v="4193" actId="20577"/>
        <pc:sldMkLst>
          <pc:docMk/>
          <pc:sldMk cId="758127598" sldId="281"/>
        </pc:sldMkLst>
        <pc:spChg chg="mod">
          <ac:chgData name="Harrison, James H (jhh5y)" userId="b54e91c0-fe5f-4cdd-a96e-e47c544bc298" providerId="ADAL" clId="{3A40EC10-3266-1E4B-9F5B-623B69D8A161}" dt="2023-04-05T02:40:21.943" v="4193" actId="20577"/>
          <ac:spMkLst>
            <pc:docMk/>
            <pc:sldMk cId="758127598" sldId="281"/>
            <ac:spMk id="3" creationId="{FC4FD771-AAA0-3145-99EC-3DCF484C8E21}"/>
          </ac:spMkLst>
        </pc:spChg>
      </pc:sldChg>
      <pc:sldChg chg="modSp">
        <pc:chgData name="Harrison, James H (jhh5y)" userId="b54e91c0-fe5f-4cdd-a96e-e47c544bc298" providerId="ADAL" clId="{3A40EC10-3266-1E4B-9F5B-623B69D8A161}" dt="2023-04-01T20:01:28.681" v="1126" actId="20577"/>
        <pc:sldMkLst>
          <pc:docMk/>
          <pc:sldMk cId="3706917688" sldId="282"/>
        </pc:sldMkLst>
        <pc:spChg chg="mod">
          <ac:chgData name="Harrison, James H (jhh5y)" userId="b54e91c0-fe5f-4cdd-a96e-e47c544bc298" providerId="ADAL" clId="{3A40EC10-3266-1E4B-9F5B-623B69D8A161}" dt="2023-04-01T20:01:28.681" v="1126" actId="20577"/>
          <ac:spMkLst>
            <pc:docMk/>
            <pc:sldMk cId="3706917688" sldId="282"/>
            <ac:spMk id="2" creationId="{B9FEDBB8-203D-774F-9259-941A6C674EDF}"/>
          </ac:spMkLst>
        </pc:spChg>
      </pc:sldChg>
      <pc:sldChg chg="modSp">
        <pc:chgData name="Harrison, James H (jhh5y)" userId="b54e91c0-fe5f-4cdd-a96e-e47c544bc298" providerId="ADAL" clId="{3A40EC10-3266-1E4B-9F5B-623B69D8A161}" dt="2023-04-01T23:20:56.086" v="3779" actId="20577"/>
        <pc:sldMkLst>
          <pc:docMk/>
          <pc:sldMk cId="4132663622" sldId="283"/>
        </pc:sldMkLst>
        <pc:spChg chg="mod">
          <ac:chgData name="Harrison, James H (jhh5y)" userId="b54e91c0-fe5f-4cdd-a96e-e47c544bc298" providerId="ADAL" clId="{3A40EC10-3266-1E4B-9F5B-623B69D8A161}" dt="2023-04-01T23:20:56.086" v="3779" actId="20577"/>
          <ac:spMkLst>
            <pc:docMk/>
            <pc:sldMk cId="4132663622" sldId="283"/>
            <ac:spMk id="2" creationId="{5CB871AA-45AF-A741-A324-4D6AF05E75B8}"/>
          </ac:spMkLst>
        </pc:spChg>
      </pc:sldChg>
      <pc:sldChg chg="modSp ord">
        <pc:chgData name="Harrison, James H (jhh5y)" userId="b54e91c0-fe5f-4cdd-a96e-e47c544bc298" providerId="ADAL" clId="{3A40EC10-3266-1E4B-9F5B-623B69D8A161}" dt="2023-04-05T02:58:44.724" v="4292" actId="1076"/>
        <pc:sldMkLst>
          <pc:docMk/>
          <pc:sldMk cId="2301326001" sldId="285"/>
        </pc:sldMkLst>
        <pc:spChg chg="mod">
          <ac:chgData name="Harrison, James H (jhh5y)" userId="b54e91c0-fe5f-4cdd-a96e-e47c544bc298" providerId="ADAL" clId="{3A40EC10-3266-1E4B-9F5B-623B69D8A161}" dt="2023-04-01T23:23:55.063" v="3825" actId="20577"/>
          <ac:spMkLst>
            <pc:docMk/>
            <pc:sldMk cId="2301326001" sldId="285"/>
            <ac:spMk id="3" creationId="{4FBEA419-A0C3-A843-9F93-C82F4EC2DB8B}"/>
          </ac:spMkLst>
        </pc:spChg>
      </pc:sldChg>
      <pc:sldChg chg="modSp">
        <pc:chgData name="Harrison, James H (jhh5y)" userId="b54e91c0-fe5f-4cdd-a96e-e47c544bc298" providerId="ADAL" clId="{3A40EC10-3266-1E4B-9F5B-623B69D8A161}" dt="2023-04-05T03:01:26.657" v="4297" actId="20577"/>
        <pc:sldMkLst>
          <pc:docMk/>
          <pc:sldMk cId="1461513380" sldId="286"/>
        </pc:sldMkLst>
        <pc:spChg chg="mod">
          <ac:chgData name="Harrison, James H (jhh5y)" userId="b54e91c0-fe5f-4cdd-a96e-e47c544bc298" providerId="ADAL" clId="{3A40EC10-3266-1E4B-9F5B-623B69D8A161}" dt="2023-04-05T03:01:26.657" v="4297" actId="20577"/>
          <ac:spMkLst>
            <pc:docMk/>
            <pc:sldMk cId="1461513380" sldId="286"/>
            <ac:spMk id="3" creationId="{989029E1-8359-2842-A5AD-F28613ABD5AD}"/>
          </ac:spMkLst>
        </pc:spChg>
      </pc:sldChg>
      <pc:sldChg chg="modSp ord">
        <pc:chgData name="Harrison, James H (jhh5y)" userId="b54e91c0-fe5f-4cdd-a96e-e47c544bc298" providerId="ADAL" clId="{3A40EC10-3266-1E4B-9F5B-623B69D8A161}" dt="2023-04-05T02:45:58.563" v="4291" actId="20577"/>
        <pc:sldMkLst>
          <pc:docMk/>
          <pc:sldMk cId="2779544632" sldId="287"/>
        </pc:sldMkLst>
        <pc:spChg chg="mod">
          <ac:chgData name="Harrison, James H (jhh5y)" userId="b54e91c0-fe5f-4cdd-a96e-e47c544bc298" providerId="ADAL" clId="{3A40EC10-3266-1E4B-9F5B-623B69D8A161}" dt="2023-04-01T20:41:12.447" v="3393" actId="20577"/>
          <ac:spMkLst>
            <pc:docMk/>
            <pc:sldMk cId="2779544632" sldId="287"/>
            <ac:spMk id="2" creationId="{E03AFD73-D0ED-8449-BF10-5B20AEDDE121}"/>
          </ac:spMkLst>
        </pc:spChg>
        <pc:spChg chg="mod">
          <ac:chgData name="Harrison, James H (jhh5y)" userId="b54e91c0-fe5f-4cdd-a96e-e47c544bc298" providerId="ADAL" clId="{3A40EC10-3266-1E4B-9F5B-623B69D8A161}" dt="2023-04-05T02:45:58.563" v="4291" actId="20577"/>
          <ac:spMkLst>
            <pc:docMk/>
            <pc:sldMk cId="2779544632" sldId="287"/>
            <ac:spMk id="3" creationId="{0D9BD0E5-7267-7347-AAFB-D484605E3D42}"/>
          </ac:spMkLst>
        </pc:spChg>
      </pc:sldChg>
      <pc:sldChg chg="ord">
        <pc:chgData name="Harrison, James H (jhh5y)" userId="b54e91c0-fe5f-4cdd-a96e-e47c544bc298" providerId="ADAL" clId="{3A40EC10-3266-1E4B-9F5B-623B69D8A161}" dt="2023-04-01T20:42:35.667" v="3395" actId="1076"/>
        <pc:sldMkLst>
          <pc:docMk/>
          <pc:sldMk cId="1614945948" sldId="288"/>
        </pc:sldMkLst>
      </pc:sldChg>
      <pc:sldChg chg="modSp ord">
        <pc:chgData name="Harrison, James H (jhh5y)" userId="b54e91c0-fe5f-4cdd-a96e-e47c544bc298" providerId="ADAL" clId="{3A40EC10-3266-1E4B-9F5B-623B69D8A161}" dt="2023-04-01T20:45:31.951" v="3424" actId="207"/>
        <pc:sldMkLst>
          <pc:docMk/>
          <pc:sldMk cId="1109300251" sldId="289"/>
        </pc:sldMkLst>
        <pc:spChg chg="mod">
          <ac:chgData name="Harrison, James H (jhh5y)" userId="b54e91c0-fe5f-4cdd-a96e-e47c544bc298" providerId="ADAL" clId="{3A40EC10-3266-1E4B-9F5B-623B69D8A161}" dt="2023-04-01T20:45:06.437" v="3423" actId="20577"/>
          <ac:spMkLst>
            <pc:docMk/>
            <pc:sldMk cId="1109300251" sldId="289"/>
            <ac:spMk id="2" creationId="{BDC7828A-1E55-8143-9D90-4D820E4F61AE}"/>
          </ac:spMkLst>
        </pc:spChg>
        <pc:spChg chg="mod">
          <ac:chgData name="Harrison, James H (jhh5y)" userId="b54e91c0-fe5f-4cdd-a96e-e47c544bc298" providerId="ADAL" clId="{3A40EC10-3266-1E4B-9F5B-623B69D8A161}" dt="2023-04-01T20:45:31.951" v="3424" actId="207"/>
          <ac:spMkLst>
            <pc:docMk/>
            <pc:sldMk cId="1109300251" sldId="289"/>
            <ac:spMk id="3" creationId="{9C00A8C0-F213-FA4F-8753-EB250A217C30}"/>
          </ac:spMkLst>
        </pc:spChg>
      </pc:sldChg>
      <pc:sldChg chg="modSp">
        <pc:chgData name="Harrison, James H (jhh5y)" userId="b54e91c0-fe5f-4cdd-a96e-e47c544bc298" providerId="ADAL" clId="{3A40EC10-3266-1E4B-9F5B-623B69D8A161}" dt="2023-04-01T20:50:19.138" v="3518" actId="20577"/>
        <pc:sldMkLst>
          <pc:docMk/>
          <pc:sldMk cId="237899974" sldId="290"/>
        </pc:sldMkLst>
        <pc:spChg chg="mod">
          <ac:chgData name="Harrison, James H (jhh5y)" userId="b54e91c0-fe5f-4cdd-a96e-e47c544bc298" providerId="ADAL" clId="{3A40EC10-3266-1E4B-9F5B-623B69D8A161}" dt="2023-04-01T20:50:19.138" v="3518" actId="20577"/>
          <ac:spMkLst>
            <pc:docMk/>
            <pc:sldMk cId="237899974" sldId="290"/>
            <ac:spMk id="2" creationId="{ADFA265E-4ED2-094A-B33C-63925247E219}"/>
          </ac:spMkLst>
        </pc:spChg>
        <pc:spChg chg="mod">
          <ac:chgData name="Harrison, James H (jhh5y)" userId="b54e91c0-fe5f-4cdd-a96e-e47c544bc298" providerId="ADAL" clId="{3A40EC10-3266-1E4B-9F5B-623B69D8A161}" dt="2023-04-01T19:56:17.289" v="973" actId="27636"/>
          <ac:spMkLst>
            <pc:docMk/>
            <pc:sldMk cId="237899974" sldId="290"/>
            <ac:spMk id="3" creationId="{53CBACDE-1E3B-9841-B404-A6CDB49D59D2}"/>
          </ac:spMkLst>
        </pc:spChg>
      </pc:sldChg>
      <pc:sldChg chg="addSp modSp">
        <pc:chgData name="Harrison, James H (jhh5y)" userId="b54e91c0-fe5f-4cdd-a96e-e47c544bc298" providerId="ADAL" clId="{3A40EC10-3266-1E4B-9F5B-623B69D8A161}" dt="2023-04-05T03:12:35.813" v="4322" actId="20577"/>
        <pc:sldMkLst>
          <pc:docMk/>
          <pc:sldMk cId="2880139288" sldId="293"/>
        </pc:sldMkLst>
        <pc:spChg chg="mod">
          <ac:chgData name="Harrison, James H (jhh5y)" userId="b54e91c0-fe5f-4cdd-a96e-e47c544bc298" providerId="ADAL" clId="{3A40EC10-3266-1E4B-9F5B-623B69D8A161}" dt="2023-04-05T03:12:35.813" v="4322" actId="20577"/>
          <ac:spMkLst>
            <pc:docMk/>
            <pc:sldMk cId="2880139288" sldId="293"/>
            <ac:spMk id="3" creationId="{738404AE-7F6A-134C-9A15-E4E0BCD0DBCE}"/>
          </ac:spMkLst>
        </pc:spChg>
        <pc:spChg chg="add mod">
          <ac:chgData name="Harrison, James H (jhh5y)" userId="b54e91c0-fe5f-4cdd-a96e-e47c544bc298" providerId="ADAL" clId="{3A40EC10-3266-1E4B-9F5B-623B69D8A161}" dt="2023-04-01T23:27:02.420" v="3844" actId="1076"/>
          <ac:spMkLst>
            <pc:docMk/>
            <pc:sldMk cId="2880139288" sldId="293"/>
            <ac:spMk id="5" creationId="{8A3463EF-0EC3-F4B0-2E60-B9F848E47D4B}"/>
          </ac:spMkLst>
        </pc:spChg>
      </pc:sldChg>
      <pc:sldChg chg="modSp">
        <pc:chgData name="Harrison, James H (jhh5y)" userId="b54e91c0-fe5f-4cdd-a96e-e47c544bc298" providerId="ADAL" clId="{3A40EC10-3266-1E4B-9F5B-623B69D8A161}" dt="2023-04-01T23:11:17.401" v="3719" actId="20577"/>
        <pc:sldMkLst>
          <pc:docMk/>
          <pc:sldMk cId="1737285497" sldId="296"/>
        </pc:sldMkLst>
        <pc:spChg chg="mod">
          <ac:chgData name="Harrison, James H (jhh5y)" userId="b54e91c0-fe5f-4cdd-a96e-e47c544bc298" providerId="ADAL" clId="{3A40EC10-3266-1E4B-9F5B-623B69D8A161}" dt="2023-04-01T23:11:17.401" v="3719" actId="20577"/>
          <ac:spMkLst>
            <pc:docMk/>
            <pc:sldMk cId="1737285497" sldId="296"/>
            <ac:spMk id="2" creationId="{5D14F39F-3CA4-0B45-A73F-D31A479C33D0}"/>
          </ac:spMkLst>
        </pc:spChg>
        <pc:spChg chg="mod">
          <ac:chgData name="Harrison, James H (jhh5y)" userId="b54e91c0-fe5f-4cdd-a96e-e47c544bc298" providerId="ADAL" clId="{3A40EC10-3266-1E4B-9F5B-623B69D8A161}" dt="2023-04-01T23:08:09.910" v="3689" actId="20577"/>
          <ac:spMkLst>
            <pc:docMk/>
            <pc:sldMk cId="1737285497" sldId="296"/>
            <ac:spMk id="3" creationId="{847F5233-511E-574E-BB80-778B791CBD38}"/>
          </ac:spMkLst>
        </pc:spChg>
      </pc:sldChg>
      <pc:sldChg chg="modSp">
        <pc:chgData name="Harrison, James H (jhh5y)" userId="b54e91c0-fe5f-4cdd-a96e-e47c544bc298" providerId="ADAL" clId="{3A40EC10-3266-1E4B-9F5B-623B69D8A161}" dt="2023-04-01T23:32:48.510" v="3880" actId="20577"/>
        <pc:sldMkLst>
          <pc:docMk/>
          <pc:sldMk cId="0" sldId="300"/>
        </pc:sldMkLst>
        <pc:spChg chg="mod">
          <ac:chgData name="Harrison, James H (jhh5y)" userId="b54e91c0-fe5f-4cdd-a96e-e47c544bc298" providerId="ADAL" clId="{3A40EC10-3266-1E4B-9F5B-623B69D8A161}" dt="2023-04-01T23:32:48.510" v="3880" actId="20577"/>
          <ac:spMkLst>
            <pc:docMk/>
            <pc:sldMk cId="0" sldId="300"/>
            <ac:spMk id="229" creationId="{00000000-0000-0000-0000-000000000000}"/>
          </ac:spMkLst>
        </pc:spChg>
      </pc:sldChg>
      <pc:sldChg chg="modSp">
        <pc:chgData name="Harrison, James H (jhh5y)" userId="b54e91c0-fe5f-4cdd-a96e-e47c544bc298" providerId="ADAL" clId="{3A40EC10-3266-1E4B-9F5B-623B69D8A161}" dt="2023-04-01T19:57:52.103" v="1101" actId="20577"/>
        <pc:sldMkLst>
          <pc:docMk/>
          <pc:sldMk cId="1915618544" sldId="311"/>
        </pc:sldMkLst>
        <pc:spChg chg="mod">
          <ac:chgData name="Harrison, James H (jhh5y)" userId="b54e91c0-fe5f-4cdd-a96e-e47c544bc298" providerId="ADAL" clId="{3A40EC10-3266-1E4B-9F5B-623B69D8A161}" dt="2023-04-01T19:56:28.516" v="1007" actId="20577"/>
          <ac:spMkLst>
            <pc:docMk/>
            <pc:sldMk cId="1915618544" sldId="311"/>
            <ac:spMk id="2" creationId="{BC2D62B9-7E9F-4ED3-9602-D5143EF6FB65}"/>
          </ac:spMkLst>
        </pc:spChg>
        <pc:spChg chg="mod">
          <ac:chgData name="Harrison, James H (jhh5y)" userId="b54e91c0-fe5f-4cdd-a96e-e47c544bc298" providerId="ADAL" clId="{3A40EC10-3266-1E4B-9F5B-623B69D8A161}" dt="2023-04-01T19:57:52.103" v="1101" actId="20577"/>
          <ac:spMkLst>
            <pc:docMk/>
            <pc:sldMk cId="1915618544" sldId="311"/>
            <ac:spMk id="3" creationId="{3A82051A-EFDB-4BFE-85C0-236A36F061C0}"/>
          </ac:spMkLst>
        </pc:spChg>
      </pc:sldChg>
      <pc:sldChg chg="modSp new">
        <pc:chgData name="Harrison, James H (jhh5y)" userId="b54e91c0-fe5f-4cdd-a96e-e47c544bc298" providerId="ADAL" clId="{3A40EC10-3266-1E4B-9F5B-623B69D8A161}" dt="2023-04-01T23:06:08.104" v="3581" actId="20577"/>
        <pc:sldMkLst>
          <pc:docMk/>
          <pc:sldMk cId="2998742299" sldId="313"/>
        </pc:sldMkLst>
        <pc:spChg chg="mod">
          <ac:chgData name="Harrison, James H (jhh5y)" userId="b54e91c0-fe5f-4cdd-a96e-e47c544bc298" providerId="ADAL" clId="{3A40EC10-3266-1E4B-9F5B-623B69D8A161}" dt="2023-04-01T23:06:08.104" v="3581" actId="20577"/>
          <ac:spMkLst>
            <pc:docMk/>
            <pc:sldMk cId="2998742299" sldId="313"/>
            <ac:spMk id="2" creationId="{1A6077F9-CDD8-E88A-9E10-F0044B4D5658}"/>
          </ac:spMkLst>
        </pc:spChg>
        <pc:spChg chg="mod">
          <ac:chgData name="Harrison, James H (jhh5y)" userId="b54e91c0-fe5f-4cdd-a96e-e47c544bc298" providerId="ADAL" clId="{3A40EC10-3266-1E4B-9F5B-623B69D8A161}" dt="2023-04-01T19:41:34.130" v="600" actId="20577"/>
          <ac:spMkLst>
            <pc:docMk/>
            <pc:sldMk cId="2998742299" sldId="313"/>
            <ac:spMk id="3" creationId="{24840D08-CE8A-42ED-1200-690158A7453B}"/>
          </ac:spMkLst>
        </pc:spChg>
      </pc:sldChg>
      <pc:sldChg chg="addSp delSp modSp new mod modClrScheme chgLayout">
        <pc:chgData name="Harrison, James H (jhh5y)" userId="b54e91c0-fe5f-4cdd-a96e-e47c544bc298" providerId="ADAL" clId="{3A40EC10-3266-1E4B-9F5B-623B69D8A161}" dt="2023-04-01T20:49:05.763" v="3446" actId="22"/>
        <pc:sldMkLst>
          <pc:docMk/>
          <pc:sldMk cId="3320118769" sldId="314"/>
        </pc:sldMkLst>
        <pc:spChg chg="mod ord">
          <ac:chgData name="Harrison, James H (jhh5y)" userId="b54e91c0-fe5f-4cdd-a96e-e47c544bc298" providerId="ADAL" clId="{3A40EC10-3266-1E4B-9F5B-623B69D8A161}" dt="2023-04-01T20:40:07.870" v="3361" actId="20577"/>
          <ac:spMkLst>
            <pc:docMk/>
            <pc:sldMk cId="3320118769" sldId="314"/>
            <ac:spMk id="2" creationId="{CE39D53B-DB9F-8AC6-3FF7-3F7760C82B59}"/>
          </ac:spMkLst>
        </pc:spChg>
        <pc:spChg chg="mod ord">
          <ac:chgData name="Harrison, James H (jhh5y)" userId="b54e91c0-fe5f-4cdd-a96e-e47c544bc298" providerId="ADAL" clId="{3A40EC10-3266-1E4B-9F5B-623B69D8A161}" dt="2023-04-01T20:49:03.833" v="3444" actId="27636"/>
          <ac:spMkLst>
            <pc:docMk/>
            <pc:sldMk cId="3320118769" sldId="314"/>
            <ac:spMk id="3" creationId="{39BFAC89-BD97-49A1-B87A-71B2BFF04022}"/>
          </ac:spMkLst>
        </pc:spChg>
        <pc:spChg chg="add mod ord">
          <ac:chgData name="Harrison, James H (jhh5y)" userId="b54e91c0-fe5f-4cdd-a96e-e47c544bc298" providerId="ADAL" clId="{3A40EC10-3266-1E4B-9F5B-623B69D8A161}" dt="2023-04-01T20:49:05.763" v="3446" actId="22"/>
          <ac:spMkLst>
            <pc:docMk/>
            <pc:sldMk cId="3320118769" sldId="314"/>
            <ac:spMk id="6" creationId="{93A1FA54-8FA5-F210-C1BE-B19CD1CCCBAB}"/>
          </ac:spMkLst>
        </pc:spChg>
        <pc:inkChg chg="add del">
          <ac:chgData name="Harrison, James H (jhh5y)" userId="b54e91c0-fe5f-4cdd-a96e-e47c544bc298" providerId="ADAL" clId="{3A40EC10-3266-1E4B-9F5B-623B69D8A161}" dt="2023-04-01T20:13:19.603" v="1765"/>
          <ac:inkMkLst>
            <pc:docMk/>
            <pc:sldMk cId="3320118769" sldId="314"/>
            <ac:inkMk id="7" creationId="{C5801BF0-0491-820C-B982-88076423EAAD}"/>
          </ac:inkMkLst>
        </pc:inkChg>
      </pc:sldChg>
      <pc:sldChg chg="delSp modSp new mod modClrScheme chgLayout">
        <pc:chgData name="Harrison, James H (jhh5y)" userId="b54e91c0-fe5f-4cdd-a96e-e47c544bc298" providerId="ADAL" clId="{3A40EC10-3266-1E4B-9F5B-623B69D8A161}" dt="2023-04-01T23:30:19.112" v="3864" actId="20577"/>
        <pc:sldMkLst>
          <pc:docMk/>
          <pc:sldMk cId="1422189448" sldId="315"/>
        </pc:sldMkLst>
        <pc:spChg chg="mod ord">
          <ac:chgData name="Harrison, James H (jhh5y)" userId="b54e91c0-fe5f-4cdd-a96e-e47c544bc298" providerId="ADAL" clId="{3A40EC10-3266-1E4B-9F5B-623B69D8A161}" dt="2023-04-01T23:29:53.400" v="3852" actId="20577"/>
          <ac:spMkLst>
            <pc:docMk/>
            <pc:sldMk cId="1422189448" sldId="315"/>
            <ac:spMk id="2" creationId="{56A6C3E6-E881-80EA-9087-3D87F19F5E28}"/>
          </ac:spMkLst>
        </pc:spChg>
        <pc:spChg chg="mod ord">
          <ac:chgData name="Harrison, James H (jhh5y)" userId="b54e91c0-fe5f-4cdd-a96e-e47c544bc298" providerId="ADAL" clId="{3A40EC10-3266-1E4B-9F5B-623B69D8A161}" dt="2023-04-01T23:30:19.112" v="3864" actId="20577"/>
          <ac:spMkLst>
            <pc:docMk/>
            <pc:sldMk cId="1422189448" sldId="315"/>
            <ac:spMk id="3" creationId="{AFADA12B-1FE5-CFED-3A60-C959E7BB0B24}"/>
          </ac:spMkLst>
        </pc:spChg>
        <pc:spChg chg="del">
          <ac:chgData name="Harrison, James H (jhh5y)" userId="b54e91c0-fe5f-4cdd-a96e-e47c544bc298" providerId="ADAL" clId="{3A40EC10-3266-1E4B-9F5B-623B69D8A161}" dt="2023-04-01T20:15:31.822" v="1783" actId="700"/>
          <ac:spMkLst>
            <pc:docMk/>
            <pc:sldMk cId="1422189448" sldId="315"/>
            <ac:spMk id="4" creationId="{1D72109A-D148-10B1-7A4E-7207F1E29379}"/>
          </ac:spMkLst>
        </pc:spChg>
      </pc:sldChg>
      <pc:sldChg chg="modSp new ord">
        <pc:chgData name="Harrison, James H (jhh5y)" userId="b54e91c0-fe5f-4cdd-a96e-e47c544bc298" providerId="ADAL" clId="{3A40EC10-3266-1E4B-9F5B-623B69D8A161}" dt="2023-04-01T20:47:18.469" v="3438" actId="1076"/>
        <pc:sldMkLst>
          <pc:docMk/>
          <pc:sldMk cId="1720000977" sldId="316"/>
        </pc:sldMkLst>
        <pc:spChg chg="mod">
          <ac:chgData name="Harrison, James H (jhh5y)" userId="b54e91c0-fe5f-4cdd-a96e-e47c544bc298" providerId="ADAL" clId="{3A40EC10-3266-1E4B-9F5B-623B69D8A161}" dt="2023-04-01T20:35:20.317" v="3060" actId="113"/>
          <ac:spMkLst>
            <pc:docMk/>
            <pc:sldMk cId="1720000977" sldId="316"/>
            <ac:spMk id="2" creationId="{38421F50-DB5F-EF7E-8C73-C8BE15A11803}"/>
          </ac:spMkLst>
        </pc:spChg>
        <pc:spChg chg="mod">
          <ac:chgData name="Harrison, James H (jhh5y)" userId="b54e91c0-fe5f-4cdd-a96e-e47c544bc298" providerId="ADAL" clId="{3A40EC10-3266-1E4B-9F5B-623B69D8A161}" dt="2023-04-01T20:38:26.934" v="3348" actId="20577"/>
          <ac:spMkLst>
            <pc:docMk/>
            <pc:sldMk cId="1720000977" sldId="316"/>
            <ac:spMk id="3" creationId="{27C8E73C-8EBF-19AF-758B-F57534AAAFB5}"/>
          </ac:spMkLst>
        </pc:spChg>
      </pc:sldChg>
      <pc:sldChg chg="modSp new">
        <pc:chgData name="Harrison, James H (jhh5y)" userId="b54e91c0-fe5f-4cdd-a96e-e47c544bc298" providerId="ADAL" clId="{3A40EC10-3266-1E4B-9F5B-623B69D8A161}" dt="2023-04-05T03:06:59.771" v="4316" actId="20577"/>
        <pc:sldMkLst>
          <pc:docMk/>
          <pc:sldMk cId="3250020793" sldId="317"/>
        </pc:sldMkLst>
        <pc:spChg chg="mod">
          <ac:chgData name="Harrison, James H (jhh5y)" userId="b54e91c0-fe5f-4cdd-a96e-e47c544bc298" providerId="ADAL" clId="{3A40EC10-3266-1E4B-9F5B-623B69D8A161}" dt="2023-04-01T20:51:29.754" v="3569" actId="113"/>
          <ac:spMkLst>
            <pc:docMk/>
            <pc:sldMk cId="3250020793" sldId="317"/>
            <ac:spMk id="2" creationId="{9659A918-A083-1D68-7422-4A26578544D0}"/>
          </ac:spMkLst>
        </pc:spChg>
        <pc:spChg chg="mod">
          <ac:chgData name="Harrison, James H (jhh5y)" userId="b54e91c0-fe5f-4cdd-a96e-e47c544bc298" providerId="ADAL" clId="{3A40EC10-3266-1E4B-9F5B-623B69D8A161}" dt="2023-04-05T03:06:59.771" v="4316" actId="20577"/>
          <ac:spMkLst>
            <pc:docMk/>
            <pc:sldMk cId="3250020793" sldId="317"/>
            <ac:spMk id="7" creationId="{A2357C88-91AE-6D26-BF0E-35DB036BE64D}"/>
          </ac:spMkLst>
        </pc:spChg>
      </pc:sldChg>
      <pc:sldChg chg="modSp">
        <pc:chgData name="Harrison, James H (jhh5y)" userId="b54e91c0-fe5f-4cdd-a96e-e47c544bc298" providerId="ADAL" clId="{3A40EC10-3266-1E4B-9F5B-623B69D8A161}" dt="2023-04-05T03:03:12.941" v="4308" actId="1037"/>
        <pc:sldMkLst>
          <pc:docMk/>
          <pc:sldMk cId="647777958" sldId="320"/>
        </pc:sldMkLst>
        <pc:picChg chg="mod">
          <ac:chgData name="Harrison, James H (jhh5y)" userId="b54e91c0-fe5f-4cdd-a96e-e47c544bc298" providerId="ADAL" clId="{3A40EC10-3266-1E4B-9F5B-623B69D8A161}" dt="2023-04-05T03:03:12.941" v="4308" actId="1037"/>
          <ac:picMkLst>
            <pc:docMk/>
            <pc:sldMk cId="647777958" sldId="320"/>
            <ac:picMk id="39" creationId="{A51446F3-29D3-3A8D-7660-9089CBF06DFC}"/>
          </ac:picMkLst>
        </pc:picChg>
        <pc:cxnChg chg="mod">
          <ac:chgData name="Harrison, James H (jhh5y)" userId="b54e91c0-fe5f-4cdd-a96e-e47c544bc298" providerId="ADAL" clId="{3A40EC10-3266-1E4B-9F5B-623B69D8A161}" dt="2023-04-05T03:03:12.941" v="4308" actId="1037"/>
          <ac:cxnSpMkLst>
            <pc:docMk/>
            <pc:sldMk cId="647777958" sldId="320"/>
            <ac:cxnSpMk id="58" creationId="{9EF0E650-BA3A-42E0-1D24-195656D3D684}"/>
          </ac:cxnSpMkLst>
        </pc:cxnChg>
      </pc:sldChg>
      <pc:sldChg chg="modSp">
        <pc:chgData name="Harrison, James H (jhh5y)" userId="b54e91c0-fe5f-4cdd-a96e-e47c544bc298" providerId="ADAL" clId="{3A40EC10-3266-1E4B-9F5B-623B69D8A161}" dt="2023-04-05T02:41:28.284" v="4221" actId="20577"/>
        <pc:sldMkLst>
          <pc:docMk/>
          <pc:sldMk cId="2754543746" sldId="321"/>
        </pc:sldMkLst>
        <pc:spChg chg="mod">
          <ac:chgData name="Harrison, James H (jhh5y)" userId="b54e91c0-fe5f-4cdd-a96e-e47c544bc298" providerId="ADAL" clId="{3A40EC10-3266-1E4B-9F5B-623B69D8A161}" dt="2023-04-05T02:41:28.284" v="4221" actId="20577"/>
          <ac:spMkLst>
            <pc:docMk/>
            <pc:sldMk cId="2754543746" sldId="321"/>
            <ac:spMk id="2" creationId="{CC23A33A-29B1-AF59-DA52-A9071A9A790C}"/>
          </ac:spMkLst>
        </pc:spChg>
      </pc:sldChg>
    </pc:docChg>
  </pc:docChgLst>
  <pc:docChgLst>
    <pc:chgData name="Harrison, James H (jhh5y)" userId="b54e91c0-fe5f-4cdd-a96e-e47c544bc298" providerId="ADAL" clId="{BF3B65B5-BE59-214B-B0E7-F6DEDF7E91EF}"/>
    <pc:docChg chg="custSel modSld">
      <pc:chgData name="Harrison, James H (jhh5y)" userId="b54e91c0-fe5f-4cdd-a96e-e47c544bc298" providerId="ADAL" clId="{BF3B65B5-BE59-214B-B0E7-F6DEDF7E91EF}" dt="2023-06-01T02:35:00.797" v="1" actId="3626"/>
      <pc:docMkLst>
        <pc:docMk/>
      </pc:docMkLst>
      <pc:sldChg chg="modSp mod">
        <pc:chgData name="Harrison, James H (jhh5y)" userId="b54e91c0-fe5f-4cdd-a96e-e47c544bc298" providerId="ADAL" clId="{BF3B65B5-BE59-214B-B0E7-F6DEDF7E91EF}" dt="2023-06-01T02:35:00.797" v="1" actId="3626"/>
        <pc:sldMkLst>
          <pc:docMk/>
          <pc:sldMk cId="3400709409" sldId="308"/>
        </pc:sldMkLst>
        <pc:spChg chg="mod">
          <ac:chgData name="Harrison, James H (jhh5y)" userId="b54e91c0-fe5f-4cdd-a96e-e47c544bc298" providerId="ADAL" clId="{BF3B65B5-BE59-214B-B0E7-F6DEDF7E91EF}" dt="2023-06-01T02:35:00.797" v="1" actId="3626"/>
          <ac:spMkLst>
            <pc:docMk/>
            <pc:sldMk cId="3400709409" sldId="308"/>
            <ac:spMk id="3" creationId="{73B9CDA8-C7F0-168B-F794-73D3DCDBDED6}"/>
          </ac:spMkLst>
        </pc:spChg>
      </pc:sldChg>
    </pc:docChg>
  </pc:docChgLst>
  <pc:docChgLst>
    <pc:chgData name="James Harrison" userId="b54e91c0-fe5f-4cdd-a96e-e47c544bc298" providerId="ADAL" clId="{2FDD1592-F1C3-C242-8252-02EB7F01A644}"/>
    <pc:docChg chg="undo custSel addSld modSld sldOrd">
      <pc:chgData name="James Harrison" userId="b54e91c0-fe5f-4cdd-a96e-e47c544bc298" providerId="ADAL" clId="{2FDD1592-F1C3-C242-8252-02EB7F01A644}" dt="2022-04-05T18:34:23.392" v="14185" actId="20577"/>
      <pc:docMkLst>
        <pc:docMk/>
      </pc:docMkLst>
      <pc:sldChg chg="modSp mod">
        <pc:chgData name="James Harrison" userId="b54e91c0-fe5f-4cdd-a96e-e47c544bc298" providerId="ADAL" clId="{2FDD1592-F1C3-C242-8252-02EB7F01A644}" dt="2022-04-04T15:07:20.874" v="6695" actId="20577"/>
        <pc:sldMkLst>
          <pc:docMk/>
          <pc:sldMk cId="1880543750" sldId="256"/>
        </pc:sldMkLst>
        <pc:spChg chg="mod">
          <ac:chgData name="James Harrison" userId="b54e91c0-fe5f-4cdd-a96e-e47c544bc298" providerId="ADAL" clId="{2FDD1592-F1C3-C242-8252-02EB7F01A644}" dt="2022-04-04T15:07:20.874" v="6695" actId="20577"/>
          <ac:spMkLst>
            <pc:docMk/>
            <pc:sldMk cId="1880543750" sldId="256"/>
            <ac:spMk id="2" creationId="{FCEB91C3-ECCD-B24D-BC96-B344B1A2B407}"/>
          </ac:spMkLst>
        </pc:spChg>
      </pc:sldChg>
      <pc:sldChg chg="modSp mod">
        <pc:chgData name="James Harrison" userId="b54e91c0-fe5f-4cdd-a96e-e47c544bc298" providerId="ADAL" clId="{2FDD1592-F1C3-C242-8252-02EB7F01A644}" dt="2022-04-05T17:42:32.225" v="13611" actId="20577"/>
        <pc:sldMkLst>
          <pc:docMk/>
          <pc:sldMk cId="1446328391" sldId="277"/>
        </pc:sldMkLst>
        <pc:spChg chg="mod">
          <ac:chgData name="James Harrison" userId="b54e91c0-fe5f-4cdd-a96e-e47c544bc298" providerId="ADAL" clId="{2FDD1592-F1C3-C242-8252-02EB7F01A644}" dt="2022-04-05T17:42:32.225" v="13611" actId="20577"/>
          <ac:spMkLst>
            <pc:docMk/>
            <pc:sldMk cId="1446328391" sldId="277"/>
            <ac:spMk id="3" creationId="{53691E6D-4C57-A147-BA51-804FA51E2E11}"/>
          </ac:spMkLst>
        </pc:spChg>
      </pc:sldChg>
      <pc:sldChg chg="modSp mod">
        <pc:chgData name="James Harrison" userId="b54e91c0-fe5f-4cdd-a96e-e47c544bc298" providerId="ADAL" clId="{2FDD1592-F1C3-C242-8252-02EB7F01A644}" dt="2022-04-04T12:26:06.359" v="15"/>
        <pc:sldMkLst>
          <pc:docMk/>
          <pc:sldMk cId="593060040" sldId="278"/>
        </pc:sldMkLst>
        <pc:spChg chg="mod">
          <ac:chgData name="James Harrison" userId="b54e91c0-fe5f-4cdd-a96e-e47c544bc298" providerId="ADAL" clId="{2FDD1592-F1C3-C242-8252-02EB7F01A644}" dt="2022-04-04T12:26:06.359" v="15"/>
          <ac:spMkLst>
            <pc:docMk/>
            <pc:sldMk cId="593060040" sldId="278"/>
            <ac:spMk id="3" creationId="{81EB0F2C-A841-514D-BAF4-DBB3036238C8}"/>
          </ac:spMkLst>
        </pc:spChg>
      </pc:sldChg>
      <pc:sldChg chg="modSp mod modNotesTx">
        <pc:chgData name="James Harrison" userId="b54e91c0-fe5f-4cdd-a96e-e47c544bc298" providerId="ADAL" clId="{2FDD1592-F1C3-C242-8252-02EB7F01A644}" dt="2022-04-05T17:43:50.083" v="13616" actId="20577"/>
        <pc:sldMkLst>
          <pc:docMk/>
          <pc:sldMk cId="1240384287" sldId="279"/>
        </pc:sldMkLst>
        <pc:spChg chg="mod">
          <ac:chgData name="James Harrison" userId="b54e91c0-fe5f-4cdd-a96e-e47c544bc298" providerId="ADAL" clId="{2FDD1592-F1C3-C242-8252-02EB7F01A644}" dt="2022-04-04T12:26:35.177" v="26" actId="20577"/>
          <ac:spMkLst>
            <pc:docMk/>
            <pc:sldMk cId="1240384287" sldId="279"/>
            <ac:spMk id="2" creationId="{D20383D2-D17E-6B46-AE45-93A3C463BF86}"/>
          </ac:spMkLst>
        </pc:spChg>
        <pc:spChg chg="mod">
          <ac:chgData name="James Harrison" userId="b54e91c0-fe5f-4cdd-a96e-e47c544bc298" providerId="ADAL" clId="{2FDD1592-F1C3-C242-8252-02EB7F01A644}" dt="2022-04-05T17:43:50.083" v="13616" actId="20577"/>
          <ac:spMkLst>
            <pc:docMk/>
            <pc:sldMk cId="1240384287" sldId="279"/>
            <ac:spMk id="3" creationId="{2111ECBC-59B3-9742-A229-32774272B992}"/>
          </ac:spMkLst>
        </pc:spChg>
      </pc:sldChg>
      <pc:sldChg chg="addSp modSp mod ord">
        <pc:chgData name="James Harrison" userId="b54e91c0-fe5f-4cdd-a96e-e47c544bc298" providerId="ADAL" clId="{2FDD1592-F1C3-C242-8252-02EB7F01A644}" dt="2022-04-05T17:55:34.989" v="13741" actId="20577"/>
        <pc:sldMkLst>
          <pc:docMk/>
          <pc:sldMk cId="3503346426" sldId="280"/>
        </pc:sldMkLst>
        <pc:spChg chg="mod">
          <ac:chgData name="James Harrison" userId="b54e91c0-fe5f-4cdd-a96e-e47c544bc298" providerId="ADAL" clId="{2FDD1592-F1C3-C242-8252-02EB7F01A644}" dt="2022-04-05T17:54:32.506" v="13731" actId="1036"/>
          <ac:spMkLst>
            <pc:docMk/>
            <pc:sldMk cId="3503346426" sldId="280"/>
            <ac:spMk id="3" creationId="{FE838A87-AE90-E149-AA81-2AF93519388E}"/>
          </ac:spMkLst>
        </pc:spChg>
        <pc:spChg chg="add mod">
          <ac:chgData name="James Harrison" userId="b54e91c0-fe5f-4cdd-a96e-e47c544bc298" providerId="ADAL" clId="{2FDD1592-F1C3-C242-8252-02EB7F01A644}" dt="2022-04-05T17:54:32.506" v="13731" actId="1036"/>
          <ac:spMkLst>
            <pc:docMk/>
            <pc:sldMk cId="3503346426" sldId="280"/>
            <ac:spMk id="5" creationId="{761A6D22-835D-A64B-AC22-A8FEA769D2FE}"/>
          </ac:spMkLst>
        </pc:spChg>
        <pc:graphicFrameChg chg="mod modGraphic">
          <ac:chgData name="James Harrison" userId="b54e91c0-fe5f-4cdd-a96e-e47c544bc298" providerId="ADAL" clId="{2FDD1592-F1C3-C242-8252-02EB7F01A644}" dt="2022-04-05T17:55:34.989" v="13741" actId="20577"/>
          <ac:graphicFrameMkLst>
            <pc:docMk/>
            <pc:sldMk cId="3503346426" sldId="280"/>
            <ac:graphicFrameMk id="4" creationId="{0DEAEA75-86E3-7441-9B4A-2E5D2D741001}"/>
          </ac:graphicFrameMkLst>
        </pc:graphicFrameChg>
      </pc:sldChg>
      <pc:sldChg chg="modSp mod">
        <pc:chgData name="James Harrison" userId="b54e91c0-fe5f-4cdd-a96e-e47c544bc298" providerId="ADAL" clId="{2FDD1592-F1C3-C242-8252-02EB7F01A644}" dt="2022-04-04T16:06:05.557" v="9134" actId="20577"/>
        <pc:sldMkLst>
          <pc:docMk/>
          <pc:sldMk cId="758127598" sldId="281"/>
        </pc:sldMkLst>
        <pc:spChg chg="mod">
          <ac:chgData name="James Harrison" userId="b54e91c0-fe5f-4cdd-a96e-e47c544bc298" providerId="ADAL" clId="{2FDD1592-F1C3-C242-8252-02EB7F01A644}" dt="2022-04-04T16:06:05.557" v="9134" actId="20577"/>
          <ac:spMkLst>
            <pc:docMk/>
            <pc:sldMk cId="758127598" sldId="281"/>
            <ac:spMk id="3" creationId="{FC4FD771-AAA0-3145-99EC-3DCF484C8E21}"/>
          </ac:spMkLst>
        </pc:spChg>
      </pc:sldChg>
      <pc:sldChg chg="modSp mod">
        <pc:chgData name="James Harrison" userId="b54e91c0-fe5f-4cdd-a96e-e47c544bc298" providerId="ADAL" clId="{2FDD1592-F1C3-C242-8252-02EB7F01A644}" dt="2022-04-04T19:58:41.753" v="13012" actId="20577"/>
        <pc:sldMkLst>
          <pc:docMk/>
          <pc:sldMk cId="3706917688" sldId="282"/>
        </pc:sldMkLst>
        <pc:spChg chg="mod">
          <ac:chgData name="James Harrison" userId="b54e91c0-fe5f-4cdd-a96e-e47c544bc298" providerId="ADAL" clId="{2FDD1592-F1C3-C242-8252-02EB7F01A644}" dt="2022-04-04T19:58:41.753" v="13012" actId="20577"/>
          <ac:spMkLst>
            <pc:docMk/>
            <pc:sldMk cId="3706917688" sldId="282"/>
            <ac:spMk id="3" creationId="{287828B1-8EE6-564C-9709-3FB40F948764}"/>
          </ac:spMkLst>
        </pc:spChg>
      </pc:sldChg>
      <pc:sldChg chg="modSp new mod modNotesTx">
        <pc:chgData name="James Harrison" userId="b54e91c0-fe5f-4cdd-a96e-e47c544bc298" providerId="ADAL" clId="{2FDD1592-F1C3-C242-8252-02EB7F01A644}" dt="2022-04-04T21:31:31.019" v="13146" actId="20577"/>
        <pc:sldMkLst>
          <pc:docMk/>
          <pc:sldMk cId="4132663622" sldId="283"/>
        </pc:sldMkLst>
        <pc:spChg chg="mod">
          <ac:chgData name="James Harrison" userId="b54e91c0-fe5f-4cdd-a96e-e47c544bc298" providerId="ADAL" clId="{2FDD1592-F1C3-C242-8252-02EB7F01A644}" dt="2022-04-04T13:29:33.818" v="2282" actId="20577"/>
          <ac:spMkLst>
            <pc:docMk/>
            <pc:sldMk cId="4132663622" sldId="283"/>
            <ac:spMk id="2" creationId="{5CB871AA-45AF-A741-A324-4D6AF05E75B8}"/>
          </ac:spMkLst>
        </pc:spChg>
        <pc:spChg chg="mod">
          <ac:chgData name="James Harrison" userId="b54e91c0-fe5f-4cdd-a96e-e47c544bc298" providerId="ADAL" clId="{2FDD1592-F1C3-C242-8252-02EB7F01A644}" dt="2022-04-04T21:31:31.019" v="13146" actId="20577"/>
          <ac:spMkLst>
            <pc:docMk/>
            <pc:sldMk cId="4132663622" sldId="283"/>
            <ac:spMk id="3" creationId="{D17594A8-21AD-8B44-9BB9-9CC7EB225FCA}"/>
          </ac:spMkLst>
        </pc:spChg>
      </pc:sldChg>
      <pc:sldChg chg="addSp delSp modSp new mod setBg modAnim modNotesTx">
        <pc:chgData name="James Harrison" userId="b54e91c0-fe5f-4cdd-a96e-e47c544bc298" providerId="ADAL" clId="{2FDD1592-F1C3-C242-8252-02EB7F01A644}" dt="2022-04-05T18:13:11.171" v="13965"/>
        <pc:sldMkLst>
          <pc:docMk/>
          <pc:sldMk cId="2697585611" sldId="284"/>
        </pc:sldMkLst>
        <pc:spChg chg="mod">
          <ac:chgData name="James Harrison" userId="b54e91c0-fe5f-4cdd-a96e-e47c544bc298" providerId="ADAL" clId="{2FDD1592-F1C3-C242-8252-02EB7F01A644}" dt="2022-04-04T13:14:05.011" v="1495" actId="26606"/>
          <ac:spMkLst>
            <pc:docMk/>
            <pc:sldMk cId="2697585611" sldId="284"/>
            <ac:spMk id="2" creationId="{E3DBB9E8-3202-C84E-80A5-DDC8F423A5B2}"/>
          </ac:spMkLst>
        </pc:spChg>
        <pc:spChg chg="del">
          <ac:chgData name="James Harrison" userId="b54e91c0-fe5f-4cdd-a96e-e47c544bc298" providerId="ADAL" clId="{2FDD1592-F1C3-C242-8252-02EB7F01A644}" dt="2022-04-04T13:13:43.897" v="1491"/>
          <ac:spMkLst>
            <pc:docMk/>
            <pc:sldMk cId="2697585611" sldId="284"/>
            <ac:spMk id="3" creationId="{585A296A-8789-5445-B2F0-EE6D2A007981}"/>
          </ac:spMkLst>
        </pc:spChg>
        <pc:spChg chg="add mod">
          <ac:chgData name="James Harrison" userId="b54e91c0-fe5f-4cdd-a96e-e47c544bc298" providerId="ADAL" clId="{2FDD1592-F1C3-C242-8252-02EB7F01A644}" dt="2022-04-04T13:19:43.822" v="1977" actId="14100"/>
          <ac:spMkLst>
            <pc:docMk/>
            <pc:sldMk cId="2697585611" sldId="284"/>
            <ac:spMk id="7" creationId="{D3D83297-C0EF-B04F-8AEA-B077353F8961}"/>
          </ac:spMkLst>
        </pc:spChg>
        <pc:spChg chg="add mod">
          <ac:chgData name="James Harrison" userId="b54e91c0-fe5f-4cdd-a96e-e47c544bc298" providerId="ADAL" clId="{2FDD1592-F1C3-C242-8252-02EB7F01A644}" dt="2022-04-04T13:48:00.662" v="3594" actId="1076"/>
          <ac:spMkLst>
            <pc:docMk/>
            <pc:sldMk cId="2697585611" sldId="284"/>
            <ac:spMk id="8" creationId="{B2C8CCDB-5D56-B140-87B0-31CA0AB1561B}"/>
          </ac:spMkLst>
        </pc:spChg>
        <pc:spChg chg="add del">
          <ac:chgData name="James Harrison" userId="b54e91c0-fe5f-4cdd-a96e-e47c544bc298" providerId="ADAL" clId="{2FDD1592-F1C3-C242-8252-02EB7F01A644}" dt="2022-04-04T13:14:05.011" v="1495" actId="26606"/>
          <ac:spMkLst>
            <pc:docMk/>
            <pc:sldMk cId="2697585611" sldId="284"/>
            <ac:spMk id="9" creationId="{D70D677F-A550-426F-941E-110FC06F3948}"/>
          </ac:spMkLst>
        </pc:spChg>
        <pc:spChg chg="add del mod">
          <ac:chgData name="James Harrison" userId="b54e91c0-fe5f-4cdd-a96e-e47c544bc298" providerId="ADAL" clId="{2FDD1592-F1C3-C242-8252-02EB7F01A644}" dt="2022-04-05T18:00:26.814" v="13763" actId="478"/>
          <ac:spMkLst>
            <pc:docMk/>
            <pc:sldMk cId="2697585611" sldId="284"/>
            <ac:spMk id="10" creationId="{93ED2172-A385-A949-A63D-0970B6449E03}"/>
          </ac:spMkLst>
        </pc:spChg>
        <pc:spChg chg="add del mod">
          <ac:chgData name="James Harrison" userId="b54e91c0-fe5f-4cdd-a96e-e47c544bc298" providerId="ADAL" clId="{2FDD1592-F1C3-C242-8252-02EB7F01A644}" dt="2022-04-04T17:40:51.150" v="10541" actId="478"/>
          <ac:spMkLst>
            <pc:docMk/>
            <pc:sldMk cId="2697585611" sldId="284"/>
            <ac:spMk id="10" creationId="{A2285E45-2850-D04D-8DD5-F0C759EE1991}"/>
          </ac:spMkLst>
        </pc:spChg>
        <pc:spChg chg="add mod">
          <ac:chgData name="James Harrison" userId="b54e91c0-fe5f-4cdd-a96e-e47c544bc298" providerId="ADAL" clId="{2FDD1592-F1C3-C242-8252-02EB7F01A644}" dt="2022-04-05T18:05:51.895" v="13916" actId="1037"/>
          <ac:spMkLst>
            <pc:docMk/>
            <pc:sldMk cId="2697585611" sldId="284"/>
            <ac:spMk id="11" creationId="{DBBF1700-DF39-7C42-9A92-1A68312C0059}"/>
          </ac:spMkLst>
        </pc:spChg>
        <pc:spChg chg="add del">
          <ac:chgData name="James Harrison" userId="b54e91c0-fe5f-4cdd-a96e-e47c544bc298" providerId="ADAL" clId="{2FDD1592-F1C3-C242-8252-02EB7F01A644}" dt="2022-04-04T13:14:05.011" v="1495" actId="26606"/>
          <ac:spMkLst>
            <pc:docMk/>
            <pc:sldMk cId="2697585611" sldId="284"/>
            <ac:spMk id="12" creationId="{2B566528-1B12-4246-9431-5C2D7D081168}"/>
          </ac:spMkLst>
        </pc:spChg>
        <pc:spChg chg="add mod">
          <ac:chgData name="James Harrison" userId="b54e91c0-fe5f-4cdd-a96e-e47c544bc298" providerId="ADAL" clId="{2FDD1592-F1C3-C242-8252-02EB7F01A644}" dt="2022-04-05T18:05:31.419" v="13913" actId="1035"/>
          <ac:spMkLst>
            <pc:docMk/>
            <pc:sldMk cId="2697585611" sldId="284"/>
            <ac:spMk id="12" creationId="{5A9FF268-7045-F345-8714-38C10F6981DF}"/>
          </ac:spMkLst>
        </pc:spChg>
        <pc:spChg chg="add mod">
          <ac:chgData name="James Harrison" userId="b54e91c0-fe5f-4cdd-a96e-e47c544bc298" providerId="ADAL" clId="{2FDD1592-F1C3-C242-8252-02EB7F01A644}" dt="2022-04-05T18:08:54.780" v="13932" actId="208"/>
          <ac:spMkLst>
            <pc:docMk/>
            <pc:sldMk cId="2697585611" sldId="284"/>
            <ac:spMk id="13" creationId="{347BA246-3F46-5940-AE32-9610BCD12AAE}"/>
          </ac:spMkLst>
        </pc:spChg>
        <pc:spChg chg="add mod">
          <ac:chgData name="James Harrison" userId="b54e91c0-fe5f-4cdd-a96e-e47c544bc298" providerId="ADAL" clId="{2FDD1592-F1C3-C242-8252-02EB7F01A644}" dt="2022-04-05T18:04:31.879" v="13907" actId="14100"/>
          <ac:spMkLst>
            <pc:docMk/>
            <pc:sldMk cId="2697585611" sldId="284"/>
            <ac:spMk id="16" creationId="{456EAAB5-D035-BE4C-8958-8A15BC9D9D4E}"/>
          </ac:spMkLst>
        </pc:spChg>
        <pc:spChg chg="add del mod">
          <ac:chgData name="James Harrison" userId="b54e91c0-fe5f-4cdd-a96e-e47c544bc298" providerId="ADAL" clId="{2FDD1592-F1C3-C242-8252-02EB7F01A644}" dt="2022-04-05T18:07:11.079" v="13919" actId="478"/>
          <ac:spMkLst>
            <pc:docMk/>
            <pc:sldMk cId="2697585611" sldId="284"/>
            <ac:spMk id="18" creationId="{6383D15F-A3CF-C247-872A-C79BACCB1F4E}"/>
          </ac:spMkLst>
        </pc:spChg>
        <pc:spChg chg="add mod">
          <ac:chgData name="James Harrison" userId="b54e91c0-fe5f-4cdd-a96e-e47c544bc298" providerId="ADAL" clId="{2FDD1592-F1C3-C242-8252-02EB7F01A644}" dt="2022-04-05T18:08:54.780" v="13932" actId="208"/>
          <ac:spMkLst>
            <pc:docMk/>
            <pc:sldMk cId="2697585611" sldId="284"/>
            <ac:spMk id="19" creationId="{B50D00DF-380A-0941-92E3-EF2ECAD7BC5D}"/>
          </ac:spMkLst>
        </pc:spChg>
        <pc:spChg chg="add mod">
          <ac:chgData name="James Harrison" userId="b54e91c0-fe5f-4cdd-a96e-e47c544bc298" providerId="ADAL" clId="{2FDD1592-F1C3-C242-8252-02EB7F01A644}" dt="2022-04-05T18:09:01.029" v="13933" actId="208"/>
          <ac:spMkLst>
            <pc:docMk/>
            <pc:sldMk cId="2697585611" sldId="284"/>
            <ac:spMk id="20" creationId="{F5267685-3F3B-584B-A176-70DE75750D89}"/>
          </ac:spMkLst>
        </pc:spChg>
        <pc:spChg chg="add mod">
          <ac:chgData name="James Harrison" userId="b54e91c0-fe5f-4cdd-a96e-e47c544bc298" providerId="ADAL" clId="{2FDD1592-F1C3-C242-8252-02EB7F01A644}" dt="2022-04-05T18:12:06.288" v="13958" actId="208"/>
          <ac:spMkLst>
            <pc:docMk/>
            <pc:sldMk cId="2697585611" sldId="284"/>
            <ac:spMk id="23" creationId="{6D64F965-836C-B843-B887-82621FFE096C}"/>
          </ac:spMkLst>
        </pc:spChg>
        <pc:spChg chg="add mod">
          <ac:chgData name="James Harrison" userId="b54e91c0-fe5f-4cdd-a96e-e47c544bc298" providerId="ADAL" clId="{2FDD1592-F1C3-C242-8252-02EB7F01A644}" dt="2022-04-05T18:12:42.124" v="13962" actId="14100"/>
          <ac:spMkLst>
            <pc:docMk/>
            <pc:sldMk cId="2697585611" sldId="284"/>
            <ac:spMk id="24" creationId="{43F25FE7-EBFA-7F4C-B645-4845C30E1532}"/>
          </ac:spMkLst>
        </pc:spChg>
        <pc:spChg chg="add mod">
          <ac:chgData name="James Harrison" userId="b54e91c0-fe5f-4cdd-a96e-e47c544bc298" providerId="ADAL" clId="{2FDD1592-F1C3-C242-8252-02EB7F01A644}" dt="2022-04-05T18:12:10.098" v="13959" actId="208"/>
          <ac:spMkLst>
            <pc:docMk/>
            <pc:sldMk cId="2697585611" sldId="284"/>
            <ac:spMk id="25" creationId="{433DE39D-831D-6A42-8AAB-3CA080BA8757}"/>
          </ac:spMkLst>
        </pc:spChg>
        <pc:grpChg chg="add mod">
          <ac:chgData name="James Harrison" userId="b54e91c0-fe5f-4cdd-a96e-e47c544bc298" providerId="ADAL" clId="{2FDD1592-F1C3-C242-8252-02EB7F01A644}" dt="2022-04-05T18:08:29.404" v="13931" actId="164"/>
          <ac:grpSpMkLst>
            <pc:docMk/>
            <pc:sldMk cId="2697585611" sldId="284"/>
            <ac:grpSpMk id="14" creationId="{1337CBA9-B355-7241-92E9-ABB4FDCDEC02}"/>
          </ac:grpSpMkLst>
        </pc:grpChg>
        <pc:grpChg chg="add del">
          <ac:chgData name="James Harrison" userId="b54e91c0-fe5f-4cdd-a96e-e47c544bc298" providerId="ADAL" clId="{2FDD1592-F1C3-C242-8252-02EB7F01A644}" dt="2022-04-04T13:14:05.011" v="1495" actId="26606"/>
          <ac:grpSpMkLst>
            <pc:docMk/>
            <pc:sldMk cId="2697585611" sldId="284"/>
            <ac:grpSpMk id="14" creationId="{828A5161-06F1-46CF-8AD7-844680A59E13}"/>
          </ac:grpSpMkLst>
        </pc:grpChg>
        <pc:grpChg chg="add mod">
          <ac:chgData name="James Harrison" userId="b54e91c0-fe5f-4cdd-a96e-e47c544bc298" providerId="ADAL" clId="{2FDD1592-F1C3-C242-8252-02EB7F01A644}" dt="2022-04-05T18:11:58.706" v="13957" actId="164"/>
          <ac:grpSpMkLst>
            <pc:docMk/>
            <pc:sldMk cId="2697585611" sldId="284"/>
            <ac:grpSpMk id="15" creationId="{C2F9552D-C903-6842-98A1-D37034C7F035}"/>
          </ac:grpSpMkLst>
        </pc:grpChg>
        <pc:grpChg chg="add del">
          <ac:chgData name="James Harrison" userId="b54e91c0-fe5f-4cdd-a96e-e47c544bc298" providerId="ADAL" clId="{2FDD1592-F1C3-C242-8252-02EB7F01A644}" dt="2022-04-04T13:14:05.011" v="1495" actId="26606"/>
          <ac:grpSpMkLst>
            <pc:docMk/>
            <pc:sldMk cId="2697585611" sldId="284"/>
            <ac:grpSpMk id="18" creationId="{5995D10D-E9C9-47DB-AE7E-801FEF38F5C9}"/>
          </ac:grpSpMkLst>
        </pc:grpChg>
        <pc:picChg chg="add del mod">
          <ac:chgData name="James Harrison" userId="b54e91c0-fe5f-4cdd-a96e-e47c544bc298" providerId="ADAL" clId="{2FDD1592-F1C3-C242-8252-02EB7F01A644}" dt="2022-04-04T13:14:21.796" v="1496" actId="21"/>
          <ac:picMkLst>
            <pc:docMk/>
            <pc:sldMk cId="2697585611" sldId="284"/>
            <ac:picMk id="5" creationId="{FFE0A341-39D4-F04B-ADF8-8468F4C186BD}"/>
          </ac:picMkLst>
        </pc:picChg>
        <pc:picChg chg="add mod">
          <ac:chgData name="James Harrison" userId="b54e91c0-fe5f-4cdd-a96e-e47c544bc298" providerId="ADAL" clId="{2FDD1592-F1C3-C242-8252-02EB7F01A644}" dt="2022-04-04T13:16:30.860" v="1666" actId="1076"/>
          <ac:picMkLst>
            <pc:docMk/>
            <pc:sldMk cId="2697585611" sldId="284"/>
            <ac:picMk id="17" creationId="{78C42C88-4D5C-2F49-BC19-A7E5041AF16E}"/>
          </ac:picMkLst>
        </pc:picChg>
        <pc:cxnChg chg="add del mod">
          <ac:chgData name="James Harrison" userId="b54e91c0-fe5f-4cdd-a96e-e47c544bc298" providerId="ADAL" clId="{2FDD1592-F1C3-C242-8252-02EB7F01A644}" dt="2022-04-05T17:59:13.551" v="13753" actId="478"/>
          <ac:cxnSpMkLst>
            <pc:docMk/>
            <pc:sldMk cId="2697585611" sldId="284"/>
            <ac:cxnSpMk id="4" creationId="{6A717605-80AB-2548-82C5-C890A9467BC9}"/>
          </ac:cxnSpMkLst>
        </pc:cxnChg>
        <pc:cxnChg chg="add del">
          <ac:chgData name="James Harrison" userId="b54e91c0-fe5f-4cdd-a96e-e47c544bc298" providerId="ADAL" clId="{2FDD1592-F1C3-C242-8252-02EB7F01A644}" dt="2022-04-05T17:59:23.992" v="13755" actId="478"/>
          <ac:cxnSpMkLst>
            <pc:docMk/>
            <pc:sldMk cId="2697585611" sldId="284"/>
            <ac:cxnSpMk id="9" creationId="{B6AF450E-9B80-8B4F-B523-292DB21785DC}"/>
          </ac:cxnSpMkLst>
        </pc:cxnChg>
        <pc:cxnChg chg="add del mod">
          <ac:chgData name="James Harrison" userId="b54e91c0-fe5f-4cdd-a96e-e47c544bc298" providerId="ADAL" clId="{2FDD1592-F1C3-C242-8252-02EB7F01A644}" dt="2022-04-05T17:58:01.955" v="13742" actId="478"/>
          <ac:cxnSpMkLst>
            <pc:docMk/>
            <pc:sldMk cId="2697585611" sldId="284"/>
            <ac:cxnSpMk id="21" creationId="{62DD530A-FDAE-A143-9947-BE069C5CA36C}"/>
          </ac:cxnSpMkLst>
        </pc:cxnChg>
        <pc:cxnChg chg="add del mod">
          <ac:chgData name="James Harrison" userId="b54e91c0-fe5f-4cdd-a96e-e47c544bc298" providerId="ADAL" clId="{2FDD1592-F1C3-C242-8252-02EB7F01A644}" dt="2022-04-05T17:58:04.777" v="13743" actId="478"/>
          <ac:cxnSpMkLst>
            <pc:docMk/>
            <pc:sldMk cId="2697585611" sldId="284"/>
            <ac:cxnSpMk id="22" creationId="{AB3426FF-7B05-5A46-8CE7-7163DFE433CD}"/>
          </ac:cxnSpMkLst>
        </pc:cxnChg>
      </pc:sldChg>
      <pc:sldChg chg="modSp new mod">
        <pc:chgData name="James Harrison" userId="b54e91c0-fe5f-4cdd-a96e-e47c544bc298" providerId="ADAL" clId="{2FDD1592-F1C3-C242-8252-02EB7F01A644}" dt="2022-04-04T17:23:43.878" v="10480" actId="20577"/>
        <pc:sldMkLst>
          <pc:docMk/>
          <pc:sldMk cId="2301326001" sldId="285"/>
        </pc:sldMkLst>
        <pc:spChg chg="mod">
          <ac:chgData name="James Harrison" userId="b54e91c0-fe5f-4cdd-a96e-e47c544bc298" providerId="ADAL" clId="{2FDD1592-F1C3-C242-8252-02EB7F01A644}" dt="2022-04-04T13:11:34.865" v="1456" actId="113"/>
          <ac:spMkLst>
            <pc:docMk/>
            <pc:sldMk cId="2301326001" sldId="285"/>
            <ac:spMk id="2" creationId="{40EBFFBD-F15F-584A-9285-C57D106CFA03}"/>
          </ac:spMkLst>
        </pc:spChg>
        <pc:spChg chg="mod">
          <ac:chgData name="James Harrison" userId="b54e91c0-fe5f-4cdd-a96e-e47c544bc298" providerId="ADAL" clId="{2FDD1592-F1C3-C242-8252-02EB7F01A644}" dt="2022-04-04T17:23:43.878" v="10480" actId="20577"/>
          <ac:spMkLst>
            <pc:docMk/>
            <pc:sldMk cId="2301326001" sldId="285"/>
            <ac:spMk id="3" creationId="{4FBEA419-A0C3-A843-9F93-C82F4EC2DB8B}"/>
          </ac:spMkLst>
        </pc:spChg>
      </pc:sldChg>
      <pc:sldChg chg="modSp new mod">
        <pc:chgData name="James Harrison" userId="b54e91c0-fe5f-4cdd-a96e-e47c544bc298" providerId="ADAL" clId="{2FDD1592-F1C3-C242-8252-02EB7F01A644}" dt="2022-04-05T18:17:09.308" v="13980" actId="20577"/>
        <pc:sldMkLst>
          <pc:docMk/>
          <pc:sldMk cId="1461513380" sldId="286"/>
        </pc:sldMkLst>
        <pc:spChg chg="mod">
          <ac:chgData name="James Harrison" userId="b54e91c0-fe5f-4cdd-a96e-e47c544bc298" providerId="ADAL" clId="{2FDD1592-F1C3-C242-8252-02EB7F01A644}" dt="2022-04-05T18:17:09.308" v="13980" actId="20577"/>
          <ac:spMkLst>
            <pc:docMk/>
            <pc:sldMk cId="1461513380" sldId="286"/>
            <ac:spMk id="2" creationId="{27719CD8-611F-CF42-BC04-96ED7787907A}"/>
          </ac:spMkLst>
        </pc:spChg>
        <pc:spChg chg="mod">
          <ac:chgData name="James Harrison" userId="b54e91c0-fe5f-4cdd-a96e-e47c544bc298" providerId="ADAL" clId="{2FDD1592-F1C3-C242-8252-02EB7F01A644}" dt="2022-04-04T13:52:14.618" v="3598" actId="5793"/>
          <ac:spMkLst>
            <pc:docMk/>
            <pc:sldMk cId="1461513380" sldId="286"/>
            <ac:spMk id="3" creationId="{989029E1-8359-2842-A5AD-F28613ABD5AD}"/>
          </ac:spMkLst>
        </pc:spChg>
      </pc:sldChg>
      <pc:sldChg chg="modSp new mod">
        <pc:chgData name="James Harrison" userId="b54e91c0-fe5f-4cdd-a96e-e47c544bc298" providerId="ADAL" clId="{2FDD1592-F1C3-C242-8252-02EB7F01A644}" dt="2022-04-05T18:20:22.074" v="14077" actId="20577"/>
        <pc:sldMkLst>
          <pc:docMk/>
          <pc:sldMk cId="2779544632" sldId="287"/>
        </pc:sldMkLst>
        <pc:spChg chg="mod">
          <ac:chgData name="James Harrison" userId="b54e91c0-fe5f-4cdd-a96e-e47c544bc298" providerId="ADAL" clId="{2FDD1592-F1C3-C242-8252-02EB7F01A644}" dt="2022-04-04T13:53:53.673" v="3672" actId="20577"/>
          <ac:spMkLst>
            <pc:docMk/>
            <pc:sldMk cId="2779544632" sldId="287"/>
            <ac:spMk id="2" creationId="{E03AFD73-D0ED-8449-BF10-5B20AEDDE121}"/>
          </ac:spMkLst>
        </pc:spChg>
        <pc:spChg chg="mod">
          <ac:chgData name="James Harrison" userId="b54e91c0-fe5f-4cdd-a96e-e47c544bc298" providerId="ADAL" clId="{2FDD1592-F1C3-C242-8252-02EB7F01A644}" dt="2022-04-05T18:20:22.074" v="14077" actId="20577"/>
          <ac:spMkLst>
            <pc:docMk/>
            <pc:sldMk cId="2779544632" sldId="287"/>
            <ac:spMk id="3" creationId="{0D9BD0E5-7267-7347-AAFB-D484605E3D42}"/>
          </ac:spMkLst>
        </pc:spChg>
      </pc:sldChg>
      <pc:sldChg chg="modSp new mod">
        <pc:chgData name="James Harrison" userId="b54e91c0-fe5f-4cdd-a96e-e47c544bc298" providerId="ADAL" clId="{2FDD1592-F1C3-C242-8252-02EB7F01A644}" dt="2022-04-05T18:22:10.762" v="14090" actId="20577"/>
        <pc:sldMkLst>
          <pc:docMk/>
          <pc:sldMk cId="1614945948" sldId="288"/>
        </pc:sldMkLst>
        <pc:spChg chg="mod">
          <ac:chgData name="James Harrison" userId="b54e91c0-fe5f-4cdd-a96e-e47c544bc298" providerId="ADAL" clId="{2FDD1592-F1C3-C242-8252-02EB7F01A644}" dt="2022-04-05T18:22:10.762" v="14090" actId="20577"/>
          <ac:spMkLst>
            <pc:docMk/>
            <pc:sldMk cId="1614945948" sldId="288"/>
            <ac:spMk id="2" creationId="{A85DBEED-E0BD-DB4B-B729-5B5251BF0877}"/>
          </ac:spMkLst>
        </pc:spChg>
        <pc:spChg chg="mod">
          <ac:chgData name="James Harrison" userId="b54e91c0-fe5f-4cdd-a96e-e47c544bc298" providerId="ADAL" clId="{2FDD1592-F1C3-C242-8252-02EB7F01A644}" dt="2022-04-04T14:20:45" v="4821" actId="27636"/>
          <ac:spMkLst>
            <pc:docMk/>
            <pc:sldMk cId="1614945948" sldId="288"/>
            <ac:spMk id="3" creationId="{6CCB47EE-5B64-FE4C-AA23-FFC023087A8D}"/>
          </ac:spMkLst>
        </pc:spChg>
      </pc:sldChg>
      <pc:sldChg chg="modSp new mod">
        <pc:chgData name="James Harrison" userId="b54e91c0-fe5f-4cdd-a96e-e47c544bc298" providerId="ADAL" clId="{2FDD1592-F1C3-C242-8252-02EB7F01A644}" dt="2022-04-04T21:48:36.130" v="13170" actId="27636"/>
        <pc:sldMkLst>
          <pc:docMk/>
          <pc:sldMk cId="1109300251" sldId="289"/>
        </pc:sldMkLst>
        <pc:spChg chg="mod">
          <ac:chgData name="James Harrison" userId="b54e91c0-fe5f-4cdd-a96e-e47c544bc298" providerId="ADAL" clId="{2FDD1592-F1C3-C242-8252-02EB7F01A644}" dt="2022-04-04T14:21:20.057" v="4859" actId="113"/>
          <ac:spMkLst>
            <pc:docMk/>
            <pc:sldMk cId="1109300251" sldId="289"/>
            <ac:spMk id="2" creationId="{BDC7828A-1E55-8143-9D90-4D820E4F61AE}"/>
          </ac:spMkLst>
        </pc:spChg>
        <pc:spChg chg="mod">
          <ac:chgData name="James Harrison" userId="b54e91c0-fe5f-4cdd-a96e-e47c544bc298" providerId="ADAL" clId="{2FDD1592-F1C3-C242-8252-02EB7F01A644}" dt="2022-04-04T21:48:36.130" v="13170" actId="27636"/>
          <ac:spMkLst>
            <pc:docMk/>
            <pc:sldMk cId="1109300251" sldId="289"/>
            <ac:spMk id="3" creationId="{9C00A8C0-F213-FA4F-8753-EB250A217C30}"/>
          </ac:spMkLst>
        </pc:spChg>
      </pc:sldChg>
      <pc:sldChg chg="addSp modSp new mod modNotesTx">
        <pc:chgData name="James Harrison" userId="b54e91c0-fe5f-4cdd-a96e-e47c544bc298" providerId="ADAL" clId="{2FDD1592-F1C3-C242-8252-02EB7F01A644}" dt="2022-04-05T18:25:50.739" v="14130" actId="27636"/>
        <pc:sldMkLst>
          <pc:docMk/>
          <pc:sldMk cId="237899974" sldId="290"/>
        </pc:sldMkLst>
        <pc:spChg chg="mod">
          <ac:chgData name="James Harrison" userId="b54e91c0-fe5f-4cdd-a96e-e47c544bc298" providerId="ADAL" clId="{2FDD1592-F1C3-C242-8252-02EB7F01A644}" dt="2022-04-04T14:47:17.081" v="5507" actId="113"/>
          <ac:spMkLst>
            <pc:docMk/>
            <pc:sldMk cId="237899974" sldId="290"/>
            <ac:spMk id="2" creationId="{ADFA265E-4ED2-094A-B33C-63925247E219}"/>
          </ac:spMkLst>
        </pc:spChg>
        <pc:spChg chg="mod">
          <ac:chgData name="James Harrison" userId="b54e91c0-fe5f-4cdd-a96e-e47c544bc298" providerId="ADAL" clId="{2FDD1592-F1C3-C242-8252-02EB7F01A644}" dt="2022-04-05T18:25:50.739" v="14130" actId="27636"/>
          <ac:spMkLst>
            <pc:docMk/>
            <pc:sldMk cId="237899974" sldId="290"/>
            <ac:spMk id="3" creationId="{53CBACDE-1E3B-9841-B404-A6CDB49D59D2}"/>
          </ac:spMkLst>
        </pc:spChg>
        <pc:spChg chg="add mod">
          <ac:chgData name="James Harrison" userId="b54e91c0-fe5f-4cdd-a96e-e47c544bc298" providerId="ADAL" clId="{2FDD1592-F1C3-C242-8252-02EB7F01A644}" dt="2022-04-04T15:02:56.332" v="6494" actId="1038"/>
          <ac:spMkLst>
            <pc:docMk/>
            <pc:sldMk cId="237899974" sldId="290"/>
            <ac:spMk id="6" creationId="{A7BBE5E1-AC60-104B-B77E-CCAAE20CAA6F}"/>
          </ac:spMkLst>
        </pc:spChg>
        <pc:spChg chg="add mod">
          <ac:chgData name="James Harrison" userId="b54e91c0-fe5f-4cdd-a96e-e47c544bc298" providerId="ADAL" clId="{2FDD1592-F1C3-C242-8252-02EB7F01A644}" dt="2022-04-04T17:22:43.763" v="10454" actId="1076"/>
          <ac:spMkLst>
            <pc:docMk/>
            <pc:sldMk cId="237899974" sldId="290"/>
            <ac:spMk id="7" creationId="{69E0A3CA-B6E6-AE4C-BECB-A644AC719C48}"/>
          </ac:spMkLst>
        </pc:spChg>
        <pc:picChg chg="add mod">
          <ac:chgData name="James Harrison" userId="b54e91c0-fe5f-4cdd-a96e-e47c544bc298" providerId="ADAL" clId="{2FDD1592-F1C3-C242-8252-02EB7F01A644}" dt="2022-04-04T15:00:52.281" v="6473" actId="1076"/>
          <ac:picMkLst>
            <pc:docMk/>
            <pc:sldMk cId="237899974" sldId="290"/>
            <ac:picMk id="5" creationId="{1325A42D-D1C0-1045-96DF-039B433DEB90}"/>
          </ac:picMkLst>
        </pc:picChg>
      </pc:sldChg>
      <pc:sldChg chg="modSp new mod">
        <pc:chgData name="James Harrison" userId="b54e91c0-fe5f-4cdd-a96e-e47c544bc298" providerId="ADAL" clId="{2FDD1592-F1C3-C242-8252-02EB7F01A644}" dt="2022-04-05T18:26:32.010" v="14131" actId="20577"/>
        <pc:sldMkLst>
          <pc:docMk/>
          <pc:sldMk cId="3669694839" sldId="291"/>
        </pc:sldMkLst>
        <pc:spChg chg="mod">
          <ac:chgData name="James Harrison" userId="b54e91c0-fe5f-4cdd-a96e-e47c544bc298" providerId="ADAL" clId="{2FDD1592-F1C3-C242-8252-02EB7F01A644}" dt="2022-04-04T15:31:38.930" v="7484" actId="20577"/>
          <ac:spMkLst>
            <pc:docMk/>
            <pc:sldMk cId="3669694839" sldId="291"/>
            <ac:spMk id="2" creationId="{8D2CD592-26C0-6940-88D7-DA3DEA69867D}"/>
          </ac:spMkLst>
        </pc:spChg>
        <pc:spChg chg="mod">
          <ac:chgData name="James Harrison" userId="b54e91c0-fe5f-4cdd-a96e-e47c544bc298" providerId="ADAL" clId="{2FDD1592-F1C3-C242-8252-02EB7F01A644}" dt="2022-04-05T18:26:32.010" v="14131" actId="20577"/>
          <ac:spMkLst>
            <pc:docMk/>
            <pc:sldMk cId="3669694839" sldId="291"/>
            <ac:spMk id="3" creationId="{9C2B353A-5679-4D48-ADFF-BB45D4FCFA8F}"/>
          </ac:spMkLst>
        </pc:spChg>
      </pc:sldChg>
      <pc:sldChg chg="addSp modSp new mod modNotesTx">
        <pc:chgData name="James Harrison" userId="b54e91c0-fe5f-4cdd-a96e-e47c544bc298" providerId="ADAL" clId="{2FDD1592-F1C3-C242-8252-02EB7F01A644}" dt="2022-04-05T18:30:46.697" v="14151" actId="1076"/>
        <pc:sldMkLst>
          <pc:docMk/>
          <pc:sldMk cId="204078157" sldId="292"/>
        </pc:sldMkLst>
        <pc:spChg chg="mod">
          <ac:chgData name="James Harrison" userId="b54e91c0-fe5f-4cdd-a96e-e47c544bc298" providerId="ADAL" clId="{2FDD1592-F1C3-C242-8252-02EB7F01A644}" dt="2022-04-04T15:46:16.242" v="8557" actId="20577"/>
          <ac:spMkLst>
            <pc:docMk/>
            <pc:sldMk cId="204078157" sldId="292"/>
            <ac:spMk id="2" creationId="{A80B0A94-D266-8440-8704-9187502B7A3B}"/>
          </ac:spMkLst>
        </pc:spChg>
        <pc:spChg chg="mod">
          <ac:chgData name="James Harrison" userId="b54e91c0-fe5f-4cdd-a96e-e47c544bc298" providerId="ADAL" clId="{2FDD1592-F1C3-C242-8252-02EB7F01A644}" dt="2022-04-05T18:30:07.759" v="14145" actId="20577"/>
          <ac:spMkLst>
            <pc:docMk/>
            <pc:sldMk cId="204078157" sldId="292"/>
            <ac:spMk id="3" creationId="{DFB13DC3-D406-F64C-8529-21854D86DB0F}"/>
          </ac:spMkLst>
        </pc:spChg>
        <pc:spChg chg="add mod">
          <ac:chgData name="James Harrison" userId="b54e91c0-fe5f-4cdd-a96e-e47c544bc298" providerId="ADAL" clId="{2FDD1592-F1C3-C242-8252-02EB7F01A644}" dt="2022-04-05T18:30:46.697" v="14151" actId="1076"/>
          <ac:spMkLst>
            <pc:docMk/>
            <pc:sldMk cId="204078157" sldId="292"/>
            <ac:spMk id="4" creationId="{32D02E25-BE45-3741-AEF9-6B13AA4699F0}"/>
          </ac:spMkLst>
        </pc:spChg>
      </pc:sldChg>
      <pc:sldChg chg="addSp modSp new mod">
        <pc:chgData name="James Harrison" userId="b54e91c0-fe5f-4cdd-a96e-e47c544bc298" providerId="ADAL" clId="{2FDD1592-F1C3-C242-8252-02EB7F01A644}" dt="2022-04-04T18:58:50.659" v="11825" actId="1076"/>
        <pc:sldMkLst>
          <pc:docMk/>
          <pc:sldMk cId="2880139288" sldId="293"/>
        </pc:sldMkLst>
        <pc:spChg chg="mod">
          <ac:chgData name="James Harrison" userId="b54e91c0-fe5f-4cdd-a96e-e47c544bc298" providerId="ADAL" clId="{2FDD1592-F1C3-C242-8252-02EB7F01A644}" dt="2022-04-04T16:07:28.451" v="9180" actId="113"/>
          <ac:spMkLst>
            <pc:docMk/>
            <pc:sldMk cId="2880139288" sldId="293"/>
            <ac:spMk id="2" creationId="{C3C7D255-3EB2-8845-93DF-828A29087A9C}"/>
          </ac:spMkLst>
        </pc:spChg>
        <pc:spChg chg="mod">
          <ac:chgData name="James Harrison" userId="b54e91c0-fe5f-4cdd-a96e-e47c544bc298" providerId="ADAL" clId="{2FDD1592-F1C3-C242-8252-02EB7F01A644}" dt="2022-04-04T18:10:25.748" v="11796" actId="20577"/>
          <ac:spMkLst>
            <pc:docMk/>
            <pc:sldMk cId="2880139288" sldId="293"/>
            <ac:spMk id="3" creationId="{738404AE-7F6A-134C-9A15-E4E0BCD0DBCE}"/>
          </ac:spMkLst>
        </pc:spChg>
        <pc:spChg chg="add mod">
          <ac:chgData name="James Harrison" userId="b54e91c0-fe5f-4cdd-a96e-e47c544bc298" providerId="ADAL" clId="{2FDD1592-F1C3-C242-8252-02EB7F01A644}" dt="2022-04-04T18:58:50.659" v="11825" actId="1076"/>
          <ac:spMkLst>
            <pc:docMk/>
            <pc:sldMk cId="2880139288" sldId="293"/>
            <ac:spMk id="4" creationId="{79DF6175-BDAD-6544-A91D-47F0C80A10A0}"/>
          </ac:spMkLst>
        </pc:spChg>
      </pc:sldChg>
      <pc:sldChg chg="modSp new mod">
        <pc:chgData name="James Harrison" userId="b54e91c0-fe5f-4cdd-a96e-e47c544bc298" providerId="ADAL" clId="{2FDD1592-F1C3-C242-8252-02EB7F01A644}" dt="2022-04-05T18:33:13.975" v="14176" actId="20577"/>
        <pc:sldMkLst>
          <pc:docMk/>
          <pc:sldMk cId="1598000165" sldId="294"/>
        </pc:sldMkLst>
        <pc:spChg chg="mod">
          <ac:chgData name="James Harrison" userId="b54e91c0-fe5f-4cdd-a96e-e47c544bc298" providerId="ADAL" clId="{2FDD1592-F1C3-C242-8252-02EB7F01A644}" dt="2022-04-04T17:54:48.114" v="10602" actId="113"/>
          <ac:spMkLst>
            <pc:docMk/>
            <pc:sldMk cId="1598000165" sldId="294"/>
            <ac:spMk id="2" creationId="{FDA9E56E-DC0E-5747-AF39-FE8CDE4C7B91}"/>
          </ac:spMkLst>
        </pc:spChg>
        <pc:spChg chg="mod">
          <ac:chgData name="James Harrison" userId="b54e91c0-fe5f-4cdd-a96e-e47c544bc298" providerId="ADAL" clId="{2FDD1592-F1C3-C242-8252-02EB7F01A644}" dt="2022-04-05T18:33:13.975" v="14176" actId="20577"/>
          <ac:spMkLst>
            <pc:docMk/>
            <pc:sldMk cId="1598000165" sldId="294"/>
            <ac:spMk id="3" creationId="{308B5C9A-03E3-6240-B16C-77871D2C647A}"/>
          </ac:spMkLst>
        </pc:spChg>
      </pc:sldChg>
      <pc:sldChg chg="modSp new mod">
        <pc:chgData name="James Harrison" userId="b54e91c0-fe5f-4cdd-a96e-e47c544bc298" providerId="ADAL" clId="{2FDD1592-F1C3-C242-8252-02EB7F01A644}" dt="2022-04-05T18:34:23.392" v="14185" actId="20577"/>
        <pc:sldMkLst>
          <pc:docMk/>
          <pc:sldMk cId="3128036671" sldId="295"/>
        </pc:sldMkLst>
        <pc:spChg chg="mod">
          <ac:chgData name="James Harrison" userId="b54e91c0-fe5f-4cdd-a96e-e47c544bc298" providerId="ADAL" clId="{2FDD1592-F1C3-C242-8252-02EB7F01A644}" dt="2022-04-04T19:35:04.935" v="11855" actId="113"/>
          <ac:spMkLst>
            <pc:docMk/>
            <pc:sldMk cId="3128036671" sldId="295"/>
            <ac:spMk id="2" creationId="{D253A8CA-9C4D-0940-86F4-70C7BA8C73DF}"/>
          </ac:spMkLst>
        </pc:spChg>
        <pc:spChg chg="mod">
          <ac:chgData name="James Harrison" userId="b54e91c0-fe5f-4cdd-a96e-e47c544bc298" providerId="ADAL" clId="{2FDD1592-F1C3-C242-8252-02EB7F01A644}" dt="2022-04-05T18:34:23.392" v="14185" actId="20577"/>
          <ac:spMkLst>
            <pc:docMk/>
            <pc:sldMk cId="3128036671" sldId="295"/>
            <ac:spMk id="3" creationId="{0A187379-B72A-7740-9449-58C96979E5A9}"/>
          </ac:spMkLst>
        </pc:spChg>
      </pc:sldChg>
      <pc:sldChg chg="addSp modSp new mod ord modAnim">
        <pc:chgData name="James Harrison" userId="b54e91c0-fe5f-4cdd-a96e-e47c544bc298" providerId="ADAL" clId="{2FDD1592-F1C3-C242-8252-02EB7F01A644}" dt="2022-04-05T17:46:36.661" v="13630"/>
        <pc:sldMkLst>
          <pc:docMk/>
          <pc:sldMk cId="1737285497" sldId="296"/>
        </pc:sldMkLst>
        <pc:spChg chg="mod">
          <ac:chgData name="James Harrison" userId="b54e91c0-fe5f-4cdd-a96e-e47c544bc298" providerId="ADAL" clId="{2FDD1592-F1C3-C242-8252-02EB7F01A644}" dt="2022-04-05T17:36:41.829" v="13433" actId="113"/>
          <ac:spMkLst>
            <pc:docMk/>
            <pc:sldMk cId="1737285497" sldId="296"/>
            <ac:spMk id="2" creationId="{5D14F39F-3CA4-0B45-A73F-D31A479C33D0}"/>
          </ac:spMkLst>
        </pc:spChg>
        <pc:spChg chg="mod">
          <ac:chgData name="James Harrison" userId="b54e91c0-fe5f-4cdd-a96e-e47c544bc298" providerId="ADAL" clId="{2FDD1592-F1C3-C242-8252-02EB7F01A644}" dt="2022-04-05T17:40:34.912" v="13574" actId="20577"/>
          <ac:spMkLst>
            <pc:docMk/>
            <pc:sldMk cId="1737285497" sldId="296"/>
            <ac:spMk id="3" creationId="{847F5233-511E-574E-BB80-778B791CBD38}"/>
          </ac:spMkLst>
        </pc:spChg>
        <pc:spChg chg="add mod">
          <ac:chgData name="James Harrison" userId="b54e91c0-fe5f-4cdd-a96e-e47c544bc298" providerId="ADAL" clId="{2FDD1592-F1C3-C242-8252-02EB7F01A644}" dt="2022-04-05T17:46:27.799" v="13629" actId="164"/>
          <ac:spMkLst>
            <pc:docMk/>
            <pc:sldMk cId="1737285497" sldId="296"/>
            <ac:spMk id="4" creationId="{684739B0-875A-C74B-97E4-87FE2622FEF0}"/>
          </ac:spMkLst>
        </pc:spChg>
        <pc:spChg chg="add mod">
          <ac:chgData name="James Harrison" userId="b54e91c0-fe5f-4cdd-a96e-e47c544bc298" providerId="ADAL" clId="{2FDD1592-F1C3-C242-8252-02EB7F01A644}" dt="2022-04-05T17:46:27.799" v="13629" actId="164"/>
          <ac:spMkLst>
            <pc:docMk/>
            <pc:sldMk cId="1737285497" sldId="296"/>
            <ac:spMk id="5" creationId="{87C740D3-7C2E-9245-B49F-EBBCC2282635}"/>
          </ac:spMkLst>
        </pc:spChg>
        <pc:grpChg chg="add mod">
          <ac:chgData name="James Harrison" userId="b54e91c0-fe5f-4cdd-a96e-e47c544bc298" providerId="ADAL" clId="{2FDD1592-F1C3-C242-8252-02EB7F01A644}" dt="2022-04-05T17:46:27.799" v="13629" actId="164"/>
          <ac:grpSpMkLst>
            <pc:docMk/>
            <pc:sldMk cId="1737285497" sldId="296"/>
            <ac:grpSpMk id="6" creationId="{8054972E-2656-A945-8C21-DDEA9C70DE5E}"/>
          </ac:grpSpMkLst>
        </pc:grpChg>
      </pc:sldChg>
    </pc:docChg>
  </pc:docChgLst>
  <pc:docChgLst>
    <pc:chgData name="Harrison, James H (jhh5y)" userId="b54e91c0-fe5f-4cdd-a96e-e47c544bc298" providerId="ADAL" clId="{B1167D92-AA1D-5E4F-BC0B-5297EF405E38}"/>
    <pc:docChg chg="undo custSel modSld">
      <pc:chgData name="Harrison, James H (jhh5y)" userId="b54e91c0-fe5f-4cdd-a96e-e47c544bc298" providerId="ADAL" clId="{B1167D92-AA1D-5E4F-BC0B-5297EF405E38}" dt="2024-04-03T15:39:55.530" v="597" actId="729"/>
      <pc:docMkLst>
        <pc:docMk/>
      </pc:docMkLst>
      <pc:sldChg chg="modSp mod">
        <pc:chgData name="Harrison, James H (jhh5y)" userId="b54e91c0-fe5f-4cdd-a96e-e47c544bc298" providerId="ADAL" clId="{B1167D92-AA1D-5E4F-BC0B-5297EF405E38}" dt="2024-04-03T14:48:28.502" v="365" actId="1036"/>
        <pc:sldMkLst>
          <pc:docMk/>
          <pc:sldMk cId="1446328391" sldId="277"/>
        </pc:sldMkLst>
        <pc:spChg chg="mod">
          <ac:chgData name="Harrison, James H (jhh5y)" userId="b54e91c0-fe5f-4cdd-a96e-e47c544bc298" providerId="ADAL" clId="{B1167D92-AA1D-5E4F-BC0B-5297EF405E38}" dt="2024-04-03T14:48:28.502" v="365" actId="1036"/>
          <ac:spMkLst>
            <pc:docMk/>
            <pc:sldMk cId="1446328391" sldId="277"/>
            <ac:spMk id="3" creationId="{53691E6D-4C57-A147-BA51-804FA51E2E11}"/>
          </ac:spMkLst>
        </pc:spChg>
      </pc:sldChg>
      <pc:sldChg chg="modSp mod">
        <pc:chgData name="Harrison, James H (jhh5y)" userId="b54e91c0-fe5f-4cdd-a96e-e47c544bc298" providerId="ADAL" clId="{B1167D92-AA1D-5E4F-BC0B-5297EF405E38}" dt="2024-04-03T15:28:12.303" v="584" actId="113"/>
        <pc:sldMkLst>
          <pc:docMk/>
          <pc:sldMk cId="4132663622" sldId="283"/>
        </pc:sldMkLst>
        <pc:spChg chg="mod">
          <ac:chgData name="Harrison, James H (jhh5y)" userId="b54e91c0-fe5f-4cdd-a96e-e47c544bc298" providerId="ADAL" clId="{B1167D92-AA1D-5E4F-BC0B-5297EF405E38}" dt="2024-04-03T15:28:12.303" v="584" actId="113"/>
          <ac:spMkLst>
            <pc:docMk/>
            <pc:sldMk cId="4132663622" sldId="283"/>
            <ac:spMk id="3" creationId="{D17594A8-21AD-8B44-9BB9-9CC7EB225FCA}"/>
          </ac:spMkLst>
        </pc:spChg>
      </pc:sldChg>
      <pc:sldChg chg="modSp mod">
        <pc:chgData name="Harrison, James H (jhh5y)" userId="b54e91c0-fe5f-4cdd-a96e-e47c544bc298" providerId="ADAL" clId="{B1167D92-AA1D-5E4F-BC0B-5297EF405E38}" dt="2024-04-03T15:31:44.383" v="593" actId="20577"/>
        <pc:sldMkLst>
          <pc:docMk/>
          <pc:sldMk cId="1461513380" sldId="286"/>
        </pc:sldMkLst>
        <pc:spChg chg="mod">
          <ac:chgData name="Harrison, James H (jhh5y)" userId="b54e91c0-fe5f-4cdd-a96e-e47c544bc298" providerId="ADAL" clId="{B1167D92-AA1D-5E4F-BC0B-5297EF405E38}" dt="2024-04-03T15:31:44.383" v="593" actId="20577"/>
          <ac:spMkLst>
            <pc:docMk/>
            <pc:sldMk cId="1461513380" sldId="286"/>
            <ac:spMk id="3" creationId="{989029E1-8359-2842-A5AD-F28613ABD5AD}"/>
          </ac:spMkLst>
        </pc:spChg>
      </pc:sldChg>
      <pc:sldChg chg="modSp mod">
        <pc:chgData name="Harrison, James H (jhh5y)" userId="b54e91c0-fe5f-4cdd-a96e-e47c544bc298" providerId="ADAL" clId="{B1167D92-AA1D-5E4F-BC0B-5297EF405E38}" dt="2024-04-03T15:14:47.212" v="534" actId="1036"/>
        <pc:sldMkLst>
          <pc:docMk/>
          <pc:sldMk cId="2779544632" sldId="287"/>
        </pc:sldMkLst>
        <pc:spChg chg="mod">
          <ac:chgData name="Harrison, James H (jhh5y)" userId="b54e91c0-fe5f-4cdd-a96e-e47c544bc298" providerId="ADAL" clId="{B1167D92-AA1D-5E4F-BC0B-5297EF405E38}" dt="2024-04-03T15:14:47.212" v="534" actId="1036"/>
          <ac:spMkLst>
            <pc:docMk/>
            <pc:sldMk cId="2779544632" sldId="287"/>
            <ac:spMk id="3" creationId="{0D9BD0E5-7267-7347-AAFB-D484605E3D42}"/>
          </ac:spMkLst>
        </pc:spChg>
      </pc:sldChg>
      <pc:sldChg chg="modSp mod">
        <pc:chgData name="Harrison, James H (jhh5y)" userId="b54e91c0-fe5f-4cdd-a96e-e47c544bc298" providerId="ADAL" clId="{B1167D92-AA1D-5E4F-BC0B-5297EF405E38}" dt="2024-04-03T14:41:27.657" v="279" actId="20577"/>
        <pc:sldMkLst>
          <pc:docMk/>
          <pc:sldMk cId="2880139288" sldId="293"/>
        </pc:sldMkLst>
        <pc:spChg chg="mod">
          <ac:chgData name="Harrison, James H (jhh5y)" userId="b54e91c0-fe5f-4cdd-a96e-e47c544bc298" providerId="ADAL" clId="{B1167D92-AA1D-5E4F-BC0B-5297EF405E38}" dt="2024-04-03T14:41:27.657" v="279" actId="20577"/>
          <ac:spMkLst>
            <pc:docMk/>
            <pc:sldMk cId="2880139288" sldId="293"/>
            <ac:spMk id="3" creationId="{738404AE-7F6A-134C-9A15-E4E0BCD0DBCE}"/>
          </ac:spMkLst>
        </pc:spChg>
      </pc:sldChg>
      <pc:sldChg chg="modSp mod">
        <pc:chgData name="Harrison, James H (jhh5y)" userId="b54e91c0-fe5f-4cdd-a96e-e47c544bc298" providerId="ADAL" clId="{B1167D92-AA1D-5E4F-BC0B-5297EF405E38}" dt="2024-04-03T14:35:08.799" v="159" actId="20577"/>
        <pc:sldMkLst>
          <pc:docMk/>
          <pc:sldMk cId="0" sldId="300"/>
        </pc:sldMkLst>
        <pc:spChg chg="mod">
          <ac:chgData name="Harrison, James H (jhh5y)" userId="b54e91c0-fe5f-4cdd-a96e-e47c544bc298" providerId="ADAL" clId="{B1167D92-AA1D-5E4F-BC0B-5297EF405E38}" dt="2024-04-03T14:35:08.799" v="159" actId="20577"/>
          <ac:spMkLst>
            <pc:docMk/>
            <pc:sldMk cId="0" sldId="300"/>
            <ac:spMk id="231" creationId="{00000000-0000-0000-0000-000000000000}"/>
          </ac:spMkLst>
        </pc:spChg>
      </pc:sldChg>
      <pc:sldChg chg="modSp mod modNotesTx">
        <pc:chgData name="Harrison, James H (jhh5y)" userId="b54e91c0-fe5f-4cdd-a96e-e47c544bc298" providerId="ADAL" clId="{B1167D92-AA1D-5E4F-BC0B-5297EF405E38}" dt="2024-04-03T15:01:02.580" v="405" actId="20577"/>
        <pc:sldMkLst>
          <pc:docMk/>
          <pc:sldMk cId="1915618544" sldId="311"/>
        </pc:sldMkLst>
        <pc:spChg chg="mod">
          <ac:chgData name="Harrison, James H (jhh5y)" userId="b54e91c0-fe5f-4cdd-a96e-e47c544bc298" providerId="ADAL" clId="{B1167D92-AA1D-5E4F-BC0B-5297EF405E38}" dt="2024-04-03T15:01:02.580" v="405" actId="20577"/>
          <ac:spMkLst>
            <pc:docMk/>
            <pc:sldMk cId="1915618544" sldId="311"/>
            <ac:spMk id="3" creationId="{3A82051A-EFDB-4BFE-85C0-236A36F061C0}"/>
          </ac:spMkLst>
        </pc:spChg>
      </pc:sldChg>
      <pc:sldChg chg="modSp mod">
        <pc:chgData name="Harrison, James H (jhh5y)" userId="b54e91c0-fe5f-4cdd-a96e-e47c544bc298" providerId="ADAL" clId="{B1167D92-AA1D-5E4F-BC0B-5297EF405E38}" dt="2024-04-03T15:11:39.235" v="466" actId="1037"/>
        <pc:sldMkLst>
          <pc:docMk/>
          <pc:sldMk cId="3320118769" sldId="314"/>
        </pc:sldMkLst>
        <pc:spChg chg="mod">
          <ac:chgData name="Harrison, James H (jhh5y)" userId="b54e91c0-fe5f-4cdd-a96e-e47c544bc298" providerId="ADAL" clId="{B1167D92-AA1D-5E4F-BC0B-5297EF405E38}" dt="2024-04-03T15:11:39.235" v="466" actId="1037"/>
          <ac:spMkLst>
            <pc:docMk/>
            <pc:sldMk cId="3320118769" sldId="314"/>
            <ac:spMk id="3" creationId="{39BFAC89-BD97-49A1-B87A-71B2BFF04022}"/>
          </ac:spMkLst>
        </pc:spChg>
        <pc:spChg chg="mod">
          <ac:chgData name="Harrison, James H (jhh5y)" userId="b54e91c0-fe5f-4cdd-a96e-e47c544bc298" providerId="ADAL" clId="{B1167D92-AA1D-5E4F-BC0B-5297EF405E38}" dt="2024-04-03T15:11:39.235" v="466" actId="1037"/>
          <ac:spMkLst>
            <pc:docMk/>
            <pc:sldMk cId="3320118769" sldId="314"/>
            <ac:spMk id="4" creationId="{73532EB8-02B4-7CD1-CB46-B5DB4BD0F2C2}"/>
          </ac:spMkLst>
        </pc:spChg>
        <pc:spChg chg="mod">
          <ac:chgData name="Harrison, James H (jhh5y)" userId="b54e91c0-fe5f-4cdd-a96e-e47c544bc298" providerId="ADAL" clId="{B1167D92-AA1D-5E4F-BC0B-5297EF405E38}" dt="2024-04-03T15:11:39.235" v="466" actId="1037"/>
          <ac:spMkLst>
            <pc:docMk/>
            <pc:sldMk cId="3320118769" sldId="314"/>
            <ac:spMk id="5" creationId="{B6B83D57-783D-3300-5E0E-39895525A7CD}"/>
          </ac:spMkLst>
        </pc:spChg>
        <pc:spChg chg="mod">
          <ac:chgData name="Harrison, James H (jhh5y)" userId="b54e91c0-fe5f-4cdd-a96e-e47c544bc298" providerId="ADAL" clId="{B1167D92-AA1D-5E4F-BC0B-5297EF405E38}" dt="2024-04-03T15:11:39.235" v="466" actId="1037"/>
          <ac:spMkLst>
            <pc:docMk/>
            <pc:sldMk cId="3320118769" sldId="314"/>
            <ac:spMk id="6" creationId="{93A1FA54-8FA5-F210-C1BE-B19CD1CCCBAB}"/>
          </ac:spMkLst>
        </pc:spChg>
        <pc:spChg chg="mod">
          <ac:chgData name="Harrison, James H (jhh5y)" userId="b54e91c0-fe5f-4cdd-a96e-e47c544bc298" providerId="ADAL" clId="{B1167D92-AA1D-5E4F-BC0B-5297EF405E38}" dt="2024-04-03T15:11:39.235" v="466" actId="1037"/>
          <ac:spMkLst>
            <pc:docMk/>
            <pc:sldMk cId="3320118769" sldId="314"/>
            <ac:spMk id="8" creationId="{AF17C0C2-67CF-92D6-E957-CE1FA177F8B2}"/>
          </ac:spMkLst>
        </pc:spChg>
      </pc:sldChg>
      <pc:sldChg chg="mod modShow">
        <pc:chgData name="Harrison, James H (jhh5y)" userId="b54e91c0-fe5f-4cdd-a96e-e47c544bc298" providerId="ADAL" clId="{B1167D92-AA1D-5E4F-BC0B-5297EF405E38}" dt="2024-04-03T15:39:55.530" v="597" actId="729"/>
        <pc:sldMkLst>
          <pc:docMk/>
          <pc:sldMk cId="1720000977" sldId="316"/>
        </pc:sldMkLst>
      </pc:sldChg>
      <pc:sldChg chg="mod modShow">
        <pc:chgData name="Harrison, James H (jhh5y)" userId="b54e91c0-fe5f-4cdd-a96e-e47c544bc298" providerId="ADAL" clId="{B1167D92-AA1D-5E4F-BC0B-5297EF405E38}" dt="2024-04-03T15:39:49.530" v="596" actId="729"/>
        <pc:sldMkLst>
          <pc:docMk/>
          <pc:sldMk cId="674958988" sldId="318"/>
        </pc:sldMkLst>
      </pc:sldChg>
      <pc:sldChg chg="addSp delSp modSp mod">
        <pc:chgData name="Harrison, James H (jhh5y)" userId="b54e91c0-fe5f-4cdd-a96e-e47c544bc298" providerId="ADAL" clId="{B1167D92-AA1D-5E4F-BC0B-5297EF405E38}" dt="2024-04-03T14:39:15.354" v="254" actId="20577"/>
        <pc:sldMkLst>
          <pc:docMk/>
          <pc:sldMk cId="1697924141" sldId="323"/>
        </pc:sldMkLst>
        <pc:spChg chg="mod">
          <ac:chgData name="Harrison, James H (jhh5y)" userId="b54e91c0-fe5f-4cdd-a96e-e47c544bc298" providerId="ADAL" clId="{B1167D92-AA1D-5E4F-BC0B-5297EF405E38}" dt="2024-04-03T14:39:15.354" v="254" actId="20577"/>
          <ac:spMkLst>
            <pc:docMk/>
            <pc:sldMk cId="1697924141" sldId="323"/>
            <ac:spMk id="3" creationId="{C04B6C2F-B663-2E24-C1A2-1CF8292D0D01}"/>
          </ac:spMkLst>
        </pc:spChg>
        <pc:spChg chg="mod">
          <ac:chgData name="Harrison, James H (jhh5y)" userId="b54e91c0-fe5f-4cdd-a96e-e47c544bc298" providerId="ADAL" clId="{B1167D92-AA1D-5E4F-BC0B-5297EF405E38}" dt="2024-04-03T14:38:34.612" v="252" actId="14100"/>
          <ac:spMkLst>
            <pc:docMk/>
            <pc:sldMk cId="1697924141" sldId="323"/>
            <ac:spMk id="4" creationId="{E6128D28-5448-4279-BC06-04829536A4BA}"/>
          </ac:spMkLst>
        </pc:spChg>
        <pc:spChg chg="add del mod">
          <ac:chgData name="Harrison, James H (jhh5y)" userId="b54e91c0-fe5f-4cdd-a96e-e47c544bc298" providerId="ADAL" clId="{B1167D92-AA1D-5E4F-BC0B-5297EF405E38}" dt="2024-04-03T14:33:26.354" v="137" actId="478"/>
          <ac:spMkLst>
            <pc:docMk/>
            <pc:sldMk cId="1697924141" sldId="323"/>
            <ac:spMk id="5" creationId="{33AD66E7-FF77-C398-8F80-B59E13B51716}"/>
          </ac:spMkLst>
        </pc:spChg>
      </pc:sldChg>
      <pc:sldChg chg="modSp mod">
        <pc:chgData name="Harrison, James H (jhh5y)" userId="b54e91c0-fe5f-4cdd-a96e-e47c544bc298" providerId="ADAL" clId="{B1167D92-AA1D-5E4F-BC0B-5297EF405E38}" dt="2024-04-03T15:02:13.300" v="444" actId="20577"/>
        <pc:sldMkLst>
          <pc:docMk/>
          <pc:sldMk cId="3775490255" sldId="324"/>
        </pc:sldMkLst>
        <pc:spChg chg="mod">
          <ac:chgData name="Harrison, James H (jhh5y)" userId="b54e91c0-fe5f-4cdd-a96e-e47c544bc298" providerId="ADAL" clId="{B1167D92-AA1D-5E4F-BC0B-5297EF405E38}" dt="2024-04-03T15:02:13.300" v="444" actId="20577"/>
          <ac:spMkLst>
            <pc:docMk/>
            <pc:sldMk cId="3775490255" sldId="324"/>
            <ac:spMk id="3" creationId="{3E2A14C2-A9D2-89A6-2EB9-41A4A6CDA5C9}"/>
          </ac:spMkLst>
        </pc:spChg>
      </pc:sldChg>
    </pc:docChg>
  </pc:docChgLst>
  <pc:docChgLst>
    <pc:chgData name="Harrison, James H (jhh5y)" userId="b54e91c0-fe5f-4cdd-a96e-e47c544bc298" providerId="ADAL" clId="{5DD650F2-7F7F-0D44-9914-E3C67FAB96E5}"/>
    <pc:docChg chg="modSld">
      <pc:chgData name="Harrison, James H (jhh5y)" userId="b54e91c0-fe5f-4cdd-a96e-e47c544bc298" providerId="ADAL" clId="{5DD650F2-7F7F-0D44-9914-E3C67FAB96E5}" dt="2023-05-10T01:11:03.836" v="2"/>
      <pc:docMkLst>
        <pc:docMk/>
      </pc:docMkLst>
      <pc:sldChg chg="modNotesTx">
        <pc:chgData name="Harrison, James H (jhh5y)" userId="b54e91c0-fe5f-4cdd-a96e-e47c544bc298" providerId="ADAL" clId="{5DD650F2-7F7F-0D44-9914-E3C67FAB96E5}" dt="2023-05-10T01:11:03.836" v="2"/>
        <pc:sldMkLst>
          <pc:docMk/>
          <pc:sldMk cId="0" sldId="300"/>
        </pc:sldMkLst>
      </pc:sldChg>
    </pc:docChg>
  </pc:docChgLst>
  <pc:docChgLst>
    <pc:chgData name="Harrison, James H (jhh5y)" userId="b54e91c0-fe5f-4cdd-a96e-e47c544bc298" providerId="ADAL" clId="{1413CA20-D8F8-964E-A85A-1FD69D413E1D}"/>
    <pc:docChg chg="custSel modSld">
      <pc:chgData name="Harrison, James H (jhh5y)" userId="b54e91c0-fe5f-4cdd-a96e-e47c544bc298" providerId="ADAL" clId="{1413CA20-D8F8-964E-A85A-1FD69D413E1D}" dt="2023-05-10T00:23:59.986" v="13"/>
      <pc:docMkLst>
        <pc:docMk/>
      </pc:docMkLst>
      <pc:sldChg chg="modNotesTx">
        <pc:chgData name="Harrison, James H (jhh5y)" userId="b54e91c0-fe5f-4cdd-a96e-e47c544bc298" providerId="ADAL" clId="{1413CA20-D8F8-964E-A85A-1FD69D413E1D}" dt="2023-05-10T00:23:59.986" v="13"/>
        <pc:sldMkLst>
          <pc:docMk/>
          <pc:sldMk cId="0" sldId="300"/>
        </pc:sldMkLst>
      </pc:sldChg>
      <pc:sldChg chg="modSp mod">
        <pc:chgData name="Harrison, James H (jhh5y)" userId="b54e91c0-fe5f-4cdd-a96e-e47c544bc298" providerId="ADAL" clId="{1413CA20-D8F8-964E-A85A-1FD69D413E1D}" dt="2023-05-09T23:01:09.340" v="12" actId="14100"/>
        <pc:sldMkLst>
          <pc:docMk/>
          <pc:sldMk cId="3400709409" sldId="308"/>
        </pc:sldMkLst>
        <pc:spChg chg="mod">
          <ac:chgData name="Harrison, James H (jhh5y)" userId="b54e91c0-fe5f-4cdd-a96e-e47c544bc298" providerId="ADAL" clId="{1413CA20-D8F8-964E-A85A-1FD69D413E1D}" dt="2023-05-09T23:01:09.340" v="12" actId="14100"/>
          <ac:spMkLst>
            <pc:docMk/>
            <pc:sldMk cId="3400709409" sldId="308"/>
            <ac:spMk id="3" creationId="{73B9CDA8-C7F0-168B-F794-73D3DCDBDED6}"/>
          </ac:spMkLst>
        </pc:spChg>
      </pc:sldChg>
      <pc:sldChg chg="modSp mod">
        <pc:chgData name="Harrison, James H (jhh5y)" userId="b54e91c0-fe5f-4cdd-a96e-e47c544bc298" providerId="ADAL" clId="{1413CA20-D8F8-964E-A85A-1FD69D413E1D}" dt="2023-05-01T19:04:02.053" v="4" actId="20577"/>
        <pc:sldMkLst>
          <pc:docMk/>
          <pc:sldMk cId="3121088636" sldId="319"/>
        </pc:sldMkLst>
        <pc:spChg chg="mod">
          <ac:chgData name="Harrison, James H (jhh5y)" userId="b54e91c0-fe5f-4cdd-a96e-e47c544bc298" providerId="ADAL" clId="{1413CA20-D8F8-964E-A85A-1FD69D413E1D}" dt="2023-05-01T19:04:02.053" v="4" actId="20577"/>
          <ac:spMkLst>
            <pc:docMk/>
            <pc:sldMk cId="3121088636" sldId="319"/>
            <ac:spMk id="3" creationId="{58060ABB-6350-7B00-608B-88AB3477095B}"/>
          </ac:spMkLst>
        </pc:spChg>
      </pc:sldChg>
    </pc:docChg>
  </pc:docChgLst>
  <pc:docChgLst>
    <pc:chgData name="Harrison, James H (jhh5y)" userId="b54e91c0-fe5f-4cdd-a96e-e47c544bc298" providerId="ADAL" clId="{69D3D549-7880-3A4E-AB6D-EA34169C8B78}"/>
    <pc:docChg chg="undo custSel modSld">
      <pc:chgData name="Harrison, James H (jhh5y)" userId="b54e91c0-fe5f-4cdd-a96e-e47c544bc298" providerId="ADAL" clId="{69D3D549-7880-3A4E-AB6D-EA34169C8B78}" dt="2023-06-01T13:48:13.505" v="10"/>
      <pc:docMkLst>
        <pc:docMk/>
      </pc:docMkLst>
      <pc:sldChg chg="modSp mod modNotesTx">
        <pc:chgData name="Harrison, James H (jhh5y)" userId="b54e91c0-fe5f-4cdd-a96e-e47c544bc298" providerId="ADAL" clId="{69D3D549-7880-3A4E-AB6D-EA34169C8B78}" dt="2023-06-01T13:48:13.505" v="10"/>
        <pc:sldMkLst>
          <pc:docMk/>
          <pc:sldMk cId="0" sldId="300"/>
        </pc:sldMkLst>
        <pc:spChg chg="mod">
          <ac:chgData name="Harrison, James H (jhh5y)" userId="b54e91c0-fe5f-4cdd-a96e-e47c544bc298" providerId="ADAL" clId="{69D3D549-7880-3A4E-AB6D-EA34169C8B78}" dt="2023-06-01T13:48:13.505" v="10"/>
          <ac:spMkLst>
            <pc:docMk/>
            <pc:sldMk cId="0" sldId="300"/>
            <ac:spMk id="231" creationId="{00000000-0000-0000-0000-000000000000}"/>
          </ac:spMkLst>
        </pc:spChg>
      </pc:sldChg>
      <pc:sldChg chg="modSp mod">
        <pc:chgData name="Harrison, James H (jhh5y)" userId="b54e91c0-fe5f-4cdd-a96e-e47c544bc298" providerId="ADAL" clId="{69D3D549-7880-3A4E-AB6D-EA34169C8B78}" dt="2023-05-31T20:29:08.334" v="7" actId="114"/>
        <pc:sldMkLst>
          <pc:docMk/>
          <pc:sldMk cId="3400709409" sldId="308"/>
        </pc:sldMkLst>
        <pc:spChg chg="mod">
          <ac:chgData name="Harrison, James H (jhh5y)" userId="b54e91c0-fe5f-4cdd-a96e-e47c544bc298" providerId="ADAL" clId="{69D3D549-7880-3A4E-AB6D-EA34169C8B78}" dt="2023-05-31T20:29:08.334" v="7" actId="114"/>
          <ac:spMkLst>
            <pc:docMk/>
            <pc:sldMk cId="3400709409" sldId="308"/>
            <ac:spMk id="3" creationId="{73B9CDA8-C7F0-168B-F794-73D3DCDBDED6}"/>
          </ac:spMkLst>
        </pc:spChg>
      </pc:sldChg>
    </pc:docChg>
  </pc:docChgLst>
  <pc:docChgLst>
    <pc:chgData name="James Harrison" userId="b54e91c0-fe5f-4cdd-a96e-e47c544bc298" providerId="ADAL" clId="{41B61B88-DC6E-2A40-9D35-CB64343F3652}"/>
    <pc:docChg chg="modSld">
      <pc:chgData name="James Harrison" userId="b54e91c0-fe5f-4cdd-a96e-e47c544bc298" providerId="ADAL" clId="{41B61B88-DC6E-2A40-9D35-CB64343F3652}" dt="2024-05-01T14:26:17.992" v="2" actId="20577"/>
      <pc:docMkLst>
        <pc:docMk/>
      </pc:docMkLst>
      <pc:sldChg chg="modSp mod">
        <pc:chgData name="James Harrison" userId="b54e91c0-fe5f-4cdd-a96e-e47c544bc298" providerId="ADAL" clId="{41B61B88-DC6E-2A40-9D35-CB64343F3652}" dt="2024-05-01T14:26:17.992" v="2" actId="20577"/>
        <pc:sldMkLst>
          <pc:docMk/>
          <pc:sldMk cId="0" sldId="300"/>
        </pc:sldMkLst>
        <pc:spChg chg="mod">
          <ac:chgData name="James Harrison" userId="b54e91c0-fe5f-4cdd-a96e-e47c544bc298" providerId="ADAL" clId="{41B61B88-DC6E-2A40-9D35-CB64343F3652}" dt="2024-05-01T14:26:17.992" v="2" actId="20577"/>
          <ac:spMkLst>
            <pc:docMk/>
            <pc:sldMk cId="0" sldId="300"/>
            <ac:spMk id="231" creationId="{00000000-0000-0000-0000-000000000000}"/>
          </ac:spMkLst>
        </pc:spChg>
      </pc:sldChg>
      <pc:sldChg chg="modSp mod">
        <pc:chgData name="James Harrison" userId="b54e91c0-fe5f-4cdd-a96e-e47c544bc298" providerId="ADAL" clId="{41B61B88-DC6E-2A40-9D35-CB64343F3652}" dt="2024-05-01T14:17:17.883" v="1" actId="20577"/>
        <pc:sldMkLst>
          <pc:docMk/>
          <pc:sldMk cId="3400709409" sldId="308"/>
        </pc:sldMkLst>
        <pc:spChg chg="mod">
          <ac:chgData name="James Harrison" userId="b54e91c0-fe5f-4cdd-a96e-e47c544bc298" providerId="ADAL" clId="{41B61B88-DC6E-2A40-9D35-CB64343F3652}" dt="2024-05-01T14:17:17.883" v="1" actId="20577"/>
          <ac:spMkLst>
            <pc:docMk/>
            <pc:sldMk cId="3400709409" sldId="308"/>
            <ac:spMk id="3" creationId="{73B9CDA8-C7F0-168B-F794-73D3DCDBDED6}"/>
          </ac:spMkLst>
        </pc:spChg>
      </pc:sldChg>
    </pc:docChg>
  </pc:docChgLst>
  <pc:docChgLst>
    <pc:chgData name="Harrison, James H (jhh5y)" userId="b54e91c0-fe5f-4cdd-a96e-e47c544bc298" providerId="ADAL" clId="{EC14E4EE-00DE-F843-9AAA-8AFDAD2ABFE4}"/>
    <pc:docChg chg="custSel modSld">
      <pc:chgData name="Harrison, James H (jhh5y)" userId="b54e91c0-fe5f-4cdd-a96e-e47c544bc298" providerId="ADAL" clId="{EC14E4EE-00DE-F843-9AAA-8AFDAD2ABFE4}" dt="2023-04-27T17:41:23.018" v="31" actId="20577"/>
      <pc:docMkLst>
        <pc:docMk/>
      </pc:docMkLst>
      <pc:sldChg chg="addSp modSp mod">
        <pc:chgData name="Harrison, James H (jhh5y)" userId="b54e91c0-fe5f-4cdd-a96e-e47c544bc298" providerId="ADAL" clId="{EC14E4EE-00DE-F843-9AAA-8AFDAD2ABFE4}" dt="2023-04-27T14:27:48.439" v="2" actId="1076"/>
        <pc:sldMkLst>
          <pc:docMk/>
          <pc:sldMk cId="3853518418" sldId="276"/>
        </pc:sldMkLst>
        <pc:spChg chg="mod">
          <ac:chgData name="Harrison, James H (jhh5y)" userId="b54e91c0-fe5f-4cdd-a96e-e47c544bc298" providerId="ADAL" clId="{EC14E4EE-00DE-F843-9AAA-8AFDAD2ABFE4}" dt="2023-04-27T14:27:34.624" v="0" actId="14100"/>
          <ac:spMkLst>
            <pc:docMk/>
            <pc:sldMk cId="3853518418" sldId="276"/>
            <ac:spMk id="2" creationId="{6538A628-1820-E849-A592-0FD04219C9D9}"/>
          </ac:spMkLst>
        </pc:spChg>
        <pc:picChg chg="add mod">
          <ac:chgData name="Harrison, James H (jhh5y)" userId="b54e91c0-fe5f-4cdd-a96e-e47c544bc298" providerId="ADAL" clId="{EC14E4EE-00DE-F843-9AAA-8AFDAD2ABFE4}" dt="2023-04-27T14:27:48.439" v="2" actId="1076"/>
          <ac:picMkLst>
            <pc:docMk/>
            <pc:sldMk cId="3853518418" sldId="276"/>
            <ac:picMk id="4" creationId="{DC0E48CC-FBB3-EEE7-37BC-55742D375204}"/>
          </ac:picMkLst>
        </pc:picChg>
      </pc:sldChg>
      <pc:sldChg chg="modSp mod">
        <pc:chgData name="Harrison, James H (jhh5y)" userId="b54e91c0-fe5f-4cdd-a96e-e47c544bc298" providerId="ADAL" clId="{EC14E4EE-00DE-F843-9AAA-8AFDAD2ABFE4}" dt="2023-04-27T17:41:23.018" v="31" actId="20577"/>
        <pc:sldMkLst>
          <pc:docMk/>
          <pc:sldMk cId="0" sldId="300"/>
        </pc:sldMkLst>
        <pc:spChg chg="mod">
          <ac:chgData name="Harrison, James H (jhh5y)" userId="b54e91c0-fe5f-4cdd-a96e-e47c544bc298" providerId="ADAL" clId="{EC14E4EE-00DE-F843-9AAA-8AFDAD2ABFE4}" dt="2023-04-27T17:41:23.018" v="31" actId="20577"/>
          <ac:spMkLst>
            <pc:docMk/>
            <pc:sldMk cId="0" sldId="300"/>
            <ac:spMk id="231" creationId="{00000000-0000-0000-0000-000000000000}"/>
          </ac:spMkLst>
        </pc:spChg>
      </pc:sldChg>
      <pc:sldChg chg="addSp delSp modSp mod">
        <pc:chgData name="Harrison, James H (jhh5y)" userId="b54e91c0-fe5f-4cdd-a96e-e47c544bc298" providerId="ADAL" clId="{EC14E4EE-00DE-F843-9AAA-8AFDAD2ABFE4}" dt="2023-04-27T17:40:19.884" v="24"/>
        <pc:sldMkLst>
          <pc:docMk/>
          <pc:sldMk cId="3400709409" sldId="308"/>
        </pc:sldMkLst>
        <pc:spChg chg="mod">
          <ac:chgData name="Harrison, James H (jhh5y)" userId="b54e91c0-fe5f-4cdd-a96e-e47c544bc298" providerId="ADAL" clId="{EC14E4EE-00DE-F843-9AAA-8AFDAD2ABFE4}" dt="2023-04-27T17:40:19.884" v="24"/>
          <ac:spMkLst>
            <pc:docMk/>
            <pc:sldMk cId="3400709409" sldId="308"/>
            <ac:spMk id="3" creationId="{73B9CDA8-C7F0-168B-F794-73D3DCDBDED6}"/>
          </ac:spMkLst>
        </pc:spChg>
        <pc:picChg chg="del">
          <ac:chgData name="Harrison, James H (jhh5y)" userId="b54e91c0-fe5f-4cdd-a96e-e47c544bc298" providerId="ADAL" clId="{EC14E4EE-00DE-F843-9AAA-8AFDAD2ABFE4}" dt="2023-04-27T17:39:55.612" v="22" actId="478"/>
          <ac:picMkLst>
            <pc:docMk/>
            <pc:sldMk cId="3400709409" sldId="308"/>
            <ac:picMk id="4" creationId="{7B2D625B-F7FE-B1E0-7F8F-FE1DE5E63500}"/>
          </ac:picMkLst>
        </pc:picChg>
        <pc:picChg chg="add mod">
          <ac:chgData name="Harrison, James H (jhh5y)" userId="b54e91c0-fe5f-4cdd-a96e-e47c544bc298" providerId="ADAL" clId="{EC14E4EE-00DE-F843-9AAA-8AFDAD2ABFE4}" dt="2023-04-27T17:39:56.427" v="23"/>
          <ac:picMkLst>
            <pc:docMk/>
            <pc:sldMk cId="3400709409" sldId="308"/>
            <ac:picMk id="5" creationId="{AEFB1017-C8DF-B7C4-F19E-126734B9A3E8}"/>
          </ac:picMkLst>
        </pc:picChg>
      </pc:sldChg>
      <pc:sldChg chg="addSp modSp mod">
        <pc:chgData name="Harrison, James H (jhh5y)" userId="b54e91c0-fe5f-4cdd-a96e-e47c544bc298" providerId="ADAL" clId="{EC14E4EE-00DE-F843-9AAA-8AFDAD2ABFE4}" dt="2023-04-27T14:28:34.841" v="6" actId="14100"/>
        <pc:sldMkLst>
          <pc:docMk/>
          <pc:sldMk cId="3121088636" sldId="319"/>
        </pc:sldMkLst>
        <pc:spChg chg="mod">
          <ac:chgData name="Harrison, James H (jhh5y)" userId="b54e91c0-fe5f-4cdd-a96e-e47c544bc298" providerId="ADAL" clId="{EC14E4EE-00DE-F843-9AAA-8AFDAD2ABFE4}" dt="2023-04-27T14:28:34.841" v="6" actId="14100"/>
          <ac:spMkLst>
            <pc:docMk/>
            <pc:sldMk cId="3121088636" sldId="319"/>
            <ac:spMk id="2" creationId="{8932C4D6-4719-4A13-5EF3-BF348DA5EA49}"/>
          </ac:spMkLst>
        </pc:spChg>
        <pc:spChg chg="mod">
          <ac:chgData name="Harrison, James H (jhh5y)" userId="b54e91c0-fe5f-4cdd-a96e-e47c544bc298" providerId="ADAL" clId="{EC14E4EE-00DE-F843-9AAA-8AFDAD2ABFE4}" dt="2023-04-27T14:28:26.023" v="5" actId="14100"/>
          <ac:spMkLst>
            <pc:docMk/>
            <pc:sldMk cId="3121088636" sldId="319"/>
            <ac:spMk id="3" creationId="{58060ABB-6350-7B00-608B-88AB3477095B}"/>
          </ac:spMkLst>
        </pc:spChg>
        <pc:picChg chg="add mod">
          <ac:chgData name="Harrison, James H (jhh5y)" userId="b54e91c0-fe5f-4cdd-a96e-e47c544bc298" providerId="ADAL" clId="{EC14E4EE-00DE-F843-9AAA-8AFDAD2ABFE4}" dt="2023-04-27T14:28:11.832" v="4"/>
          <ac:picMkLst>
            <pc:docMk/>
            <pc:sldMk cId="3121088636" sldId="319"/>
            <ac:picMk id="4" creationId="{ED162E2D-1FC0-2057-E8AF-A2DDFBCFC52E}"/>
          </ac:picMkLst>
        </pc:picChg>
      </pc:sldChg>
    </pc:docChg>
  </pc:docChgLst>
  <pc:docChgLst>
    <pc:chgData name="Harrison, James H. (jhh5y)" userId="b54e91c0-fe5f-4cdd-a96e-e47c544bc298" providerId="ADAL" clId="{CC37481A-DEE3-534A-8C6D-A988D6011E80}"/>
    <pc:docChg chg="custSel modSld">
      <pc:chgData name="Harrison, James H. (jhh5y)" userId="b54e91c0-fe5f-4cdd-a96e-e47c544bc298" providerId="ADAL" clId="{CC37481A-DEE3-534A-8C6D-A988D6011E80}" dt="2022-04-06T02:07:25.044" v="989" actId="20577"/>
      <pc:docMkLst>
        <pc:docMk/>
      </pc:docMkLst>
      <pc:sldChg chg="modSp mod">
        <pc:chgData name="Harrison, James H. (jhh5y)" userId="b54e91c0-fe5f-4cdd-a96e-e47c544bc298" providerId="ADAL" clId="{CC37481A-DEE3-534A-8C6D-A988D6011E80}" dt="2022-04-06T01:12:39.815" v="370" actId="20577"/>
        <pc:sldMkLst>
          <pc:docMk/>
          <pc:sldMk cId="3853518418" sldId="276"/>
        </pc:sldMkLst>
        <pc:spChg chg="mod">
          <ac:chgData name="Harrison, James H. (jhh5y)" userId="b54e91c0-fe5f-4cdd-a96e-e47c544bc298" providerId="ADAL" clId="{CC37481A-DEE3-534A-8C6D-A988D6011E80}" dt="2022-04-06T01:12:39.815" v="370" actId="20577"/>
          <ac:spMkLst>
            <pc:docMk/>
            <pc:sldMk cId="3853518418" sldId="276"/>
            <ac:spMk id="3" creationId="{46D417E0-5B68-3D4B-9012-A7F338833E9F}"/>
          </ac:spMkLst>
        </pc:spChg>
      </pc:sldChg>
      <pc:sldChg chg="modSp mod">
        <pc:chgData name="Harrison, James H. (jhh5y)" userId="b54e91c0-fe5f-4cdd-a96e-e47c544bc298" providerId="ADAL" clId="{CC37481A-DEE3-534A-8C6D-A988D6011E80}" dt="2022-04-06T01:10:56.148" v="324" actId="20577"/>
        <pc:sldMkLst>
          <pc:docMk/>
          <pc:sldMk cId="1446328391" sldId="277"/>
        </pc:sldMkLst>
        <pc:spChg chg="mod">
          <ac:chgData name="Harrison, James H. (jhh5y)" userId="b54e91c0-fe5f-4cdd-a96e-e47c544bc298" providerId="ADAL" clId="{CC37481A-DEE3-534A-8C6D-A988D6011E80}" dt="2022-04-06T01:10:56.148" v="324" actId="20577"/>
          <ac:spMkLst>
            <pc:docMk/>
            <pc:sldMk cId="1446328391" sldId="277"/>
            <ac:spMk id="2" creationId="{7D7A40AA-9252-4D4C-90FD-603F90EBA826}"/>
          </ac:spMkLst>
        </pc:spChg>
        <pc:spChg chg="mod">
          <ac:chgData name="Harrison, James H. (jhh5y)" userId="b54e91c0-fe5f-4cdd-a96e-e47c544bc298" providerId="ADAL" clId="{CC37481A-DEE3-534A-8C6D-A988D6011E80}" dt="2022-04-06T01:09:25.340" v="323" actId="20577"/>
          <ac:spMkLst>
            <pc:docMk/>
            <pc:sldMk cId="1446328391" sldId="277"/>
            <ac:spMk id="3" creationId="{53691E6D-4C57-A147-BA51-804FA51E2E11}"/>
          </ac:spMkLst>
        </pc:spChg>
      </pc:sldChg>
      <pc:sldChg chg="modSp mod">
        <pc:chgData name="Harrison, James H. (jhh5y)" userId="b54e91c0-fe5f-4cdd-a96e-e47c544bc298" providerId="ADAL" clId="{CC37481A-DEE3-534A-8C6D-A988D6011E80}" dt="2022-04-06T01:14:52.085" v="427" actId="1036"/>
        <pc:sldMkLst>
          <pc:docMk/>
          <pc:sldMk cId="593060040" sldId="278"/>
        </pc:sldMkLst>
        <pc:spChg chg="mod">
          <ac:chgData name="Harrison, James H. (jhh5y)" userId="b54e91c0-fe5f-4cdd-a96e-e47c544bc298" providerId="ADAL" clId="{CC37481A-DEE3-534A-8C6D-A988D6011E80}" dt="2022-04-06T01:14:52.085" v="427" actId="1036"/>
          <ac:spMkLst>
            <pc:docMk/>
            <pc:sldMk cId="593060040" sldId="278"/>
            <ac:spMk id="3" creationId="{81EB0F2C-A841-514D-BAF4-DBB3036238C8}"/>
          </ac:spMkLst>
        </pc:spChg>
      </pc:sldChg>
      <pc:sldChg chg="modSp mod">
        <pc:chgData name="Harrison, James H. (jhh5y)" userId="b54e91c0-fe5f-4cdd-a96e-e47c544bc298" providerId="ADAL" clId="{CC37481A-DEE3-534A-8C6D-A988D6011E80}" dt="2022-04-06T01:28:08.076" v="479" actId="20577"/>
        <pc:sldMkLst>
          <pc:docMk/>
          <pc:sldMk cId="758127598" sldId="281"/>
        </pc:sldMkLst>
        <pc:spChg chg="mod">
          <ac:chgData name="Harrison, James H. (jhh5y)" userId="b54e91c0-fe5f-4cdd-a96e-e47c544bc298" providerId="ADAL" clId="{CC37481A-DEE3-534A-8C6D-A988D6011E80}" dt="2022-04-06T01:28:08.076" v="479" actId="20577"/>
          <ac:spMkLst>
            <pc:docMk/>
            <pc:sldMk cId="758127598" sldId="281"/>
            <ac:spMk id="3" creationId="{FC4FD771-AAA0-3145-99EC-3DCF484C8E21}"/>
          </ac:spMkLst>
        </pc:spChg>
      </pc:sldChg>
      <pc:sldChg chg="modSp mod">
        <pc:chgData name="Harrison, James H. (jhh5y)" userId="b54e91c0-fe5f-4cdd-a96e-e47c544bc298" providerId="ADAL" clId="{CC37481A-DEE3-534A-8C6D-A988D6011E80}" dt="2022-04-06T01:23:02.209" v="428" actId="113"/>
        <pc:sldMkLst>
          <pc:docMk/>
          <pc:sldMk cId="3706917688" sldId="282"/>
        </pc:sldMkLst>
        <pc:spChg chg="mod">
          <ac:chgData name="Harrison, James H. (jhh5y)" userId="b54e91c0-fe5f-4cdd-a96e-e47c544bc298" providerId="ADAL" clId="{CC37481A-DEE3-534A-8C6D-A988D6011E80}" dt="2022-04-06T01:23:02.209" v="428" actId="113"/>
          <ac:spMkLst>
            <pc:docMk/>
            <pc:sldMk cId="3706917688" sldId="282"/>
            <ac:spMk id="3" creationId="{287828B1-8EE6-564C-9709-3FB40F948764}"/>
          </ac:spMkLst>
        </pc:spChg>
      </pc:sldChg>
      <pc:sldChg chg="modSp mod">
        <pc:chgData name="Harrison, James H. (jhh5y)" userId="b54e91c0-fe5f-4cdd-a96e-e47c544bc298" providerId="ADAL" clId="{CC37481A-DEE3-534A-8C6D-A988D6011E80}" dt="2022-04-06T01:30:56.738" v="499" actId="20577"/>
        <pc:sldMkLst>
          <pc:docMk/>
          <pc:sldMk cId="4132663622" sldId="283"/>
        </pc:sldMkLst>
        <pc:spChg chg="mod">
          <ac:chgData name="Harrison, James H. (jhh5y)" userId="b54e91c0-fe5f-4cdd-a96e-e47c544bc298" providerId="ADAL" clId="{CC37481A-DEE3-534A-8C6D-A988D6011E80}" dt="2022-04-06T01:30:56.738" v="499" actId="20577"/>
          <ac:spMkLst>
            <pc:docMk/>
            <pc:sldMk cId="4132663622" sldId="283"/>
            <ac:spMk id="3" creationId="{D17594A8-21AD-8B44-9BB9-9CC7EB225FCA}"/>
          </ac:spMkLst>
        </pc:spChg>
      </pc:sldChg>
      <pc:sldChg chg="modSp mod">
        <pc:chgData name="Harrison, James H. (jhh5y)" userId="b54e91c0-fe5f-4cdd-a96e-e47c544bc298" providerId="ADAL" clId="{CC37481A-DEE3-534A-8C6D-A988D6011E80}" dt="2022-04-06T01:35:44.675" v="633" actId="20577"/>
        <pc:sldMkLst>
          <pc:docMk/>
          <pc:sldMk cId="2697585611" sldId="284"/>
        </pc:sldMkLst>
        <pc:spChg chg="mod">
          <ac:chgData name="Harrison, James H. (jhh5y)" userId="b54e91c0-fe5f-4cdd-a96e-e47c544bc298" providerId="ADAL" clId="{CC37481A-DEE3-534A-8C6D-A988D6011E80}" dt="2022-04-06T01:35:44.675" v="633" actId="20577"/>
          <ac:spMkLst>
            <pc:docMk/>
            <pc:sldMk cId="2697585611" sldId="284"/>
            <ac:spMk id="7" creationId="{D3D83297-C0EF-B04F-8AEA-B077353F8961}"/>
          </ac:spMkLst>
        </pc:spChg>
      </pc:sldChg>
      <pc:sldChg chg="modSp mod">
        <pc:chgData name="Harrison, James H. (jhh5y)" userId="b54e91c0-fe5f-4cdd-a96e-e47c544bc298" providerId="ADAL" clId="{CC37481A-DEE3-534A-8C6D-A988D6011E80}" dt="2022-04-06T01:46:52.442" v="738" actId="20577"/>
        <pc:sldMkLst>
          <pc:docMk/>
          <pc:sldMk cId="2301326001" sldId="285"/>
        </pc:sldMkLst>
        <pc:spChg chg="mod">
          <ac:chgData name="Harrison, James H. (jhh5y)" userId="b54e91c0-fe5f-4cdd-a96e-e47c544bc298" providerId="ADAL" clId="{CC37481A-DEE3-534A-8C6D-A988D6011E80}" dt="2022-04-06T01:46:52.442" v="738" actId="20577"/>
          <ac:spMkLst>
            <pc:docMk/>
            <pc:sldMk cId="2301326001" sldId="285"/>
            <ac:spMk id="3" creationId="{4FBEA419-A0C3-A843-9F93-C82F4EC2DB8B}"/>
          </ac:spMkLst>
        </pc:spChg>
      </pc:sldChg>
      <pc:sldChg chg="modSp mod">
        <pc:chgData name="Harrison, James H. (jhh5y)" userId="b54e91c0-fe5f-4cdd-a96e-e47c544bc298" providerId="ADAL" clId="{CC37481A-DEE3-534A-8C6D-A988D6011E80}" dt="2022-04-06T01:50:46.131" v="801" actId="20577"/>
        <pc:sldMkLst>
          <pc:docMk/>
          <pc:sldMk cId="1461513380" sldId="286"/>
        </pc:sldMkLst>
        <pc:spChg chg="mod">
          <ac:chgData name="Harrison, James H. (jhh5y)" userId="b54e91c0-fe5f-4cdd-a96e-e47c544bc298" providerId="ADAL" clId="{CC37481A-DEE3-534A-8C6D-A988D6011E80}" dt="2022-04-06T01:50:46.131" v="801" actId="20577"/>
          <ac:spMkLst>
            <pc:docMk/>
            <pc:sldMk cId="1461513380" sldId="286"/>
            <ac:spMk id="3" creationId="{989029E1-8359-2842-A5AD-F28613ABD5AD}"/>
          </ac:spMkLst>
        </pc:spChg>
      </pc:sldChg>
      <pc:sldChg chg="modSp mod">
        <pc:chgData name="Harrison, James H. (jhh5y)" userId="b54e91c0-fe5f-4cdd-a96e-e47c544bc298" providerId="ADAL" clId="{CC37481A-DEE3-534A-8C6D-A988D6011E80}" dt="2022-04-06T01:51:57.570" v="830" actId="20577"/>
        <pc:sldMkLst>
          <pc:docMk/>
          <pc:sldMk cId="2779544632" sldId="287"/>
        </pc:sldMkLst>
        <pc:spChg chg="mod">
          <ac:chgData name="Harrison, James H. (jhh5y)" userId="b54e91c0-fe5f-4cdd-a96e-e47c544bc298" providerId="ADAL" clId="{CC37481A-DEE3-534A-8C6D-A988D6011E80}" dt="2022-04-06T01:51:57.570" v="830" actId="20577"/>
          <ac:spMkLst>
            <pc:docMk/>
            <pc:sldMk cId="2779544632" sldId="287"/>
            <ac:spMk id="3" creationId="{0D9BD0E5-7267-7347-AAFB-D484605E3D42}"/>
          </ac:spMkLst>
        </pc:spChg>
      </pc:sldChg>
      <pc:sldChg chg="modSp mod">
        <pc:chgData name="Harrison, James H. (jhh5y)" userId="b54e91c0-fe5f-4cdd-a96e-e47c544bc298" providerId="ADAL" clId="{CC37481A-DEE3-534A-8C6D-A988D6011E80}" dt="2022-04-06T01:56:39.669" v="872" actId="20577"/>
        <pc:sldMkLst>
          <pc:docMk/>
          <pc:sldMk cId="1109300251" sldId="289"/>
        </pc:sldMkLst>
        <pc:spChg chg="mod">
          <ac:chgData name="Harrison, James H. (jhh5y)" userId="b54e91c0-fe5f-4cdd-a96e-e47c544bc298" providerId="ADAL" clId="{CC37481A-DEE3-534A-8C6D-A988D6011E80}" dt="2022-04-06T01:56:39.669" v="872" actId="20577"/>
          <ac:spMkLst>
            <pc:docMk/>
            <pc:sldMk cId="1109300251" sldId="289"/>
            <ac:spMk id="3" creationId="{9C00A8C0-F213-FA4F-8753-EB250A217C30}"/>
          </ac:spMkLst>
        </pc:spChg>
      </pc:sldChg>
      <pc:sldChg chg="modSp mod">
        <pc:chgData name="Harrison, James H. (jhh5y)" userId="b54e91c0-fe5f-4cdd-a96e-e47c544bc298" providerId="ADAL" clId="{CC37481A-DEE3-534A-8C6D-A988D6011E80}" dt="2022-04-06T02:00:36.902" v="933" actId="20577"/>
        <pc:sldMkLst>
          <pc:docMk/>
          <pc:sldMk cId="237899974" sldId="290"/>
        </pc:sldMkLst>
        <pc:spChg chg="mod">
          <ac:chgData name="Harrison, James H. (jhh5y)" userId="b54e91c0-fe5f-4cdd-a96e-e47c544bc298" providerId="ADAL" clId="{CC37481A-DEE3-534A-8C6D-A988D6011E80}" dt="2022-04-06T02:00:36.902" v="933" actId="20577"/>
          <ac:spMkLst>
            <pc:docMk/>
            <pc:sldMk cId="237899974" sldId="290"/>
            <ac:spMk id="3" creationId="{53CBACDE-1E3B-9841-B404-A6CDB49D59D2}"/>
          </ac:spMkLst>
        </pc:spChg>
      </pc:sldChg>
      <pc:sldChg chg="modSp mod">
        <pc:chgData name="Harrison, James H. (jhh5y)" userId="b54e91c0-fe5f-4cdd-a96e-e47c544bc298" providerId="ADAL" clId="{CC37481A-DEE3-534A-8C6D-A988D6011E80}" dt="2022-04-06T02:01:43.670" v="969" actId="20577"/>
        <pc:sldMkLst>
          <pc:docMk/>
          <pc:sldMk cId="3669694839" sldId="291"/>
        </pc:sldMkLst>
        <pc:spChg chg="mod">
          <ac:chgData name="Harrison, James H. (jhh5y)" userId="b54e91c0-fe5f-4cdd-a96e-e47c544bc298" providerId="ADAL" clId="{CC37481A-DEE3-534A-8C6D-A988D6011E80}" dt="2022-04-06T02:01:43.670" v="969" actId="20577"/>
          <ac:spMkLst>
            <pc:docMk/>
            <pc:sldMk cId="3669694839" sldId="291"/>
            <ac:spMk id="3" creationId="{9C2B353A-5679-4D48-ADFF-BB45D4FCFA8F}"/>
          </ac:spMkLst>
        </pc:spChg>
      </pc:sldChg>
      <pc:sldChg chg="modSp mod">
        <pc:chgData name="Harrison, James H. (jhh5y)" userId="b54e91c0-fe5f-4cdd-a96e-e47c544bc298" providerId="ADAL" clId="{CC37481A-DEE3-534A-8C6D-A988D6011E80}" dt="2022-04-06T02:06:22.225" v="986" actId="113"/>
        <pc:sldMkLst>
          <pc:docMk/>
          <pc:sldMk cId="1598000165" sldId="294"/>
        </pc:sldMkLst>
        <pc:spChg chg="mod">
          <ac:chgData name="Harrison, James H. (jhh5y)" userId="b54e91c0-fe5f-4cdd-a96e-e47c544bc298" providerId="ADAL" clId="{CC37481A-DEE3-534A-8C6D-A988D6011E80}" dt="2022-04-06T02:06:22.225" v="986" actId="113"/>
          <ac:spMkLst>
            <pc:docMk/>
            <pc:sldMk cId="1598000165" sldId="294"/>
            <ac:spMk id="3" creationId="{308B5C9A-03E3-6240-B16C-77871D2C647A}"/>
          </ac:spMkLst>
        </pc:spChg>
      </pc:sldChg>
      <pc:sldChg chg="modSp mod">
        <pc:chgData name="Harrison, James H. (jhh5y)" userId="b54e91c0-fe5f-4cdd-a96e-e47c544bc298" providerId="ADAL" clId="{CC37481A-DEE3-534A-8C6D-A988D6011E80}" dt="2022-04-06T02:07:25.044" v="989" actId="20577"/>
        <pc:sldMkLst>
          <pc:docMk/>
          <pc:sldMk cId="3128036671" sldId="295"/>
        </pc:sldMkLst>
        <pc:spChg chg="mod">
          <ac:chgData name="Harrison, James H. (jhh5y)" userId="b54e91c0-fe5f-4cdd-a96e-e47c544bc298" providerId="ADAL" clId="{CC37481A-DEE3-534A-8C6D-A988D6011E80}" dt="2022-04-06T02:07:25.044" v="989" actId="20577"/>
          <ac:spMkLst>
            <pc:docMk/>
            <pc:sldMk cId="3128036671" sldId="295"/>
            <ac:spMk id="3" creationId="{0A187379-B72A-7740-9449-58C96979E5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0DF63-F53F-8745-B46B-F4F7C75A07B5}" type="datetimeFigureOut">
              <a:rPr lang="en-US" smtClean="0"/>
              <a:t>5/1/24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2DA66-B2EA-BD40-A0BD-3378D36FA35F}" type="slidenum">
              <a:rPr lang="en-US" smtClean="0"/>
              <a:t>‹#›</a:t>
            </a:fld>
            <a:endParaRPr lang="en-US"/>
          </a:p>
        </p:txBody>
      </p:sp>
    </p:spTree>
    <p:extLst>
      <p:ext uri="{BB962C8B-B14F-4D97-AF65-F5344CB8AC3E}">
        <p14:creationId xmlns:p14="http://schemas.microsoft.com/office/powerpoint/2010/main" val="35987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10 </a:t>
            </a:r>
            <a:r>
              <a:rPr lang="en-US"/>
              <a:t>slide sets and term lists </a:t>
            </a:r>
            <a:r>
              <a:rPr lang="en-US" dirty="0"/>
              <a:t>are being provided through the Association for Pathology Informatics (API) with a license that allows free use, modification, and redistribution with attribution (see the permitted uses slide at the end of each presentation). The design has been kept relatively basic to make editing and adaptation easier. Users are encouraged to modify and improve the slides, share the changes (with attribution of the original material), and possibly contribute the improved slide sets back to the API or other distributors. As designed, the slides are relatively wordy so that they are easier to follow without an instructor’s guide (though one may appear in the future). Feel free to edit the slides to streamline them and optimize them for local teaching style and available time. Some sessions contain optional slides with extra detail, and these are indicated in the slide notes. Some sessions contain slide builds (most are simple) that don’t print well; these sessions have optional slides for printing, and these are indicated in the slide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goal of these slide sets is to provide foundational information that will allow pathology trainees to more effectively learn and practice pathology, not to teach the performance of specific tasks in pathology. The overall learning objectives are listed on the third slide of session 0 with some explanatory comments in the notes. Subsequent sessions have agendas but not separate learning objectives because the learning objectives remain the same.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slides have been used with a teaching schedule in which the orientation is given during the summer and then the remaining sessions are give once a month (with lunch) from September to May. They could also fit into a 2, 4, or 5-6 week teaching module if taught on a weekly/semiweekly basis.</a:t>
            </a:r>
          </a:p>
          <a:p>
            <a:pPr marL="0" lvl="0" indent="0" algn="l" rtl="0">
              <a:spcBef>
                <a:spcPts val="0"/>
              </a:spcBef>
              <a:spcAft>
                <a:spcPts val="0"/>
              </a:spcAft>
              <a:buNone/>
            </a:pPr>
            <a:endParaRPr dirty="0"/>
          </a:p>
        </p:txBody>
      </p:sp>
      <p:sp>
        <p:nvSpPr>
          <p:cNvPr id="226" name="Google Shape;2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Lack of end to end encryption is what kept Zoom out of healthcare in the initial months of the pandemic.</a:t>
            </a:r>
          </a:p>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24</a:t>
            </a:fld>
            <a:endParaRPr lang="en-US"/>
          </a:p>
        </p:txBody>
      </p:sp>
    </p:spTree>
    <p:extLst>
      <p:ext uri="{BB962C8B-B14F-4D97-AF65-F5344CB8AC3E}">
        <p14:creationId xmlns:p14="http://schemas.microsoft.com/office/powerpoint/2010/main" val="2153451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TLS developed from SSL (secure sockets layer).</a:t>
            </a:r>
          </a:p>
        </p:txBody>
      </p:sp>
      <p:sp>
        <p:nvSpPr>
          <p:cNvPr id="4" name="Slide Number Placeholder 3"/>
          <p:cNvSpPr>
            <a:spLocks noGrp="1"/>
          </p:cNvSpPr>
          <p:nvPr>
            <p:ph type="sldNum" sz="quarter" idx="5"/>
          </p:nvPr>
        </p:nvSpPr>
        <p:spPr/>
        <p:txBody>
          <a:bodyPr/>
          <a:lstStyle/>
          <a:p>
            <a:fld id="{3B72DA66-B2EA-BD40-A0BD-3378D36FA35F}" type="slidenum">
              <a:rPr lang="en-US" smtClean="0"/>
              <a:t>25</a:t>
            </a:fld>
            <a:endParaRPr lang="en-US"/>
          </a:p>
        </p:txBody>
      </p:sp>
    </p:spTree>
    <p:extLst>
      <p:ext uri="{BB962C8B-B14F-4D97-AF65-F5344CB8AC3E}">
        <p14:creationId xmlns:p14="http://schemas.microsoft.com/office/powerpoint/2010/main" val="1880161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27</a:t>
            </a:fld>
            <a:endParaRPr lang="en-US"/>
          </a:p>
        </p:txBody>
      </p:sp>
    </p:spTree>
    <p:extLst>
      <p:ext uri="{BB962C8B-B14F-4D97-AF65-F5344CB8AC3E}">
        <p14:creationId xmlns:p14="http://schemas.microsoft.com/office/powerpoint/2010/main" val="619934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Phishing requests information (often login information), promotes visits to malicious web sites, or download and installation of malicious software (like trojan horses).</a:t>
            </a:r>
          </a:p>
          <a:p>
            <a:r>
              <a:rPr lang="en-US"/>
              <a:t>Ransomware can spread from internal trusted computers if it gets into a network</a:t>
            </a:r>
          </a:p>
          <a:p>
            <a:r>
              <a:rPr lang="en-US"/>
              <a:t>Viruses attach to other executable programs or files, worms spread autonomously</a:t>
            </a:r>
          </a:p>
        </p:txBody>
      </p:sp>
      <p:sp>
        <p:nvSpPr>
          <p:cNvPr id="4" name="Slide Number Placeholder 3"/>
          <p:cNvSpPr>
            <a:spLocks noGrp="1"/>
          </p:cNvSpPr>
          <p:nvPr>
            <p:ph type="sldNum" sz="quarter" idx="5"/>
          </p:nvPr>
        </p:nvSpPr>
        <p:spPr/>
        <p:txBody>
          <a:bodyPr/>
          <a:lstStyle/>
          <a:p>
            <a:fld id="{3B72DA66-B2EA-BD40-A0BD-3378D36FA35F}" type="slidenum">
              <a:rPr lang="en-US" smtClean="0"/>
              <a:t>30</a:t>
            </a:fld>
            <a:endParaRPr lang="en-US"/>
          </a:p>
        </p:txBody>
      </p:sp>
    </p:spTree>
    <p:extLst>
      <p:ext uri="{BB962C8B-B14F-4D97-AF65-F5344CB8AC3E}">
        <p14:creationId xmlns:p14="http://schemas.microsoft.com/office/powerpoint/2010/main" val="2952717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2</a:t>
            </a:fld>
            <a:endParaRPr lang="en-US"/>
          </a:p>
        </p:txBody>
      </p:sp>
    </p:spTree>
    <p:extLst>
      <p:ext uri="{BB962C8B-B14F-4D97-AF65-F5344CB8AC3E}">
        <p14:creationId xmlns:p14="http://schemas.microsoft.com/office/powerpoint/2010/main" val="89821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72DA66-B2EA-BD40-A0BD-3378D36FA35F}" type="slidenum">
              <a:rPr lang="en-US" smtClean="0"/>
              <a:t>3</a:t>
            </a:fld>
            <a:endParaRPr lang="en-US"/>
          </a:p>
        </p:txBody>
      </p:sp>
    </p:spTree>
    <p:extLst>
      <p:ext uri="{BB962C8B-B14F-4D97-AF65-F5344CB8AC3E}">
        <p14:creationId xmlns:p14="http://schemas.microsoft.com/office/powerpoint/2010/main" val="625367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8</a:t>
            </a:fld>
            <a:endParaRPr lang="en-US"/>
          </a:p>
        </p:txBody>
      </p:sp>
    </p:spTree>
    <p:extLst>
      <p:ext uri="{BB962C8B-B14F-4D97-AF65-F5344CB8AC3E}">
        <p14:creationId xmlns:p14="http://schemas.microsoft.com/office/powerpoint/2010/main" val="3240399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Minimum necessary standard: Use the minimum amount of PHI required to accomplish a task</a:t>
            </a:r>
          </a:p>
        </p:txBody>
      </p:sp>
      <p:sp>
        <p:nvSpPr>
          <p:cNvPr id="4" name="Slide Number Placeholder 3"/>
          <p:cNvSpPr>
            <a:spLocks noGrp="1"/>
          </p:cNvSpPr>
          <p:nvPr>
            <p:ph type="sldNum" sz="quarter" idx="5"/>
          </p:nvPr>
        </p:nvSpPr>
        <p:spPr/>
        <p:txBody>
          <a:bodyPr/>
          <a:lstStyle/>
          <a:p>
            <a:fld id="{3B72DA66-B2EA-BD40-A0BD-3378D36FA35F}" type="slidenum">
              <a:rPr lang="en-US" smtClean="0"/>
              <a:t>10</a:t>
            </a:fld>
            <a:endParaRPr lang="en-US"/>
          </a:p>
        </p:txBody>
      </p:sp>
    </p:spTree>
    <p:extLst>
      <p:ext uri="{BB962C8B-B14F-4D97-AF65-F5344CB8AC3E}">
        <p14:creationId xmlns:p14="http://schemas.microsoft.com/office/powerpoint/2010/main" val="4262402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Aggregated = group data</a:t>
            </a:r>
          </a:p>
        </p:txBody>
      </p:sp>
      <p:sp>
        <p:nvSpPr>
          <p:cNvPr id="4" name="Slide Number Placeholder 3"/>
          <p:cNvSpPr>
            <a:spLocks noGrp="1"/>
          </p:cNvSpPr>
          <p:nvPr>
            <p:ph type="sldNum" sz="quarter" idx="5"/>
          </p:nvPr>
        </p:nvSpPr>
        <p:spPr/>
        <p:txBody>
          <a:bodyPr/>
          <a:lstStyle/>
          <a:p>
            <a:fld id="{3B72DA66-B2EA-BD40-A0BD-3378D36FA35F}" type="slidenum">
              <a:rPr lang="en-US" smtClean="0"/>
              <a:t>12</a:t>
            </a:fld>
            <a:endParaRPr lang="en-US"/>
          </a:p>
        </p:txBody>
      </p:sp>
    </p:spTree>
    <p:extLst>
      <p:ext uri="{BB962C8B-B14F-4D97-AF65-F5344CB8AC3E}">
        <p14:creationId xmlns:p14="http://schemas.microsoft.com/office/powerpoint/2010/main" val="2037894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Hide this slide for printing handouts.</a:t>
            </a:r>
          </a:p>
        </p:txBody>
      </p:sp>
      <p:sp>
        <p:nvSpPr>
          <p:cNvPr id="4" name="Slide Number Placeholder 3"/>
          <p:cNvSpPr>
            <a:spLocks noGrp="1"/>
          </p:cNvSpPr>
          <p:nvPr>
            <p:ph type="sldNum" sz="quarter" idx="5"/>
          </p:nvPr>
        </p:nvSpPr>
        <p:spPr/>
        <p:txBody>
          <a:bodyPr/>
          <a:lstStyle/>
          <a:p>
            <a:fld id="{3B72DA66-B2EA-BD40-A0BD-3378D36FA35F}" type="slidenum">
              <a:rPr lang="en-US" smtClean="0"/>
              <a:t>21</a:t>
            </a:fld>
            <a:endParaRPr lang="en-US"/>
          </a:p>
        </p:txBody>
      </p:sp>
    </p:spTree>
    <p:extLst>
      <p:ext uri="{BB962C8B-B14F-4D97-AF65-F5344CB8AC3E}">
        <p14:creationId xmlns:p14="http://schemas.microsoft.com/office/powerpoint/2010/main" val="461187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this slide for printing handouts.</a:t>
            </a:r>
          </a:p>
        </p:txBody>
      </p:sp>
      <p:sp>
        <p:nvSpPr>
          <p:cNvPr id="4" name="Slide Number Placeholder 3"/>
          <p:cNvSpPr>
            <a:spLocks noGrp="1"/>
          </p:cNvSpPr>
          <p:nvPr>
            <p:ph type="sldNum" sz="quarter" idx="5"/>
          </p:nvPr>
        </p:nvSpPr>
        <p:spPr/>
        <p:txBody>
          <a:bodyPr/>
          <a:lstStyle/>
          <a:p>
            <a:fld id="{3B72DA66-B2EA-BD40-A0BD-3378D36FA35F}" type="slidenum">
              <a:rPr lang="en-US" smtClean="0"/>
              <a:t>22</a:t>
            </a:fld>
            <a:endParaRPr lang="en-US"/>
          </a:p>
        </p:txBody>
      </p:sp>
    </p:spTree>
    <p:extLst>
      <p:ext uri="{BB962C8B-B14F-4D97-AF65-F5344CB8AC3E}">
        <p14:creationId xmlns:p14="http://schemas.microsoft.com/office/powerpoint/2010/main" val="69889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72DA66-B2EA-BD40-A0BD-3378D36FA35F}" type="slidenum">
              <a:rPr lang="en-US" smtClean="0"/>
              <a:t>23</a:t>
            </a:fld>
            <a:endParaRPr lang="en-US"/>
          </a:p>
        </p:txBody>
      </p:sp>
    </p:spTree>
    <p:extLst>
      <p:ext uri="{BB962C8B-B14F-4D97-AF65-F5344CB8AC3E}">
        <p14:creationId xmlns:p14="http://schemas.microsoft.com/office/powerpoint/2010/main" val="92793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E58E-9ABC-7D4D-9921-0B0E53D23F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782DD0-3996-F046-B806-0352383BD7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475EB0-F14A-8B4B-A7A6-AF19D5C69A33}"/>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5" name="Footer Placeholder 4">
            <a:extLst>
              <a:ext uri="{FF2B5EF4-FFF2-40B4-BE49-F238E27FC236}">
                <a16:creationId xmlns:a16="http://schemas.microsoft.com/office/drawing/2014/main" id="{14F945B0-C550-6049-AA78-702F94B5F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9E1E2-B3C5-8E4F-8DAC-E000F3CC5E65}"/>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243269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7895-99BB-BD4E-A9E3-BB62EB0750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8644AD-471D-6C4C-8C8C-DCD7D0FBFF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5D3BF-8FFD-A349-B940-A6AAEE452679}"/>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5" name="Footer Placeholder 4">
            <a:extLst>
              <a:ext uri="{FF2B5EF4-FFF2-40B4-BE49-F238E27FC236}">
                <a16:creationId xmlns:a16="http://schemas.microsoft.com/office/drawing/2014/main" id="{27201361-6B54-F341-8C5A-ABBCCECB8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3AC43-773B-E640-97D1-F9CB1C3FC700}"/>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388417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EA375C-C0C3-9B43-A6E6-C64E627907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605F16-E624-E54E-AD84-5B694151E7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D89ADF-91BC-8C40-8097-42AE5F6C30F3}"/>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5" name="Footer Placeholder 4">
            <a:extLst>
              <a:ext uri="{FF2B5EF4-FFF2-40B4-BE49-F238E27FC236}">
                <a16:creationId xmlns:a16="http://schemas.microsoft.com/office/drawing/2014/main" id="{FAD1BDC5-DBB5-B643-81F2-9C56640EC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2D1BF-DFC7-8748-8DD8-ADA2F97D1A0F}"/>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3213750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_option_2">
  <p:cSld name="Cover_option_2">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C922F883-4848-7E44-7973-0F3239C4BAB4}"/>
              </a:ext>
            </a:extLst>
          </p:cNvPr>
          <p:cNvPicPr>
            <a:picLocks noChangeAspect="1"/>
          </p:cNvPicPr>
          <p:nvPr userDrawn="1"/>
        </p:nvPicPr>
        <p:blipFill>
          <a:blip r:embed="rId2"/>
          <a:stretch>
            <a:fillRect/>
          </a:stretch>
        </p:blipFill>
        <p:spPr>
          <a:xfrm>
            <a:off x="0" y="0"/>
            <a:ext cx="12192000" cy="6864053"/>
          </a:xfrm>
          <a:prstGeom prst="rect">
            <a:avLst/>
          </a:prstGeom>
        </p:spPr>
      </p:pic>
      <p:sp>
        <p:nvSpPr>
          <p:cNvPr id="19" name="Google Shape;19;p2"/>
          <p:cNvSpPr/>
          <p:nvPr/>
        </p:nvSpPr>
        <p:spPr>
          <a:xfrm>
            <a:off x="4066647" y="1086973"/>
            <a:ext cx="6838157" cy="5401235"/>
          </a:xfrm>
          <a:prstGeom prst="rect">
            <a:avLst/>
          </a:prstGeom>
          <a:solidFill>
            <a:schemeClr val="dk2">
              <a:alpha val="84705"/>
            </a:schemeClr>
          </a:solidFill>
          <a:ln>
            <a:noFill/>
          </a:ln>
        </p:spPr>
        <p:txBody>
          <a:bodyPr spcFirstLastPara="1" wrap="square" lIns="97966" tIns="48983" rIns="97966" bIns="48983"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cxnSp>
        <p:nvCxnSpPr>
          <p:cNvPr id="20" name="Google Shape;20;p2"/>
          <p:cNvCxnSpPr/>
          <p:nvPr/>
        </p:nvCxnSpPr>
        <p:spPr>
          <a:xfrm>
            <a:off x="4413252" y="3463396"/>
            <a:ext cx="6195219" cy="0"/>
          </a:xfrm>
          <a:prstGeom prst="straightConnector1">
            <a:avLst/>
          </a:prstGeom>
          <a:noFill/>
          <a:ln w="9525" cap="flat" cmpd="sng">
            <a:solidFill>
              <a:srgbClr val="FFFFFF"/>
            </a:solidFill>
            <a:prstDash val="solid"/>
            <a:miter lim="800000"/>
            <a:headEnd type="none" w="sm" len="sm"/>
            <a:tailEnd type="none" w="sm" len="sm"/>
          </a:ln>
        </p:spPr>
      </p:cxnSp>
      <p:sp>
        <p:nvSpPr>
          <p:cNvPr id="21" name="Google Shape;21;p2"/>
          <p:cNvSpPr txBox="1">
            <a:spLocks noGrp="1"/>
          </p:cNvSpPr>
          <p:nvPr>
            <p:ph type="ctrTitle"/>
          </p:nvPr>
        </p:nvSpPr>
        <p:spPr>
          <a:xfrm>
            <a:off x="4413043" y="1976479"/>
            <a:ext cx="6196231" cy="118912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4413050" y="3599423"/>
            <a:ext cx="6196223" cy="969946"/>
          </a:xfrm>
          <a:prstGeom prst="rect">
            <a:avLst/>
          </a:prstGeom>
          <a:noFill/>
          <a:ln>
            <a:noFill/>
          </a:ln>
        </p:spPr>
        <p:txBody>
          <a:bodyPr spcFirstLastPara="1" wrap="square" lIns="91425" tIns="45700" rIns="91425" bIns="45700" anchor="t" anchorCtr="0">
            <a:noAutofit/>
          </a:bodyPr>
          <a:lstStyle>
            <a:lvl1pPr lvl="0" algn="l">
              <a:lnSpc>
                <a:spcPct val="90000"/>
              </a:lnSpc>
              <a:spcBef>
                <a:spcPts val="900"/>
              </a:spcBef>
              <a:spcAft>
                <a:spcPts val="0"/>
              </a:spcAft>
              <a:buClr>
                <a:schemeClr val="lt1"/>
              </a:buClr>
              <a:buSzPts val="2833"/>
              <a:buNone/>
              <a:defRPr sz="2550">
                <a:solidFill>
                  <a:schemeClr val="lt1"/>
                </a:solidFill>
              </a:defRPr>
            </a:lvl1pPr>
            <a:lvl2pPr lvl="1" algn="ctr">
              <a:lnSpc>
                <a:spcPct val="90000"/>
              </a:lnSpc>
              <a:spcBef>
                <a:spcPts val="450"/>
              </a:spcBef>
              <a:spcAft>
                <a:spcPts val="0"/>
              </a:spcAft>
              <a:buClr>
                <a:srgbClr val="888888"/>
              </a:buClr>
              <a:buSzPts val="2400"/>
              <a:buNone/>
              <a:defRPr>
                <a:solidFill>
                  <a:srgbClr val="888888"/>
                </a:solidFill>
              </a:defRPr>
            </a:lvl2pPr>
            <a:lvl3pPr lvl="2" algn="ctr">
              <a:lnSpc>
                <a:spcPct val="90000"/>
              </a:lnSpc>
              <a:spcBef>
                <a:spcPts val="450"/>
              </a:spcBef>
              <a:spcAft>
                <a:spcPts val="0"/>
              </a:spcAft>
              <a:buClr>
                <a:srgbClr val="888888"/>
              </a:buClr>
              <a:buSzPts val="2000"/>
              <a:buNone/>
              <a:defRPr>
                <a:solidFill>
                  <a:srgbClr val="888888"/>
                </a:solidFill>
              </a:defRPr>
            </a:lvl3pPr>
            <a:lvl4pPr lvl="3" algn="ctr">
              <a:lnSpc>
                <a:spcPct val="90000"/>
              </a:lnSpc>
              <a:spcBef>
                <a:spcPts val="450"/>
              </a:spcBef>
              <a:spcAft>
                <a:spcPts val="0"/>
              </a:spcAft>
              <a:buClr>
                <a:srgbClr val="888888"/>
              </a:buClr>
              <a:buSzPts val="1800"/>
              <a:buNone/>
              <a:defRPr>
                <a:solidFill>
                  <a:srgbClr val="888888"/>
                </a:solidFill>
              </a:defRPr>
            </a:lvl4pPr>
            <a:lvl5pPr lvl="4" algn="ctr">
              <a:lnSpc>
                <a:spcPct val="90000"/>
              </a:lnSpc>
              <a:spcBef>
                <a:spcPts val="450"/>
              </a:spcBef>
              <a:spcAft>
                <a:spcPts val="0"/>
              </a:spcAft>
              <a:buClr>
                <a:srgbClr val="888888"/>
              </a:buClr>
              <a:buSzPts val="1800"/>
              <a:buNone/>
              <a:defRPr>
                <a:solidFill>
                  <a:srgbClr val="888888"/>
                </a:solidFill>
              </a:defRPr>
            </a:lvl5pPr>
            <a:lvl6pPr lvl="5" algn="ctr">
              <a:lnSpc>
                <a:spcPct val="90000"/>
              </a:lnSpc>
              <a:spcBef>
                <a:spcPts val="450"/>
              </a:spcBef>
              <a:spcAft>
                <a:spcPts val="0"/>
              </a:spcAft>
              <a:buClr>
                <a:srgbClr val="888888"/>
              </a:buClr>
              <a:buSzPts val="1800"/>
              <a:buNone/>
              <a:defRPr>
                <a:solidFill>
                  <a:srgbClr val="888888"/>
                </a:solidFill>
              </a:defRPr>
            </a:lvl6pPr>
            <a:lvl7pPr lvl="6" algn="ctr">
              <a:lnSpc>
                <a:spcPct val="90000"/>
              </a:lnSpc>
              <a:spcBef>
                <a:spcPts val="450"/>
              </a:spcBef>
              <a:spcAft>
                <a:spcPts val="0"/>
              </a:spcAft>
              <a:buClr>
                <a:srgbClr val="888888"/>
              </a:buClr>
              <a:buSzPts val="1800"/>
              <a:buNone/>
              <a:defRPr>
                <a:solidFill>
                  <a:srgbClr val="888888"/>
                </a:solidFill>
              </a:defRPr>
            </a:lvl7pPr>
            <a:lvl8pPr lvl="7" algn="ctr">
              <a:lnSpc>
                <a:spcPct val="90000"/>
              </a:lnSpc>
              <a:spcBef>
                <a:spcPts val="450"/>
              </a:spcBef>
              <a:spcAft>
                <a:spcPts val="0"/>
              </a:spcAft>
              <a:buClr>
                <a:srgbClr val="888888"/>
              </a:buClr>
              <a:buSzPts val="1800"/>
              <a:buNone/>
              <a:defRPr>
                <a:solidFill>
                  <a:srgbClr val="888888"/>
                </a:solidFill>
              </a:defRPr>
            </a:lvl8pPr>
            <a:lvl9pPr lvl="8" algn="ctr">
              <a:lnSpc>
                <a:spcPct val="90000"/>
              </a:lnSpc>
              <a:spcBef>
                <a:spcPts val="450"/>
              </a:spcBef>
              <a:spcAft>
                <a:spcPts val="0"/>
              </a:spcAft>
              <a:buClr>
                <a:srgbClr val="888888"/>
              </a:buClr>
              <a:buSzPts val="1800"/>
              <a:buNone/>
              <a:defRPr>
                <a:solidFill>
                  <a:srgbClr val="888888"/>
                </a:solidFill>
              </a:defRPr>
            </a:lvl9pPr>
          </a:lstStyle>
          <a:p>
            <a:endParaRPr/>
          </a:p>
        </p:txBody>
      </p:sp>
      <p:sp>
        <p:nvSpPr>
          <p:cNvPr id="23" name="Google Shape;23;p2"/>
          <p:cNvSpPr txBox="1">
            <a:spLocks noGrp="1"/>
          </p:cNvSpPr>
          <p:nvPr>
            <p:ph type="body" idx="2"/>
          </p:nvPr>
        </p:nvSpPr>
        <p:spPr>
          <a:xfrm>
            <a:off x="4413043" y="5723927"/>
            <a:ext cx="3484771" cy="611524"/>
          </a:xfrm>
          <a:prstGeom prst="rect">
            <a:avLst/>
          </a:prstGeom>
          <a:noFill/>
          <a:ln>
            <a:noFill/>
          </a:ln>
        </p:spPr>
        <p:txBody>
          <a:bodyPr spcFirstLastPara="1" wrap="square" lIns="91425" tIns="45700" rIns="91425" bIns="45700" anchor="t" anchorCtr="0">
            <a:noAutofit/>
          </a:bodyPr>
          <a:lstStyle>
            <a:lvl1pPr marL="411480" marR="0" lvl="0" indent="-205740" algn="l">
              <a:lnSpc>
                <a:spcPct val="10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a:p>
        </p:txBody>
      </p:sp>
      <p:sp>
        <p:nvSpPr>
          <p:cNvPr id="24" name="Google Shape;24;p2"/>
          <p:cNvSpPr txBox="1">
            <a:spLocks noGrp="1"/>
          </p:cNvSpPr>
          <p:nvPr>
            <p:ph type="body" idx="3"/>
          </p:nvPr>
        </p:nvSpPr>
        <p:spPr>
          <a:xfrm>
            <a:off x="8142113" y="5694524"/>
            <a:ext cx="2466359" cy="611524"/>
          </a:xfrm>
          <a:prstGeom prst="rect">
            <a:avLst/>
          </a:prstGeom>
          <a:noFill/>
          <a:ln>
            <a:noFill/>
          </a:ln>
        </p:spPr>
        <p:txBody>
          <a:bodyPr spcFirstLastPara="1" wrap="square" lIns="91425" tIns="45700" rIns="91425" bIns="45700" anchor="t" anchorCtr="0">
            <a:noAutofit/>
          </a:bodyPr>
          <a:lstStyle>
            <a:lvl1pPr marL="411480" marR="0" lvl="0" indent="-205740" algn="r">
              <a:lnSpc>
                <a:spcPct val="12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8201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80F3-0830-7349-8789-7AADCA389D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8BBDA5-BF78-BE4E-B0B8-892AE1C0C6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8CC4EB-4A65-CD40-B5AD-9E877575044F}"/>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5" name="Footer Placeholder 4">
            <a:extLst>
              <a:ext uri="{FF2B5EF4-FFF2-40B4-BE49-F238E27FC236}">
                <a16:creationId xmlns:a16="http://schemas.microsoft.com/office/drawing/2014/main" id="{09188930-8B1A-A64A-9839-333249E37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CF9C6-658A-E543-9742-E6980B6DE8E2}"/>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2790806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77D7-B85E-AD42-8670-169A7BE0DB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5DF045-3973-1B4A-B21E-BDE95D903B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D7A32E-CCC0-3E46-B947-CE9F1B6325BB}"/>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5" name="Footer Placeholder 4">
            <a:extLst>
              <a:ext uri="{FF2B5EF4-FFF2-40B4-BE49-F238E27FC236}">
                <a16:creationId xmlns:a16="http://schemas.microsoft.com/office/drawing/2014/main" id="{C5CA477A-68E4-7342-8497-D6CCA2734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00204-D4F9-E34C-AB19-551BBF7E584C}"/>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1789167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08F5-97C7-F74D-9E06-D2F363650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D154E9-26A7-9D40-A2F1-DE1CC9142A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606602-BE7B-9846-8C4E-5D5CF6E6E6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C2B904-5935-CA43-BEA0-90EC2BC968B2}"/>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6" name="Footer Placeholder 5">
            <a:extLst>
              <a:ext uri="{FF2B5EF4-FFF2-40B4-BE49-F238E27FC236}">
                <a16:creationId xmlns:a16="http://schemas.microsoft.com/office/drawing/2014/main" id="{06F78749-D981-5E45-88AB-B8389389D7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443D3-D0F3-8042-9E97-A00719CF9B20}"/>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318336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B241-F972-5F4F-94E4-86B719146E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E1CC34-3BB3-2744-BE37-B34750165A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B42DA3-B172-7946-B4C0-071D4D086C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1A02BB-329D-8A41-8827-BDED0C8F3D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B181DD-25A3-7D4E-B24A-E296AFEA14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A40202-AFA9-794E-A8FA-7F0C3B3320AA}"/>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8" name="Footer Placeholder 7">
            <a:extLst>
              <a:ext uri="{FF2B5EF4-FFF2-40B4-BE49-F238E27FC236}">
                <a16:creationId xmlns:a16="http://schemas.microsoft.com/office/drawing/2014/main" id="{11875A4F-84A5-5F43-BCD1-FAB003B20D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1B57A2-0983-A44E-8F77-4BEB5B034DD3}"/>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380471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152D5-A059-7A46-AE0D-38CF9FD5E1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E18CC-6B81-3C42-940E-D84A86136117}"/>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4" name="Footer Placeholder 3">
            <a:extLst>
              <a:ext uri="{FF2B5EF4-FFF2-40B4-BE49-F238E27FC236}">
                <a16:creationId xmlns:a16="http://schemas.microsoft.com/office/drawing/2014/main" id="{467470D9-C5F6-DA49-9605-1A148510F4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B15EDC-3B4B-0740-B472-FC2F3EF412F1}"/>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2796035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CF7AB-5034-9541-BA94-219D37A371D4}"/>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3" name="Footer Placeholder 2">
            <a:extLst>
              <a:ext uri="{FF2B5EF4-FFF2-40B4-BE49-F238E27FC236}">
                <a16:creationId xmlns:a16="http://schemas.microsoft.com/office/drawing/2014/main" id="{A26E7584-2351-374E-BEB2-900EB9A98F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3E7EAF-BD9D-6E44-9BAF-02061D6C0A76}"/>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89006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8BA85-C8E9-9A4F-AB9E-464C7148A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94FE00-D18A-624D-9DE4-CE8FCBA1C1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7B680A-ABC0-AA46-9CE5-92375C697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D0C384-FDD9-194A-A4AF-3BCE6A63BB24}"/>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6" name="Footer Placeholder 5">
            <a:extLst>
              <a:ext uri="{FF2B5EF4-FFF2-40B4-BE49-F238E27FC236}">
                <a16:creationId xmlns:a16="http://schemas.microsoft.com/office/drawing/2014/main" id="{68D84747-2FC6-334B-84F7-52F618824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0188D-8888-784D-BD02-0C9BC53A3B3F}"/>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1794106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2727-1476-8A4D-844E-986F659FE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A5135A-1986-9746-A9DC-A8C308C0A9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F6A580-88A3-B04F-BB81-4C7532489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A02E8F-E378-EA4F-A281-40757FA8DCB3}"/>
              </a:ext>
            </a:extLst>
          </p:cNvPr>
          <p:cNvSpPr>
            <a:spLocks noGrp="1"/>
          </p:cNvSpPr>
          <p:nvPr>
            <p:ph type="dt" sz="half" idx="10"/>
          </p:nvPr>
        </p:nvSpPr>
        <p:spPr/>
        <p:txBody>
          <a:bodyPr/>
          <a:lstStyle/>
          <a:p>
            <a:fld id="{53D35BC0-2B96-604D-9CAE-EFCC2C2E71C3}" type="datetimeFigureOut">
              <a:rPr lang="en-US" smtClean="0"/>
              <a:t>5/1/24</a:t>
            </a:fld>
            <a:endParaRPr lang="en-US"/>
          </a:p>
        </p:txBody>
      </p:sp>
      <p:sp>
        <p:nvSpPr>
          <p:cNvPr id="6" name="Footer Placeholder 5">
            <a:extLst>
              <a:ext uri="{FF2B5EF4-FFF2-40B4-BE49-F238E27FC236}">
                <a16:creationId xmlns:a16="http://schemas.microsoft.com/office/drawing/2014/main" id="{F2829EB9-1714-9845-BE03-375BDAE3D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46AC4C-B60C-0F49-A435-6814AE69818D}"/>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67015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6DBCFB-D3A8-4941-A0F2-EB77395F5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D06B75-D77A-EB40-AA44-643BCD4A9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7A3F8-23FD-044E-BB38-BEB124E22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35BC0-2B96-604D-9CAE-EFCC2C2E71C3}" type="datetimeFigureOut">
              <a:rPr lang="en-US" smtClean="0"/>
              <a:t>5/1/24</a:t>
            </a:fld>
            <a:endParaRPr lang="en-US"/>
          </a:p>
        </p:txBody>
      </p:sp>
      <p:sp>
        <p:nvSpPr>
          <p:cNvPr id="5" name="Footer Placeholder 4">
            <a:extLst>
              <a:ext uri="{FF2B5EF4-FFF2-40B4-BE49-F238E27FC236}">
                <a16:creationId xmlns:a16="http://schemas.microsoft.com/office/drawing/2014/main" id="{54B6ECB1-7EC4-8D49-A8C3-5F1CB8CE2F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CC1545-8997-2241-A93A-CCB9474C92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10146-942D-DE4D-B93A-9D5D8FD3B022}" type="slidenum">
              <a:rPr lang="en-US" smtClean="0"/>
              <a:t>‹#›</a:t>
            </a:fld>
            <a:endParaRPr lang="en-US"/>
          </a:p>
        </p:txBody>
      </p:sp>
    </p:spTree>
    <p:extLst>
      <p:ext uri="{BB962C8B-B14F-4D97-AF65-F5344CB8AC3E}">
        <p14:creationId xmlns:p14="http://schemas.microsoft.com/office/powerpoint/2010/main" val="550117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thehealthcareblog.com/blog/2022/05/26/defanging-hipaa-how-your-de-identified-data-was-re-identified-for-profit/" TargetMode="External"/><Relationship Id="rId4" Type="http://schemas.openxmlformats.org/officeDocument/2006/relationships/hyperlink" Target="https://doi.org/10.1038/s41467-019-10933-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001/jamahealthforum.2022.487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aptodayonline.com/weeks-of-lab-turmoil-follow-cyberattac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s://blog.netwrix.com/2018/05/15/top-10-most-common-types-of-cyber-attack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093/jalm/jfac119" TargetMode="External"/><Relationship Id="rId2" Type="http://schemas.openxmlformats.org/officeDocument/2006/relationships/hyperlink" Target="https://apc.memberclicks.net/m-pier"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3" Type="http://schemas.openxmlformats.org/officeDocument/2006/relationships/hyperlink" Target="https://www.flaticon.com/free-icons/health-report" TargetMode="External"/><Relationship Id="rId18" Type="http://schemas.openxmlformats.org/officeDocument/2006/relationships/hyperlink" Target="https://www.flaticon.com/free-icons/patient" TargetMode="External"/><Relationship Id="rId26" Type="http://schemas.openxmlformats.org/officeDocument/2006/relationships/hyperlink" Target="https://www.flaticon.com/free-icons/medical-research" TargetMode="External"/><Relationship Id="rId39" Type="http://schemas.openxmlformats.org/officeDocument/2006/relationships/hyperlink" Target="https://www.flaticon.com/free-icons/book" TargetMode="External"/><Relationship Id="rId21" Type="http://schemas.openxmlformats.org/officeDocument/2006/relationships/hyperlink" Target="https://www.flaticon.com/free-icons/encrypt" TargetMode="External"/><Relationship Id="rId34" Type="http://schemas.openxmlformats.org/officeDocument/2006/relationships/hyperlink" Target="https://www.flaticon.com/free-icons/vulnerability" TargetMode="External"/><Relationship Id="rId7" Type="http://schemas.openxmlformats.org/officeDocument/2006/relationships/hyperlink" Target="https://www.flaticon.com/free-icons/health" TargetMode="External"/><Relationship Id="rId2" Type="http://schemas.openxmlformats.org/officeDocument/2006/relationships/hyperlink" Target="https://creativecommons.org/licenses/by/4.0/" TargetMode="External"/><Relationship Id="rId16" Type="http://schemas.openxmlformats.org/officeDocument/2006/relationships/hyperlink" Target="https://www.flaticon.com/free-icons/operating-model" TargetMode="External"/><Relationship Id="rId20" Type="http://schemas.openxmlformats.org/officeDocument/2006/relationships/hyperlink" Target="https://www.flaticon.com/free-icons/hard-driv" TargetMode="External"/><Relationship Id="rId29" Type="http://schemas.openxmlformats.org/officeDocument/2006/relationships/hyperlink" Target="https://www.flaticon.com/free-icons/owner" TargetMode="External"/><Relationship Id="rId41"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hyperlink" Target="https://www.flaticon.com/" TargetMode="External"/><Relationship Id="rId11" Type="http://schemas.openxmlformats.org/officeDocument/2006/relationships/hyperlink" Target="https://www.flaticon.com/free-icons/rules" TargetMode="External"/><Relationship Id="rId24" Type="http://schemas.openxmlformats.org/officeDocument/2006/relationships/hyperlink" Target="https://www.flaticon.com/free-icons/backup" TargetMode="External"/><Relationship Id="rId32" Type="http://schemas.openxmlformats.org/officeDocument/2006/relationships/hyperlink" Target="https://www.flaticon.com/authors/orvipixel" TargetMode="External"/><Relationship Id="rId37" Type="http://schemas.openxmlformats.org/officeDocument/2006/relationships/hyperlink" Target="https://www.flaticon.com/free-icons/gaming" TargetMode="External"/><Relationship Id="rId40" Type="http://schemas.openxmlformats.org/officeDocument/2006/relationships/hyperlink" Target="https://www.flaticon.com/authors/good-ware" TargetMode="External"/><Relationship Id="rId5" Type="http://schemas.openxmlformats.org/officeDocument/2006/relationships/hyperlink" Target="https://www.flaticon.com/authors/eucalyp" TargetMode="External"/><Relationship Id="rId15" Type="http://schemas.openxmlformats.org/officeDocument/2006/relationships/hyperlink" Target="https://www.flaticon.com/free-icons/agenda" TargetMode="External"/><Relationship Id="rId23" Type="http://schemas.openxmlformats.org/officeDocument/2006/relationships/hyperlink" Target="https://www.flaticon.com/authors/freepik" TargetMode="External"/><Relationship Id="rId28" Type="http://schemas.openxmlformats.org/officeDocument/2006/relationships/hyperlink" Target="https://www.flaticon.com/authors/wanicon" TargetMode="External"/><Relationship Id="rId36" Type="http://schemas.openxmlformats.org/officeDocument/2006/relationships/hyperlink" Target="https://www.flaticon.com/free-icons/bill" TargetMode="External"/><Relationship Id="rId10" Type="http://schemas.openxmlformats.org/officeDocument/2006/relationships/hyperlink" Target="https://www.flaticon.com/authors/iconjam" TargetMode="External"/><Relationship Id="rId19" Type="http://schemas.openxmlformats.org/officeDocument/2006/relationships/hyperlink" Target="https://www.flaticon.com/free-icons/eye" TargetMode="External"/><Relationship Id="rId31" Type="http://schemas.openxmlformats.org/officeDocument/2006/relationships/hyperlink" Target="https://www.flaticon.com/free-icons/penetration" TargetMode="External"/><Relationship Id="rId4" Type="http://schemas.openxmlformats.org/officeDocument/2006/relationships/hyperlink" Target="https://www.flaticon.com/free-icons/infrastructure" TargetMode="External"/><Relationship Id="rId9" Type="http://schemas.openxmlformats.org/officeDocument/2006/relationships/hyperlink" Target="https://www.flaticon.com/free-icons/product-development" TargetMode="External"/><Relationship Id="rId14" Type="http://schemas.openxmlformats.org/officeDocument/2006/relationships/hyperlink" Target="https://www.flaticon.com/authors/wyasadesign" TargetMode="External"/><Relationship Id="rId22" Type="http://schemas.openxmlformats.org/officeDocument/2006/relationships/hyperlink" Target="https://www.flaticon.com/free-icons/digital-signature" TargetMode="External"/><Relationship Id="rId27" Type="http://schemas.openxmlformats.org/officeDocument/2006/relationships/hyperlink" Target="https://www.flaticon.com/free-icons/contract" TargetMode="External"/><Relationship Id="rId30" Type="http://schemas.openxmlformats.org/officeDocument/2006/relationships/hyperlink" Target="https://www.flaticon.com/authors/uniconlabs" TargetMode="External"/><Relationship Id="rId35" Type="http://schemas.openxmlformats.org/officeDocument/2006/relationships/hyperlink" Target="https://www.flaticon.com/authors/smashicons" TargetMode="External"/><Relationship Id="rId8" Type="http://schemas.openxmlformats.org/officeDocument/2006/relationships/hyperlink" Target="https://www.flaticon.com/authors/flat-icons" TargetMode="External"/><Relationship Id="rId3" Type="http://schemas.openxmlformats.org/officeDocument/2006/relationships/hyperlink" Target="https://pixabay.com/images/search/laboratory/?pagi=3&amp;" TargetMode="External"/><Relationship Id="rId12" Type="http://schemas.openxmlformats.org/officeDocument/2006/relationships/hyperlink" Target="https://www.flaticon.com/authors/vectors-tank" TargetMode="External"/><Relationship Id="rId17" Type="http://schemas.openxmlformats.org/officeDocument/2006/relationships/hyperlink" Target="https://www.flaticon.com/free-icons/insurance" TargetMode="External"/><Relationship Id="rId25" Type="http://schemas.openxmlformats.org/officeDocument/2006/relationships/hyperlink" Target="https://www.flaticon.com/authors/surang" TargetMode="External"/><Relationship Id="rId33" Type="http://schemas.openxmlformats.org/officeDocument/2006/relationships/hyperlink" Target="https://www.flaticon.com/free-icons/cyber-attack" TargetMode="External"/><Relationship Id="rId38" Type="http://schemas.openxmlformats.org/officeDocument/2006/relationships/hyperlink" Target="https://www.flaticon.com/authors/juicy-fish"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ctrTitle"/>
          </p:nvPr>
        </p:nvSpPr>
        <p:spPr>
          <a:xfrm>
            <a:off x="4581339" y="1488266"/>
            <a:ext cx="5576608" cy="1831537"/>
          </a:xfrm>
          <a:prstGeom prst="rect">
            <a:avLst/>
          </a:prstGeom>
          <a:noFill/>
          <a:ln>
            <a:noFill/>
          </a:ln>
        </p:spPr>
        <p:txBody>
          <a:bodyPr spcFirstLastPara="1" vert="horz" wrap="square" lIns="82283" tIns="41130" rIns="82283" bIns="41130" numCol="1" rtlCol="0" anchor="b" anchorCtr="0" compatLnSpc="1">
            <a:prstTxWarp prst="textNoShape">
              <a:avLst/>
            </a:prstTxWarp>
            <a:noAutofit/>
          </a:bodyPr>
          <a:lstStyle/>
          <a:p>
            <a:pPr>
              <a:lnSpc>
                <a:spcPct val="120000"/>
              </a:lnSpc>
            </a:pPr>
            <a:r>
              <a:rPr lang="en-US" sz="2400" b="1">
                <a:latin typeface="Arial" panose="020B0604020202020204" pitchFamily="34" charset="0"/>
                <a:cs typeface="Arial" panose="020B0604020202020204" pitchFamily="34" charset="0"/>
              </a:rPr>
              <a:t>Introduction to</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Pathology Informatics</a:t>
            </a:r>
            <a:endParaRPr b="1">
              <a:latin typeface="Arial" panose="020B0604020202020204" pitchFamily="34" charset="0"/>
              <a:cs typeface="Arial" panose="020B0604020202020204" pitchFamily="34" charset="0"/>
            </a:endParaRPr>
          </a:p>
        </p:txBody>
      </p:sp>
      <p:sp>
        <p:nvSpPr>
          <p:cNvPr id="229" name="Google Shape;229;p33"/>
          <p:cNvSpPr txBox="1">
            <a:spLocks noGrp="1"/>
          </p:cNvSpPr>
          <p:nvPr>
            <p:ph type="subTitle" idx="1"/>
          </p:nvPr>
        </p:nvSpPr>
        <p:spPr>
          <a:xfrm>
            <a:off x="4581346" y="3582384"/>
            <a:ext cx="5576580" cy="1070280"/>
          </a:xfrm>
          <a:prstGeom prst="rect">
            <a:avLst/>
          </a:prstGeom>
          <a:noFill/>
          <a:ln>
            <a:noFill/>
          </a:ln>
        </p:spPr>
        <p:txBody>
          <a:bodyPr spcFirstLastPara="1" vert="horz" wrap="square" lIns="82283" tIns="41130" rIns="82283" bIns="41130" rtlCol="0" anchor="t" anchorCtr="0">
            <a:noAutofit/>
          </a:bodyPr>
          <a:lstStyle/>
          <a:p>
            <a:pPr marL="0" indent="0">
              <a:lnSpc>
                <a:spcPct val="100000"/>
              </a:lnSpc>
              <a:spcBef>
                <a:spcPts val="0"/>
              </a:spcBef>
              <a:buSzPts val="2408"/>
            </a:pPr>
            <a:r>
              <a:rPr lang="en-US" sz="2167" b="1" dirty="0">
                <a:latin typeface="Arial" panose="020B0604020202020204" pitchFamily="34" charset="0"/>
                <a:cs typeface="Arial" panose="020B0604020202020204" pitchFamily="34" charset="0"/>
              </a:rPr>
              <a:t>Session 8: </a:t>
            </a:r>
            <a:br>
              <a:rPr lang="en-US" sz="2167" b="1" dirty="0">
                <a:latin typeface="Arial" panose="020B0604020202020204" pitchFamily="34" charset="0"/>
                <a:cs typeface="Arial" panose="020B0604020202020204" pitchFamily="34" charset="0"/>
              </a:rPr>
            </a:br>
            <a:r>
              <a:rPr lang="en-US" sz="2167" b="1" dirty="0">
                <a:latin typeface="Arial" panose="020B0604020202020204" pitchFamily="34" charset="0"/>
                <a:cs typeface="Arial" panose="020B0604020202020204" pitchFamily="34" charset="0"/>
              </a:rPr>
              <a:t>Cybersecurity</a:t>
            </a:r>
            <a:endParaRPr sz="2167" dirty="0">
              <a:latin typeface="Arial" panose="020B0604020202020204" pitchFamily="34" charset="0"/>
              <a:cs typeface="Arial" panose="020B0604020202020204" pitchFamily="34" charset="0"/>
            </a:endParaRPr>
          </a:p>
        </p:txBody>
      </p:sp>
      <p:sp>
        <p:nvSpPr>
          <p:cNvPr id="230" name="Google Shape;230;p33"/>
          <p:cNvSpPr txBox="1">
            <a:spLocks noGrp="1"/>
          </p:cNvSpPr>
          <p:nvPr>
            <p:ph type="body" idx="2"/>
          </p:nvPr>
        </p:nvSpPr>
        <p:spPr>
          <a:xfrm>
            <a:off x="4581338" y="5329480"/>
            <a:ext cx="3136294" cy="550372"/>
          </a:xfrm>
          <a:prstGeom prst="rect">
            <a:avLst/>
          </a:prstGeom>
          <a:noFill/>
          <a:ln>
            <a:noFill/>
          </a:ln>
        </p:spPr>
        <p:txBody>
          <a:bodyPr spcFirstLastPara="1" vert="horz" wrap="square" lIns="82283" tIns="41130" rIns="82283" bIns="41130" rtlCol="0" anchor="t" anchorCtr="0">
            <a:noAutofit/>
          </a:bodyPr>
          <a:lstStyle/>
          <a:p>
            <a:pPr marL="0" indent="0"/>
            <a:r>
              <a:rPr lang="en-US"/>
              <a:t>James Harrison, MD PhD</a:t>
            </a:r>
          </a:p>
          <a:p>
            <a:pPr marL="0" indent="0"/>
            <a:r>
              <a:rPr lang="en-US"/>
              <a:t>University of Virginia</a:t>
            </a:r>
            <a:endParaRPr/>
          </a:p>
        </p:txBody>
      </p:sp>
      <p:sp>
        <p:nvSpPr>
          <p:cNvPr id="231" name="Google Shape;231;p33"/>
          <p:cNvSpPr txBox="1">
            <a:spLocks noGrp="1"/>
          </p:cNvSpPr>
          <p:nvPr>
            <p:ph type="body" idx="3"/>
          </p:nvPr>
        </p:nvSpPr>
        <p:spPr>
          <a:xfrm>
            <a:off x="7937501" y="5329482"/>
            <a:ext cx="2219723" cy="770228"/>
          </a:xfrm>
          <a:prstGeom prst="rect">
            <a:avLst/>
          </a:prstGeom>
          <a:noFill/>
          <a:ln>
            <a:noFill/>
          </a:ln>
        </p:spPr>
        <p:txBody>
          <a:bodyPr spcFirstLastPara="1" vert="horz" wrap="square" lIns="82283" tIns="41130" rIns="82283" bIns="41130" rtlCol="0" anchor="t" anchorCtr="0">
            <a:noAutofit/>
          </a:bodyPr>
          <a:lstStyle/>
          <a:p>
            <a:pPr marL="0" indent="0">
              <a:lnSpc>
                <a:spcPct val="100000"/>
              </a:lnSpc>
            </a:pPr>
            <a:r>
              <a:rPr lang="en-US" dirty="0"/>
              <a:t>2024</a:t>
            </a:r>
          </a:p>
          <a:p>
            <a:pPr marL="0" indent="0">
              <a:lnSpc>
                <a:spcPct val="100000"/>
              </a:lnSpc>
            </a:pPr>
            <a:r>
              <a:rPr lang="en-US" dirty="0"/>
              <a:t>API distribution, version 1.0.1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F39F-3CA4-0B45-A73F-D31A479C33D0}"/>
              </a:ext>
            </a:extLst>
          </p:cNvPr>
          <p:cNvSpPr>
            <a:spLocks noGrp="1"/>
          </p:cNvSpPr>
          <p:nvPr>
            <p:ph type="title"/>
          </p:nvPr>
        </p:nvSpPr>
        <p:spPr/>
        <p:txBody>
          <a:bodyPr/>
          <a:lstStyle/>
          <a:p>
            <a:r>
              <a:rPr lang="en-US" b="1" dirty="0"/>
              <a:t>HIPAA Privacy rule:</a:t>
            </a:r>
            <a:br>
              <a:rPr lang="en-US" b="1" dirty="0"/>
            </a:br>
            <a:r>
              <a:rPr lang="en-US" b="1" dirty="0"/>
              <a:t>Protected Health Information (PHI)</a:t>
            </a:r>
          </a:p>
        </p:txBody>
      </p:sp>
      <p:sp>
        <p:nvSpPr>
          <p:cNvPr id="3" name="Content Placeholder 2">
            <a:extLst>
              <a:ext uri="{FF2B5EF4-FFF2-40B4-BE49-F238E27FC236}">
                <a16:creationId xmlns:a16="http://schemas.microsoft.com/office/drawing/2014/main" id="{847F5233-511E-574E-BB80-778B791CBD38}"/>
              </a:ext>
            </a:extLst>
          </p:cNvPr>
          <p:cNvSpPr>
            <a:spLocks noGrp="1"/>
          </p:cNvSpPr>
          <p:nvPr>
            <p:ph idx="1"/>
          </p:nvPr>
        </p:nvSpPr>
        <p:spPr>
          <a:xfrm>
            <a:off x="838200" y="1762994"/>
            <a:ext cx="10515600" cy="4879975"/>
          </a:xfrm>
        </p:spPr>
        <p:txBody>
          <a:bodyPr/>
          <a:lstStyle/>
          <a:p>
            <a:r>
              <a:rPr lang="en-US" dirty="0"/>
              <a:t>Combination of patient identifier and health information</a:t>
            </a:r>
          </a:p>
          <a:p>
            <a:pPr lvl="1"/>
            <a:r>
              <a:rPr lang="en-US" dirty="0"/>
              <a:t>Individually-identifiable (18 identifiers)</a:t>
            </a:r>
          </a:p>
          <a:p>
            <a:pPr lvl="1"/>
            <a:r>
              <a:rPr lang="en-US" dirty="0"/>
              <a:t>Past, present, or future health information</a:t>
            </a:r>
          </a:p>
          <a:p>
            <a:pPr lvl="2"/>
            <a:r>
              <a:rPr lang="en-US" dirty="0"/>
              <a:t>Diagnoses</a:t>
            </a:r>
          </a:p>
          <a:p>
            <a:pPr lvl="2"/>
            <a:r>
              <a:rPr lang="en-US" dirty="0"/>
              <a:t>Treatment information</a:t>
            </a:r>
          </a:p>
          <a:p>
            <a:pPr lvl="2"/>
            <a:r>
              <a:rPr lang="en-US" dirty="0"/>
              <a:t>Medical test results</a:t>
            </a:r>
          </a:p>
          <a:p>
            <a:pPr lvl="2"/>
            <a:r>
              <a:rPr lang="en-US" dirty="0"/>
              <a:t>Prescription information</a:t>
            </a:r>
          </a:p>
          <a:p>
            <a:r>
              <a:rPr lang="en-US" dirty="0"/>
              <a:t>Created, collected, or maintained by a </a:t>
            </a:r>
            <a:r>
              <a:rPr lang="en-US" b="1" dirty="0"/>
              <a:t>covered entity</a:t>
            </a:r>
          </a:p>
          <a:p>
            <a:pPr lvl="1"/>
            <a:r>
              <a:rPr lang="en-US" dirty="0"/>
              <a:t>Healthcare provider, health plan, healthcare data clearinghouse</a:t>
            </a:r>
          </a:p>
          <a:p>
            <a:pPr lvl="1"/>
            <a:r>
              <a:rPr lang="en-US" dirty="0"/>
              <a:t>In provision of healthcare, payment for healthcare, or use in healthcare operations</a:t>
            </a:r>
          </a:p>
          <a:p>
            <a:r>
              <a:rPr lang="en-US" dirty="0"/>
              <a:t>Minimum necessary standard: Use minimal PHI necessary for task</a:t>
            </a:r>
          </a:p>
        </p:txBody>
      </p:sp>
      <p:grpSp>
        <p:nvGrpSpPr>
          <p:cNvPr id="6" name="Group 5">
            <a:extLst>
              <a:ext uri="{FF2B5EF4-FFF2-40B4-BE49-F238E27FC236}">
                <a16:creationId xmlns:a16="http://schemas.microsoft.com/office/drawing/2014/main" id="{8054972E-2656-A945-8C21-DDEA9C70DE5E}"/>
              </a:ext>
            </a:extLst>
          </p:cNvPr>
          <p:cNvGrpSpPr/>
          <p:nvPr/>
        </p:nvGrpSpPr>
        <p:grpSpPr>
          <a:xfrm>
            <a:off x="7652658" y="2288684"/>
            <a:ext cx="1415299" cy="2035629"/>
            <a:chOff x="7652658" y="2351314"/>
            <a:chExt cx="1415299" cy="2438400"/>
          </a:xfrm>
        </p:grpSpPr>
        <p:sp>
          <p:nvSpPr>
            <p:cNvPr id="4" name="Right Brace 3">
              <a:extLst>
                <a:ext uri="{FF2B5EF4-FFF2-40B4-BE49-F238E27FC236}">
                  <a16:creationId xmlns:a16="http://schemas.microsoft.com/office/drawing/2014/main" id="{684739B0-875A-C74B-97E4-87FE2622FEF0}"/>
                </a:ext>
              </a:extLst>
            </p:cNvPr>
            <p:cNvSpPr/>
            <p:nvPr/>
          </p:nvSpPr>
          <p:spPr>
            <a:xfrm>
              <a:off x="7652658" y="2351314"/>
              <a:ext cx="478972" cy="2438400"/>
            </a:xfrm>
            <a:prstGeom prst="rightBrace">
              <a:avLst>
                <a:gd name="adj1" fmla="val 36666"/>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87C740D3-7C2E-9245-B49F-EBBCC2282635}"/>
                </a:ext>
              </a:extLst>
            </p:cNvPr>
            <p:cNvSpPr txBox="1"/>
            <p:nvPr/>
          </p:nvSpPr>
          <p:spPr>
            <a:xfrm>
              <a:off x="8240486" y="3169109"/>
              <a:ext cx="827471" cy="646331"/>
            </a:xfrm>
            <a:prstGeom prst="rect">
              <a:avLst/>
            </a:prstGeom>
            <a:noFill/>
          </p:spPr>
          <p:txBody>
            <a:bodyPr wrap="none" rtlCol="0">
              <a:spAutoFit/>
            </a:bodyPr>
            <a:lstStyle/>
            <a:p>
              <a:r>
                <a:rPr lang="en-US" sz="3600" dirty="0"/>
                <a:t>PHI</a:t>
              </a:r>
            </a:p>
          </p:txBody>
        </p:sp>
      </p:grpSp>
      <p:pic>
        <p:nvPicPr>
          <p:cNvPr id="8" name="Picture 7">
            <a:extLst>
              <a:ext uri="{FF2B5EF4-FFF2-40B4-BE49-F238E27FC236}">
                <a16:creationId xmlns:a16="http://schemas.microsoft.com/office/drawing/2014/main" id="{349CBC0A-1C64-4EDC-C0C4-76052F3B63C3}"/>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67406" y="318799"/>
            <a:ext cx="1418214" cy="1418214"/>
          </a:xfrm>
          <a:prstGeom prst="rect">
            <a:avLst/>
          </a:prstGeom>
        </p:spPr>
      </p:pic>
    </p:spTree>
    <p:extLst>
      <p:ext uri="{BB962C8B-B14F-4D97-AF65-F5344CB8AC3E}">
        <p14:creationId xmlns:p14="http://schemas.microsoft.com/office/powerpoint/2010/main" val="173728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95318-A765-594C-8FD1-10239E7AA2C0}"/>
              </a:ext>
            </a:extLst>
          </p:cNvPr>
          <p:cNvSpPr>
            <a:spLocks noGrp="1"/>
          </p:cNvSpPr>
          <p:nvPr>
            <p:ph type="title"/>
          </p:nvPr>
        </p:nvSpPr>
        <p:spPr/>
        <p:txBody>
          <a:bodyPr/>
          <a:lstStyle/>
          <a:p>
            <a:r>
              <a:rPr lang="en-US" b="1"/>
              <a:t>Data deidentification</a:t>
            </a:r>
          </a:p>
        </p:txBody>
      </p:sp>
      <p:sp>
        <p:nvSpPr>
          <p:cNvPr id="3" name="Content Placeholder 2">
            <a:extLst>
              <a:ext uri="{FF2B5EF4-FFF2-40B4-BE49-F238E27FC236}">
                <a16:creationId xmlns:a16="http://schemas.microsoft.com/office/drawing/2014/main" id="{FE838A87-AE90-E149-AA81-2AF93519388E}"/>
              </a:ext>
            </a:extLst>
          </p:cNvPr>
          <p:cNvSpPr>
            <a:spLocks noGrp="1"/>
          </p:cNvSpPr>
          <p:nvPr>
            <p:ph idx="1"/>
          </p:nvPr>
        </p:nvSpPr>
        <p:spPr>
          <a:xfrm>
            <a:off x="838199" y="1673228"/>
            <a:ext cx="10722429" cy="5032375"/>
          </a:xfrm>
        </p:spPr>
        <p:txBody>
          <a:bodyPr>
            <a:normAutofit/>
          </a:bodyPr>
          <a:lstStyle/>
          <a:p>
            <a:r>
              <a:rPr lang="en-US" dirty="0"/>
              <a:t>If fully </a:t>
            </a:r>
            <a:r>
              <a:rPr lang="en-US" dirty="0" err="1"/>
              <a:t>deidentified</a:t>
            </a:r>
            <a:r>
              <a:rPr lang="en-US" dirty="0"/>
              <a:t>, data is no longer PHI</a:t>
            </a:r>
          </a:p>
          <a:p>
            <a:pPr lvl="1"/>
            <a:r>
              <a:rPr lang="en-US" dirty="0"/>
              <a:t>Demonstrate statistically that data cannot practically be re-identified</a:t>
            </a:r>
          </a:p>
          <a:p>
            <a:pPr lvl="1"/>
            <a:r>
              <a:rPr lang="en-US" dirty="0"/>
              <a:t>Or: “Safe Harbor” – Remove 18 types of identifying information</a:t>
            </a:r>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Limited data set</a:t>
            </a:r>
          </a:p>
          <a:p>
            <a:pPr lvl="1"/>
            <a:r>
              <a:rPr lang="en-US" dirty="0"/>
              <a:t>Can include exact dates, city, state, zip code, exact age</a:t>
            </a:r>
          </a:p>
          <a:p>
            <a:pPr lvl="1"/>
            <a:r>
              <a:rPr lang="en-US" dirty="0"/>
              <a:t>Counts as PHI and requires a data use agreement and IRB approval (if research)</a:t>
            </a:r>
          </a:p>
          <a:p>
            <a:pPr lvl="2"/>
            <a:endParaRPr lang="en-US" dirty="0"/>
          </a:p>
        </p:txBody>
      </p:sp>
      <p:graphicFrame>
        <p:nvGraphicFramePr>
          <p:cNvPr id="4" name="Table 4">
            <a:extLst>
              <a:ext uri="{FF2B5EF4-FFF2-40B4-BE49-F238E27FC236}">
                <a16:creationId xmlns:a16="http://schemas.microsoft.com/office/drawing/2014/main" id="{0DEAEA75-86E3-7441-9B4A-2E5D2D741001}"/>
              </a:ext>
            </a:extLst>
          </p:cNvPr>
          <p:cNvGraphicFramePr>
            <a:graphicFrameLocks noGrp="1"/>
          </p:cNvGraphicFramePr>
          <p:nvPr>
            <p:extLst>
              <p:ext uri="{D42A27DB-BD31-4B8C-83A1-F6EECF244321}">
                <p14:modId xmlns:p14="http://schemas.microsoft.com/office/powerpoint/2010/main" val="1594759508"/>
              </p:ext>
            </p:extLst>
          </p:nvPr>
        </p:nvGraphicFramePr>
        <p:xfrm>
          <a:off x="1661885" y="2944361"/>
          <a:ext cx="8973457" cy="2225040"/>
        </p:xfrm>
        <a:graphic>
          <a:graphicData uri="http://schemas.openxmlformats.org/drawingml/2006/table">
            <a:tbl>
              <a:tblPr firstRow="1" bandRow="1">
                <a:tableStyleId>{22838BEF-8BB2-4498-84A7-C5851F593DF1}</a:tableStyleId>
              </a:tblPr>
              <a:tblGrid>
                <a:gridCol w="3192197">
                  <a:extLst>
                    <a:ext uri="{9D8B030D-6E8A-4147-A177-3AD203B41FA5}">
                      <a16:colId xmlns:a16="http://schemas.microsoft.com/office/drawing/2014/main" val="3848626499"/>
                    </a:ext>
                  </a:extLst>
                </a:gridCol>
                <a:gridCol w="2406689">
                  <a:extLst>
                    <a:ext uri="{9D8B030D-6E8A-4147-A177-3AD203B41FA5}">
                      <a16:colId xmlns:a16="http://schemas.microsoft.com/office/drawing/2014/main" val="644812088"/>
                    </a:ext>
                  </a:extLst>
                </a:gridCol>
                <a:gridCol w="3374571">
                  <a:extLst>
                    <a:ext uri="{9D8B030D-6E8A-4147-A177-3AD203B41FA5}">
                      <a16:colId xmlns:a16="http://schemas.microsoft.com/office/drawing/2014/main" val="1928099374"/>
                    </a:ext>
                  </a:extLst>
                </a:gridCol>
              </a:tblGrid>
              <a:tr h="370840">
                <a:tc>
                  <a:txBody>
                    <a:bodyPr/>
                    <a:lstStyle/>
                    <a:p>
                      <a:r>
                        <a:rPr lang="en-US" b="0"/>
                        <a:t>Name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Address (&lt; state)</a:t>
                      </a:r>
                    </a:p>
                  </a:txBody>
                  <a:tcPr/>
                </a:tc>
                <a:tc>
                  <a:txBody>
                    <a:bodyPr/>
                    <a:lstStyle/>
                    <a:p>
                      <a:r>
                        <a:rPr lang="en-US" b="0"/>
                        <a:t>Dates (birth, service, etc.) &lt; year*</a:t>
                      </a:r>
                    </a:p>
                  </a:txBody>
                  <a:tcPr/>
                </a:tc>
                <a:extLst>
                  <a:ext uri="{0D108BD9-81ED-4DB2-BD59-A6C34878D82A}">
                    <a16:rowId xmlns:a16="http://schemas.microsoft.com/office/drawing/2014/main" val="127609812"/>
                  </a:ext>
                </a:extLst>
              </a:tr>
              <a:tr h="370840">
                <a:tc>
                  <a:txBody>
                    <a:bodyPr/>
                    <a:lstStyle/>
                    <a:p>
                      <a:r>
                        <a:rPr lang="en-US"/>
                        <a:t>Telephone numbers</a:t>
                      </a:r>
                    </a:p>
                  </a:txBody>
                  <a:tcPr/>
                </a:tc>
                <a:tc>
                  <a:txBody>
                    <a:bodyPr/>
                    <a:lstStyle/>
                    <a:p>
                      <a:r>
                        <a:rPr lang="en-US"/>
                        <a:t>Fax numbers</a:t>
                      </a:r>
                    </a:p>
                  </a:txBody>
                  <a:tcPr/>
                </a:tc>
                <a:tc>
                  <a:txBody>
                    <a:bodyPr/>
                    <a:lstStyle/>
                    <a:p>
                      <a:r>
                        <a:rPr lang="en-US"/>
                        <a:t>Email addresses</a:t>
                      </a:r>
                    </a:p>
                  </a:txBody>
                  <a:tcPr/>
                </a:tc>
                <a:extLst>
                  <a:ext uri="{0D108BD9-81ED-4DB2-BD59-A6C34878D82A}">
                    <a16:rowId xmlns:a16="http://schemas.microsoft.com/office/drawing/2014/main" val="1036869063"/>
                  </a:ext>
                </a:extLst>
              </a:tr>
              <a:tr h="370840">
                <a:tc>
                  <a:txBody>
                    <a:bodyPr/>
                    <a:lstStyle/>
                    <a:p>
                      <a:r>
                        <a:rPr lang="en-US"/>
                        <a:t>Soc sec number</a:t>
                      </a:r>
                    </a:p>
                  </a:txBody>
                  <a:tcPr/>
                </a:tc>
                <a:tc>
                  <a:txBody>
                    <a:bodyPr/>
                    <a:lstStyle/>
                    <a:p>
                      <a:r>
                        <a:rPr lang="en-US"/>
                        <a:t>MRN</a:t>
                      </a:r>
                    </a:p>
                  </a:txBody>
                  <a:tcPr/>
                </a:tc>
                <a:tc>
                  <a:txBody>
                    <a:bodyPr/>
                    <a:lstStyle/>
                    <a:p>
                      <a:r>
                        <a:rPr lang="en-US"/>
                        <a:t>Health plan number</a:t>
                      </a:r>
                    </a:p>
                  </a:txBody>
                  <a:tcPr/>
                </a:tc>
                <a:extLst>
                  <a:ext uri="{0D108BD9-81ED-4DB2-BD59-A6C34878D82A}">
                    <a16:rowId xmlns:a16="http://schemas.microsoft.com/office/drawing/2014/main" val="2483526316"/>
                  </a:ext>
                </a:extLst>
              </a:tr>
              <a:tr h="370840">
                <a:tc>
                  <a:txBody>
                    <a:bodyPr/>
                    <a:lstStyle/>
                    <a:p>
                      <a:r>
                        <a:rPr lang="en-US"/>
                        <a:t>Account numbers</a:t>
                      </a:r>
                    </a:p>
                  </a:txBody>
                  <a:tcPr/>
                </a:tc>
                <a:tc>
                  <a:txBody>
                    <a:bodyPr/>
                    <a:lstStyle/>
                    <a:p>
                      <a:r>
                        <a:rPr lang="en-US"/>
                        <a:t>License or cert. number</a:t>
                      </a:r>
                    </a:p>
                  </a:txBody>
                  <a:tcPr/>
                </a:tc>
                <a:tc>
                  <a:txBody>
                    <a:bodyPr/>
                    <a:lstStyle/>
                    <a:p>
                      <a:r>
                        <a:rPr lang="en-US"/>
                        <a:t>Vehicle identifiers</a:t>
                      </a:r>
                    </a:p>
                  </a:txBody>
                  <a:tcPr/>
                </a:tc>
                <a:extLst>
                  <a:ext uri="{0D108BD9-81ED-4DB2-BD59-A6C34878D82A}">
                    <a16:rowId xmlns:a16="http://schemas.microsoft.com/office/drawing/2014/main" val="798161832"/>
                  </a:ext>
                </a:extLst>
              </a:tr>
              <a:tr h="370840">
                <a:tc>
                  <a:txBody>
                    <a:bodyPr/>
                    <a:lstStyle/>
                    <a:p>
                      <a:r>
                        <a:rPr lang="en-US"/>
                        <a:t>Device identifiers</a:t>
                      </a:r>
                    </a:p>
                  </a:txBody>
                  <a:tcPr/>
                </a:tc>
                <a:tc>
                  <a:txBody>
                    <a:bodyPr/>
                    <a:lstStyle/>
                    <a:p>
                      <a:r>
                        <a:rPr lang="en-US"/>
                        <a:t>Web URLs</a:t>
                      </a:r>
                    </a:p>
                  </a:txBody>
                  <a:tcPr/>
                </a:tc>
                <a:tc>
                  <a:txBody>
                    <a:bodyPr/>
                    <a:lstStyle/>
                    <a:p>
                      <a:r>
                        <a:rPr lang="en-US"/>
                        <a:t>IP addresses</a:t>
                      </a:r>
                    </a:p>
                  </a:txBody>
                  <a:tcPr/>
                </a:tc>
                <a:extLst>
                  <a:ext uri="{0D108BD9-81ED-4DB2-BD59-A6C34878D82A}">
                    <a16:rowId xmlns:a16="http://schemas.microsoft.com/office/drawing/2014/main" val="349779759"/>
                  </a:ext>
                </a:extLst>
              </a:tr>
              <a:tr h="370840">
                <a:tc>
                  <a:txBody>
                    <a:bodyPr/>
                    <a:lstStyle/>
                    <a:p>
                      <a:r>
                        <a:rPr lang="en-US"/>
                        <a:t>Finger/voiceprints &amp; recordings</a:t>
                      </a:r>
                    </a:p>
                  </a:txBody>
                  <a:tcPr/>
                </a:tc>
                <a:tc>
                  <a:txBody>
                    <a:bodyPr/>
                    <a:lstStyle/>
                    <a:p>
                      <a:r>
                        <a:rPr lang="en-US"/>
                        <a:t>Photographs</a:t>
                      </a:r>
                    </a:p>
                  </a:txBody>
                  <a:tcPr/>
                </a:tc>
                <a:tc>
                  <a:txBody>
                    <a:bodyPr/>
                    <a:lstStyle/>
                    <a:p>
                      <a:r>
                        <a:rPr lang="en-US"/>
                        <a:t>Any other unique ID</a:t>
                      </a:r>
                    </a:p>
                  </a:txBody>
                  <a:tcPr/>
                </a:tc>
                <a:extLst>
                  <a:ext uri="{0D108BD9-81ED-4DB2-BD59-A6C34878D82A}">
                    <a16:rowId xmlns:a16="http://schemas.microsoft.com/office/drawing/2014/main" val="574950976"/>
                  </a:ext>
                </a:extLst>
              </a:tr>
            </a:tbl>
          </a:graphicData>
        </a:graphic>
      </p:graphicFrame>
      <p:sp>
        <p:nvSpPr>
          <p:cNvPr id="5" name="TextBox 4">
            <a:extLst>
              <a:ext uri="{FF2B5EF4-FFF2-40B4-BE49-F238E27FC236}">
                <a16:creationId xmlns:a16="http://schemas.microsoft.com/office/drawing/2014/main" id="{761A6D22-835D-A64B-AC22-A8FEA769D2FE}"/>
              </a:ext>
            </a:extLst>
          </p:cNvPr>
          <p:cNvSpPr txBox="1"/>
          <p:nvPr/>
        </p:nvSpPr>
        <p:spPr>
          <a:xfrm>
            <a:off x="8175171" y="5169401"/>
            <a:ext cx="2460171" cy="338554"/>
          </a:xfrm>
          <a:prstGeom prst="rect">
            <a:avLst/>
          </a:prstGeom>
          <a:noFill/>
        </p:spPr>
        <p:txBody>
          <a:bodyPr wrap="square" rtlCol="0">
            <a:spAutoFit/>
          </a:bodyPr>
          <a:lstStyle/>
          <a:p>
            <a:pPr algn="r"/>
            <a:r>
              <a:rPr lang="en-US" sz="1600"/>
              <a:t>*No age in years if &gt; 89</a:t>
            </a:r>
          </a:p>
        </p:txBody>
      </p:sp>
      <p:pic>
        <p:nvPicPr>
          <p:cNvPr id="7" name="Picture 6">
            <a:extLst>
              <a:ext uri="{FF2B5EF4-FFF2-40B4-BE49-F238E27FC236}">
                <a16:creationId xmlns:a16="http://schemas.microsoft.com/office/drawing/2014/main" id="{188DE5A7-57BF-1E6E-0415-B7E931815FAB}"/>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13414" y="304301"/>
            <a:ext cx="1323474" cy="1323474"/>
          </a:xfrm>
          <a:prstGeom prst="rect">
            <a:avLst/>
          </a:prstGeom>
        </p:spPr>
      </p:pic>
    </p:spTree>
    <p:extLst>
      <p:ext uri="{BB962C8B-B14F-4D97-AF65-F5344CB8AC3E}">
        <p14:creationId xmlns:p14="http://schemas.microsoft.com/office/powerpoint/2010/main" val="3503346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D62B9-7E9F-4ED3-9602-D5143EF6FB65}"/>
              </a:ext>
            </a:extLst>
          </p:cNvPr>
          <p:cNvSpPr>
            <a:spLocks noGrp="1"/>
          </p:cNvSpPr>
          <p:nvPr>
            <p:ph type="title"/>
          </p:nvPr>
        </p:nvSpPr>
        <p:spPr/>
        <p:txBody>
          <a:bodyPr/>
          <a:lstStyle/>
          <a:p>
            <a:r>
              <a:rPr lang="en-US" b="1" dirty="0" err="1"/>
              <a:t>Deidentified</a:t>
            </a:r>
            <a:r>
              <a:rPr lang="en-US" b="1" dirty="0"/>
              <a:t> data can be </a:t>
            </a:r>
            <a:r>
              <a:rPr lang="en-US" b="1" dirty="0" err="1"/>
              <a:t>reidentified</a:t>
            </a:r>
            <a:endParaRPr lang="en-US" b="1" dirty="0"/>
          </a:p>
        </p:txBody>
      </p:sp>
      <p:sp>
        <p:nvSpPr>
          <p:cNvPr id="3" name="Content Placeholder 2">
            <a:extLst>
              <a:ext uri="{FF2B5EF4-FFF2-40B4-BE49-F238E27FC236}">
                <a16:creationId xmlns:a16="http://schemas.microsoft.com/office/drawing/2014/main" id="{3A82051A-EFDB-4BFE-85C0-236A36F061C0}"/>
              </a:ext>
            </a:extLst>
          </p:cNvPr>
          <p:cNvSpPr>
            <a:spLocks noGrp="1"/>
          </p:cNvSpPr>
          <p:nvPr>
            <p:ph idx="1"/>
          </p:nvPr>
        </p:nvSpPr>
        <p:spPr>
          <a:xfrm>
            <a:off x="838200" y="1825625"/>
            <a:ext cx="10515600" cy="4172404"/>
          </a:xfrm>
        </p:spPr>
        <p:txBody>
          <a:bodyPr>
            <a:normAutofit/>
          </a:bodyPr>
          <a:lstStyle/>
          <a:p>
            <a:r>
              <a:rPr lang="en-US" dirty="0"/>
              <a:t>Rocher et al, 2019</a:t>
            </a:r>
          </a:p>
          <a:p>
            <a:pPr lvl="1"/>
            <a:r>
              <a:rPr lang="en-US" dirty="0"/>
              <a:t>Fifteen demographic attributes not including HIPAA identifiers can be used to identify 99.98% of Americans in any dataset</a:t>
            </a:r>
          </a:p>
          <a:p>
            <a:r>
              <a:rPr lang="en-US" dirty="0"/>
              <a:t>Magee, 2022</a:t>
            </a:r>
          </a:p>
          <a:p>
            <a:pPr lvl="1"/>
            <a:r>
              <a:rPr lang="en-US" dirty="0"/>
              <a:t>Clinical records from </a:t>
            </a:r>
            <a:r>
              <a:rPr lang="en-US" dirty="0" err="1"/>
              <a:t>MedicaLogic</a:t>
            </a:r>
            <a:r>
              <a:rPr lang="en-US" dirty="0"/>
              <a:t> were de-identified, sold to Quintiles, then merged with data from MarketScan to reidentify the records with 95% accuracy</a:t>
            </a:r>
          </a:p>
          <a:p>
            <a:r>
              <a:rPr lang="en-US" dirty="0"/>
              <a:t>Alternatives to patient level data</a:t>
            </a:r>
          </a:p>
          <a:p>
            <a:pPr lvl="1"/>
            <a:r>
              <a:rPr lang="en-US" dirty="0"/>
              <a:t>Aggregated data: Partially calculated to protect individual patient data</a:t>
            </a:r>
          </a:p>
          <a:p>
            <a:pPr lvl="1"/>
            <a:r>
              <a:rPr lang="en-US" dirty="0"/>
              <a:t>Synthetic data with the overall characteristics of real data</a:t>
            </a:r>
          </a:p>
        </p:txBody>
      </p:sp>
      <p:pic>
        <p:nvPicPr>
          <p:cNvPr id="5" name="Picture 4">
            <a:extLst>
              <a:ext uri="{FF2B5EF4-FFF2-40B4-BE49-F238E27FC236}">
                <a16:creationId xmlns:a16="http://schemas.microsoft.com/office/drawing/2014/main" id="{7B427437-B5FA-F3C2-B07A-67028E39DF4A}"/>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10520" y="255240"/>
            <a:ext cx="1325563" cy="1325563"/>
          </a:xfrm>
          <a:prstGeom prst="rect">
            <a:avLst/>
          </a:prstGeom>
        </p:spPr>
      </p:pic>
      <p:sp>
        <p:nvSpPr>
          <p:cNvPr id="4" name="TextBox 3">
            <a:extLst>
              <a:ext uri="{FF2B5EF4-FFF2-40B4-BE49-F238E27FC236}">
                <a16:creationId xmlns:a16="http://schemas.microsoft.com/office/drawing/2014/main" id="{43084E72-13F7-4AA9-EF5A-16429B3648D6}"/>
              </a:ext>
            </a:extLst>
          </p:cNvPr>
          <p:cNvSpPr txBox="1"/>
          <p:nvPr/>
        </p:nvSpPr>
        <p:spPr>
          <a:xfrm>
            <a:off x="1724297" y="6013224"/>
            <a:ext cx="8795657"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effectLst/>
              </a:rPr>
              <a:t>Rocher L, </a:t>
            </a:r>
            <a:r>
              <a:rPr lang="en-US" sz="1200" dirty="0" err="1">
                <a:effectLst/>
              </a:rPr>
              <a:t>Hendrickx</a:t>
            </a:r>
            <a:r>
              <a:rPr lang="en-US" sz="1200" dirty="0">
                <a:effectLst/>
              </a:rPr>
              <a:t> JM, de </a:t>
            </a:r>
            <a:r>
              <a:rPr lang="en-US" sz="1200" dirty="0" err="1">
                <a:effectLst/>
              </a:rPr>
              <a:t>Montjoye</a:t>
            </a:r>
            <a:r>
              <a:rPr lang="en-US" sz="1200" dirty="0">
                <a:effectLst/>
              </a:rPr>
              <a:t> YA. Estimating the success of re-identifications in incomplete datasets using generative models. </a:t>
            </a:r>
            <a:r>
              <a:rPr lang="en-US" sz="1200" i="1" dirty="0">
                <a:effectLst/>
              </a:rPr>
              <a:t>Nat </a:t>
            </a:r>
            <a:r>
              <a:rPr lang="en-US" sz="1200" i="1" dirty="0" err="1">
                <a:effectLst/>
              </a:rPr>
              <a:t>Commun</a:t>
            </a:r>
            <a:r>
              <a:rPr lang="en-US" sz="1200" dirty="0">
                <a:effectLst/>
              </a:rPr>
              <a:t>. 2019;10(1):3069. doi:</a:t>
            </a:r>
            <a:r>
              <a:rPr lang="en-US" sz="1200" dirty="0">
                <a:effectLst/>
                <a:hlinkClick r:id="rId4"/>
              </a:rPr>
              <a:t>10.1038/s41467-019-10933-3</a:t>
            </a:r>
            <a:endParaRPr lang="en-US" sz="1200" dirty="0">
              <a:effectLst/>
            </a:endParaRPr>
          </a:p>
          <a:p>
            <a:pPr marL="171450" indent="-171450">
              <a:buFont typeface="Arial" panose="020B0604020202020204" pitchFamily="34" charset="0"/>
              <a:buChar char="•"/>
            </a:pPr>
            <a:r>
              <a:rPr lang="en-US" sz="1200" dirty="0"/>
              <a:t>Magee M. </a:t>
            </a:r>
            <a:r>
              <a:rPr lang="en-US" sz="1200" dirty="0">
                <a:hlinkClick r:id="rId5"/>
              </a:rPr>
              <a:t>Defanging HIPAA: How your de-identified data was re-identified for profit.</a:t>
            </a:r>
            <a:r>
              <a:rPr lang="en-US" sz="1200" dirty="0"/>
              <a:t> The Healthcare Blog 2022. </a:t>
            </a:r>
            <a:endParaRPr lang="en-US" sz="1200" dirty="0">
              <a:effectLst/>
            </a:endParaRPr>
          </a:p>
        </p:txBody>
      </p:sp>
    </p:spTree>
    <p:extLst>
      <p:ext uri="{BB962C8B-B14F-4D97-AF65-F5344CB8AC3E}">
        <p14:creationId xmlns:p14="http://schemas.microsoft.com/office/powerpoint/2010/main" val="191561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DBB8-203D-774F-9259-941A6C674EDF}"/>
              </a:ext>
            </a:extLst>
          </p:cNvPr>
          <p:cNvSpPr>
            <a:spLocks noGrp="1"/>
          </p:cNvSpPr>
          <p:nvPr>
            <p:ph type="title"/>
          </p:nvPr>
        </p:nvSpPr>
        <p:spPr/>
        <p:txBody>
          <a:bodyPr/>
          <a:lstStyle/>
          <a:p>
            <a:r>
              <a:rPr lang="en-US" b="1" dirty="0"/>
              <a:t>HIPAA security and breach notification rules</a:t>
            </a:r>
          </a:p>
        </p:txBody>
      </p:sp>
      <p:sp>
        <p:nvSpPr>
          <p:cNvPr id="3" name="Content Placeholder 2">
            <a:extLst>
              <a:ext uri="{FF2B5EF4-FFF2-40B4-BE49-F238E27FC236}">
                <a16:creationId xmlns:a16="http://schemas.microsoft.com/office/drawing/2014/main" id="{287828B1-8EE6-564C-9709-3FB40F948764}"/>
              </a:ext>
            </a:extLst>
          </p:cNvPr>
          <p:cNvSpPr>
            <a:spLocks noGrp="1"/>
          </p:cNvSpPr>
          <p:nvPr>
            <p:ph idx="1"/>
          </p:nvPr>
        </p:nvSpPr>
        <p:spPr>
          <a:xfrm>
            <a:off x="838200" y="1825625"/>
            <a:ext cx="10515600" cy="4667250"/>
          </a:xfrm>
        </p:spPr>
        <p:txBody>
          <a:bodyPr>
            <a:normAutofit fontScale="70000" lnSpcReduction="20000"/>
          </a:bodyPr>
          <a:lstStyle/>
          <a:p>
            <a:pPr>
              <a:lnSpc>
                <a:spcPct val="120000"/>
              </a:lnSpc>
            </a:pPr>
            <a:r>
              <a:rPr lang="en-US" dirty="0"/>
              <a:t>Applies to PHI that a covered entity creates, receives, and transmits </a:t>
            </a:r>
            <a:r>
              <a:rPr lang="en-US" b="1" dirty="0"/>
              <a:t>electronically</a:t>
            </a:r>
          </a:p>
          <a:p>
            <a:pPr>
              <a:lnSpc>
                <a:spcPct val="120000"/>
              </a:lnSpc>
            </a:pPr>
            <a:r>
              <a:rPr lang="en-US" dirty="0"/>
              <a:t>General responsibilities</a:t>
            </a:r>
          </a:p>
          <a:p>
            <a:pPr lvl="1">
              <a:lnSpc>
                <a:spcPct val="120000"/>
              </a:lnSpc>
            </a:pPr>
            <a:r>
              <a:rPr lang="en-US" dirty="0"/>
              <a:t>Ensure confidentiality, integrity, and availability of the data</a:t>
            </a:r>
          </a:p>
          <a:p>
            <a:pPr lvl="1">
              <a:lnSpc>
                <a:spcPct val="120000"/>
              </a:lnSpc>
            </a:pPr>
            <a:r>
              <a:rPr lang="en-US" dirty="0"/>
              <a:t>Identify and protect against foreseeable threats and improper use or disclosure</a:t>
            </a:r>
          </a:p>
          <a:p>
            <a:pPr lvl="1">
              <a:lnSpc>
                <a:spcPct val="120000"/>
              </a:lnSpc>
            </a:pPr>
            <a:r>
              <a:rPr lang="en-US" dirty="0"/>
              <a:t>Ensure compliance by workforce training and management</a:t>
            </a:r>
          </a:p>
          <a:p>
            <a:pPr lvl="1">
              <a:lnSpc>
                <a:spcPct val="120000"/>
              </a:lnSpc>
            </a:pPr>
            <a:r>
              <a:rPr lang="en-US" dirty="0"/>
              <a:t>Security management process &amp; security personnel; risk analysis and periodic reassessment</a:t>
            </a:r>
          </a:p>
          <a:p>
            <a:pPr>
              <a:lnSpc>
                <a:spcPct val="120000"/>
              </a:lnSpc>
            </a:pPr>
            <a:r>
              <a:rPr lang="en-US" dirty="0"/>
              <a:t>Required safeguards</a:t>
            </a:r>
          </a:p>
          <a:p>
            <a:pPr lvl="1">
              <a:lnSpc>
                <a:spcPct val="120000"/>
              </a:lnSpc>
            </a:pPr>
            <a:r>
              <a:rPr lang="en-US" dirty="0"/>
              <a:t>Physical security of devices</a:t>
            </a:r>
          </a:p>
          <a:p>
            <a:pPr lvl="1">
              <a:lnSpc>
                <a:spcPct val="120000"/>
              </a:lnSpc>
            </a:pPr>
            <a:r>
              <a:rPr lang="en-US" dirty="0"/>
              <a:t>Access control and usage audit</a:t>
            </a:r>
          </a:p>
          <a:p>
            <a:pPr lvl="1">
              <a:lnSpc>
                <a:spcPct val="120000"/>
              </a:lnSpc>
            </a:pPr>
            <a:r>
              <a:rPr lang="en-US" dirty="0"/>
              <a:t>Data integrity control (protect against malicious or inadvertent modification/deletion)</a:t>
            </a:r>
          </a:p>
          <a:p>
            <a:pPr lvl="1">
              <a:lnSpc>
                <a:spcPct val="120000"/>
              </a:lnSpc>
            </a:pPr>
            <a:r>
              <a:rPr lang="en-US" dirty="0"/>
              <a:t>Transmission security</a:t>
            </a:r>
          </a:p>
          <a:p>
            <a:pPr>
              <a:lnSpc>
                <a:spcPct val="120000"/>
              </a:lnSpc>
            </a:pPr>
            <a:r>
              <a:rPr lang="en-US" dirty="0"/>
              <a:t>Breach (inappropriate disclosure) notification</a:t>
            </a:r>
          </a:p>
          <a:p>
            <a:pPr lvl="1">
              <a:lnSpc>
                <a:spcPct val="120000"/>
              </a:lnSpc>
            </a:pPr>
            <a:r>
              <a:rPr lang="en-US" dirty="0"/>
              <a:t>Report breaches to affected individuals, HHS (annually if &lt; 500 patients, 60 d if &gt; 500), media if &gt; 500</a:t>
            </a:r>
          </a:p>
        </p:txBody>
      </p:sp>
    </p:spTree>
    <p:extLst>
      <p:ext uri="{BB962C8B-B14F-4D97-AF65-F5344CB8AC3E}">
        <p14:creationId xmlns:p14="http://schemas.microsoft.com/office/powerpoint/2010/main" val="3706917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B1EB5-EE62-9141-80F2-20E6BCBB99FB}"/>
              </a:ext>
            </a:extLst>
          </p:cNvPr>
          <p:cNvSpPr>
            <a:spLocks noGrp="1"/>
          </p:cNvSpPr>
          <p:nvPr>
            <p:ph type="title"/>
          </p:nvPr>
        </p:nvSpPr>
        <p:spPr/>
        <p:txBody>
          <a:bodyPr/>
          <a:lstStyle/>
          <a:p>
            <a:r>
              <a:rPr lang="en-US" b="1"/>
              <a:t>Business associate and data use agreements</a:t>
            </a:r>
          </a:p>
        </p:txBody>
      </p:sp>
      <p:sp>
        <p:nvSpPr>
          <p:cNvPr id="3" name="Content Placeholder 2">
            <a:extLst>
              <a:ext uri="{FF2B5EF4-FFF2-40B4-BE49-F238E27FC236}">
                <a16:creationId xmlns:a16="http://schemas.microsoft.com/office/drawing/2014/main" id="{FC4FD771-AAA0-3145-99EC-3DCF484C8E21}"/>
              </a:ext>
            </a:extLst>
          </p:cNvPr>
          <p:cNvSpPr>
            <a:spLocks noGrp="1"/>
          </p:cNvSpPr>
          <p:nvPr>
            <p:ph idx="1"/>
          </p:nvPr>
        </p:nvSpPr>
        <p:spPr>
          <a:xfrm>
            <a:off x="838200" y="1825624"/>
            <a:ext cx="10515600" cy="4803775"/>
          </a:xfrm>
        </p:spPr>
        <p:txBody>
          <a:bodyPr>
            <a:normAutofit fontScale="92500" lnSpcReduction="10000"/>
          </a:bodyPr>
          <a:lstStyle/>
          <a:p>
            <a:pPr>
              <a:lnSpc>
                <a:spcPct val="110000"/>
              </a:lnSpc>
            </a:pPr>
            <a:r>
              <a:rPr lang="en-US" dirty="0"/>
              <a:t>Non-covered entities that can see PHI while carrying out work for the covered entity (BAA) or medical research (DUA)</a:t>
            </a:r>
          </a:p>
          <a:p>
            <a:pPr>
              <a:lnSpc>
                <a:spcPct val="110000"/>
              </a:lnSpc>
            </a:pPr>
            <a:r>
              <a:rPr lang="en-US" dirty="0"/>
              <a:t>Contract related to use of data that specify:</a:t>
            </a:r>
          </a:p>
          <a:p>
            <a:pPr lvl="1">
              <a:lnSpc>
                <a:spcPct val="110000"/>
              </a:lnSpc>
            </a:pPr>
            <a:r>
              <a:rPr lang="en-US" dirty="0"/>
              <a:t>Permitted uses and disclosures of the data</a:t>
            </a:r>
          </a:p>
          <a:p>
            <a:pPr lvl="1">
              <a:lnSpc>
                <a:spcPct val="110000"/>
              </a:lnSpc>
            </a:pPr>
            <a:r>
              <a:rPr lang="en-US" dirty="0"/>
              <a:t>Who may see and use the data</a:t>
            </a:r>
          </a:p>
          <a:p>
            <a:pPr lvl="1">
              <a:lnSpc>
                <a:spcPct val="110000"/>
              </a:lnSpc>
            </a:pPr>
            <a:r>
              <a:rPr lang="en-US" dirty="0"/>
              <a:t>Prohibition against other disclosures or uses of the data</a:t>
            </a:r>
          </a:p>
          <a:p>
            <a:pPr lvl="1">
              <a:lnSpc>
                <a:spcPct val="110000"/>
              </a:lnSpc>
            </a:pPr>
            <a:r>
              <a:rPr lang="en-US" dirty="0"/>
              <a:t>Requirement for data security safeguards c/w HIPAA</a:t>
            </a:r>
          </a:p>
          <a:p>
            <a:pPr lvl="1">
              <a:lnSpc>
                <a:spcPct val="110000"/>
              </a:lnSpc>
            </a:pPr>
            <a:r>
              <a:rPr lang="en-US" dirty="0"/>
              <a:t>Requirement for reporting any breaches</a:t>
            </a:r>
          </a:p>
          <a:p>
            <a:pPr lvl="1">
              <a:lnSpc>
                <a:spcPct val="110000"/>
              </a:lnSpc>
            </a:pPr>
            <a:r>
              <a:rPr lang="en-US" dirty="0"/>
              <a:t>Requirement for subcontractors or other agents to agree to the same terms</a:t>
            </a:r>
          </a:p>
          <a:p>
            <a:pPr lvl="1">
              <a:lnSpc>
                <a:spcPct val="110000"/>
              </a:lnSpc>
            </a:pPr>
            <a:r>
              <a:rPr lang="en-US" dirty="0"/>
              <a:t>Prohibition against re-identification (if limited data set) or contacting individuals</a:t>
            </a:r>
          </a:p>
          <a:p>
            <a:pPr>
              <a:lnSpc>
                <a:spcPct val="110000"/>
              </a:lnSpc>
            </a:pPr>
            <a:r>
              <a:rPr lang="en-US" dirty="0"/>
              <a:t>Examples: Analyzer, middleware, LIS vendors; consultants; scientists</a:t>
            </a:r>
          </a:p>
          <a:p>
            <a:pPr lvl="1">
              <a:lnSpc>
                <a:spcPct val="110000"/>
              </a:lnSpc>
            </a:pPr>
            <a:endParaRPr lang="en-US" dirty="0"/>
          </a:p>
        </p:txBody>
      </p:sp>
      <p:pic>
        <p:nvPicPr>
          <p:cNvPr id="7" name="Picture 6">
            <a:extLst>
              <a:ext uri="{FF2B5EF4-FFF2-40B4-BE49-F238E27FC236}">
                <a16:creationId xmlns:a16="http://schemas.microsoft.com/office/drawing/2014/main" id="{A494DFDF-F8D6-9E3C-0774-F6A21BC0BAFA}"/>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86135" y="2811224"/>
            <a:ext cx="1949711" cy="1949711"/>
          </a:xfrm>
          <a:prstGeom prst="rect">
            <a:avLst/>
          </a:prstGeom>
        </p:spPr>
      </p:pic>
    </p:spTree>
    <p:extLst>
      <p:ext uri="{BB962C8B-B14F-4D97-AF65-F5344CB8AC3E}">
        <p14:creationId xmlns:p14="http://schemas.microsoft.com/office/powerpoint/2010/main" val="758127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A33A-29B1-AF59-DA52-A9071A9A790C}"/>
              </a:ext>
            </a:extLst>
          </p:cNvPr>
          <p:cNvSpPr>
            <a:spLocks noGrp="1"/>
          </p:cNvSpPr>
          <p:nvPr>
            <p:ph type="title"/>
          </p:nvPr>
        </p:nvSpPr>
        <p:spPr/>
        <p:txBody>
          <a:bodyPr/>
          <a:lstStyle/>
          <a:p>
            <a:r>
              <a:rPr lang="en-US" b="1" dirty="0"/>
              <a:t>Potential security weaknesses</a:t>
            </a:r>
          </a:p>
        </p:txBody>
      </p:sp>
      <p:sp>
        <p:nvSpPr>
          <p:cNvPr id="3" name="Content Placeholder 2">
            <a:extLst>
              <a:ext uri="{FF2B5EF4-FFF2-40B4-BE49-F238E27FC236}">
                <a16:creationId xmlns:a16="http://schemas.microsoft.com/office/drawing/2014/main" id="{F65E7F18-88C3-2B7B-9BBA-C4ED7911678A}"/>
              </a:ext>
            </a:extLst>
          </p:cNvPr>
          <p:cNvSpPr>
            <a:spLocks noGrp="1"/>
          </p:cNvSpPr>
          <p:nvPr>
            <p:ph idx="1"/>
          </p:nvPr>
        </p:nvSpPr>
        <p:spPr/>
        <p:txBody>
          <a:bodyPr/>
          <a:lstStyle/>
          <a:p>
            <a:r>
              <a:rPr lang="en-US" dirty="0"/>
              <a:t>Inadequate policies with poor user awareness/practices</a:t>
            </a:r>
          </a:p>
          <a:p>
            <a:r>
              <a:rPr lang="en-US" dirty="0"/>
              <a:t>Intentional misbehavior by users</a:t>
            </a:r>
          </a:p>
          <a:p>
            <a:r>
              <a:rPr lang="en-US" dirty="0"/>
              <a:t>“Social engineering” to steal user access credentials</a:t>
            </a:r>
          </a:p>
          <a:p>
            <a:r>
              <a:rPr lang="en-US" dirty="0"/>
              <a:t>Technical vulnerabilities in software including “legacy software”</a:t>
            </a:r>
          </a:p>
          <a:p>
            <a:r>
              <a:rPr lang="en-US" dirty="0"/>
              <a:t>Misconfiguration of computers or networks</a:t>
            </a:r>
          </a:p>
          <a:p>
            <a:r>
              <a:rPr lang="en-US" dirty="0"/>
              <a:t>Number and diversity of digital systems and devices</a:t>
            </a:r>
          </a:p>
          <a:p>
            <a:r>
              <a:rPr lang="en-US" dirty="0"/>
              <a:t>Compromise of users with mobile devices or external access</a:t>
            </a:r>
          </a:p>
          <a:p>
            <a:r>
              <a:rPr lang="en-US" dirty="0"/>
              <a:t>Compromise of vendors who have network and/or device access</a:t>
            </a:r>
          </a:p>
          <a:p>
            <a:pPr marL="0" indent="0">
              <a:buNone/>
            </a:pPr>
            <a:endParaRPr lang="en-US" dirty="0"/>
          </a:p>
        </p:txBody>
      </p:sp>
    </p:spTree>
    <p:extLst>
      <p:ext uri="{BB962C8B-B14F-4D97-AF65-F5344CB8AC3E}">
        <p14:creationId xmlns:p14="http://schemas.microsoft.com/office/powerpoint/2010/main" val="2754543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apezoid 7">
            <a:extLst>
              <a:ext uri="{FF2B5EF4-FFF2-40B4-BE49-F238E27FC236}">
                <a16:creationId xmlns:a16="http://schemas.microsoft.com/office/drawing/2014/main" id="{AF17C0C2-67CF-92D6-E957-CE1FA177F8B2}"/>
              </a:ext>
            </a:extLst>
          </p:cNvPr>
          <p:cNvSpPr/>
          <p:nvPr/>
        </p:nvSpPr>
        <p:spPr>
          <a:xfrm rot="16200000">
            <a:off x="2935956" y="2958258"/>
            <a:ext cx="4044697" cy="1970590"/>
          </a:xfrm>
          <a:prstGeom prst="trapezoid">
            <a:avLst>
              <a:gd name="adj" fmla="val 41733"/>
            </a:avLst>
          </a:prstGeom>
          <a:gradFill>
            <a:gsLst>
              <a:gs pos="0">
                <a:srgbClr val="0070C0"/>
              </a:gs>
              <a:gs pos="100000">
                <a:schemeClr val="accent5">
                  <a:lumMod val="20000"/>
                  <a:lumOff val="8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39D53B-DB9F-8AC6-3FF7-3F7760C82B59}"/>
              </a:ext>
            </a:extLst>
          </p:cNvPr>
          <p:cNvSpPr>
            <a:spLocks noGrp="1"/>
          </p:cNvSpPr>
          <p:nvPr>
            <p:ph type="title"/>
          </p:nvPr>
        </p:nvSpPr>
        <p:spPr/>
        <p:txBody>
          <a:bodyPr/>
          <a:lstStyle/>
          <a:p>
            <a:r>
              <a:rPr lang="en-US" b="1" dirty="0"/>
              <a:t>Assuring data and system security</a:t>
            </a:r>
          </a:p>
        </p:txBody>
      </p:sp>
      <p:sp>
        <p:nvSpPr>
          <p:cNvPr id="3" name="Content Placeholder 2">
            <a:extLst>
              <a:ext uri="{FF2B5EF4-FFF2-40B4-BE49-F238E27FC236}">
                <a16:creationId xmlns:a16="http://schemas.microsoft.com/office/drawing/2014/main" id="{39BFAC89-BD97-49A1-B87A-71B2BFF04022}"/>
              </a:ext>
            </a:extLst>
          </p:cNvPr>
          <p:cNvSpPr>
            <a:spLocks noGrp="1"/>
          </p:cNvSpPr>
          <p:nvPr>
            <p:ph sz="half" idx="1"/>
          </p:nvPr>
        </p:nvSpPr>
        <p:spPr>
          <a:xfrm>
            <a:off x="1170914" y="2877812"/>
            <a:ext cx="3670426" cy="2420450"/>
          </a:xfrm>
        </p:spPr>
        <p:txBody>
          <a:bodyPr>
            <a:normAutofit fontScale="85000" lnSpcReduction="20000"/>
          </a:bodyPr>
          <a:lstStyle/>
          <a:p>
            <a:r>
              <a:rPr lang="en-US" sz="3600" dirty="0"/>
              <a:t>Confidentiality</a:t>
            </a:r>
          </a:p>
          <a:p>
            <a:endParaRPr lang="en-US" sz="3600" dirty="0"/>
          </a:p>
          <a:p>
            <a:r>
              <a:rPr lang="en-US" sz="3600" dirty="0"/>
              <a:t>Integrity</a:t>
            </a:r>
          </a:p>
          <a:p>
            <a:endParaRPr lang="en-US" sz="3600" dirty="0"/>
          </a:p>
          <a:p>
            <a:r>
              <a:rPr lang="en-US" sz="3600" dirty="0"/>
              <a:t>Availability</a:t>
            </a:r>
          </a:p>
        </p:txBody>
      </p:sp>
      <p:sp>
        <p:nvSpPr>
          <p:cNvPr id="6" name="Content Placeholder 5">
            <a:extLst>
              <a:ext uri="{FF2B5EF4-FFF2-40B4-BE49-F238E27FC236}">
                <a16:creationId xmlns:a16="http://schemas.microsoft.com/office/drawing/2014/main" id="{93A1FA54-8FA5-F210-C1BE-B19CD1CCCBAB}"/>
              </a:ext>
            </a:extLst>
          </p:cNvPr>
          <p:cNvSpPr>
            <a:spLocks noGrp="1"/>
          </p:cNvSpPr>
          <p:nvPr>
            <p:ph sz="half" idx="2"/>
          </p:nvPr>
        </p:nvSpPr>
        <p:spPr>
          <a:xfrm>
            <a:off x="5943600" y="1838325"/>
            <a:ext cx="5461000" cy="4584800"/>
          </a:xfrm>
        </p:spPr>
        <p:txBody>
          <a:bodyPr>
            <a:normAutofit fontScale="85000" lnSpcReduction="20000"/>
          </a:bodyPr>
          <a:lstStyle/>
          <a:p>
            <a:r>
              <a:rPr lang="en-US" dirty="0"/>
              <a:t>Usage policies and user training</a:t>
            </a:r>
          </a:p>
          <a:p>
            <a:r>
              <a:rPr lang="en-US" dirty="0"/>
              <a:t>Multi-factor authentication</a:t>
            </a:r>
          </a:p>
          <a:p>
            <a:r>
              <a:rPr lang="en-US" dirty="0"/>
              <a:t>Software vulnerability patching</a:t>
            </a:r>
          </a:p>
          <a:p>
            <a:r>
              <a:rPr lang="en-US" dirty="0"/>
              <a:t>Anti-malware software</a:t>
            </a:r>
          </a:p>
          <a:p>
            <a:r>
              <a:rPr lang="en-US" dirty="0"/>
              <a:t>Backup</a:t>
            </a:r>
          </a:p>
          <a:p>
            <a:r>
              <a:rPr lang="en-US" dirty="0"/>
              <a:t>Data encryption in transit and at rest</a:t>
            </a:r>
          </a:p>
          <a:p>
            <a:r>
              <a:rPr lang="en-US" dirty="0"/>
              <a:t>Network security and protection</a:t>
            </a:r>
          </a:p>
          <a:p>
            <a:r>
              <a:rPr lang="en-US" dirty="0"/>
              <a:t>Vulnerability scans &amp; penetration testing</a:t>
            </a:r>
          </a:p>
          <a:p>
            <a:r>
              <a:rPr lang="en-US" dirty="0"/>
              <a:t>Incident response and disaster recovery plans</a:t>
            </a:r>
          </a:p>
          <a:p>
            <a:r>
              <a:rPr lang="en-US" dirty="0"/>
              <a:t>Secure device disposal &amp;</a:t>
            </a:r>
            <a:br>
              <a:rPr lang="en-US" dirty="0"/>
            </a:br>
            <a:r>
              <a:rPr lang="en-US" dirty="0"/>
              <a:t>account removal</a:t>
            </a:r>
          </a:p>
        </p:txBody>
      </p:sp>
      <p:sp>
        <p:nvSpPr>
          <p:cNvPr id="4" name="TextBox 3">
            <a:extLst>
              <a:ext uri="{FF2B5EF4-FFF2-40B4-BE49-F238E27FC236}">
                <a16:creationId xmlns:a16="http://schemas.microsoft.com/office/drawing/2014/main" id="{73532EB8-02B4-7CD1-CB46-B5DB4BD0F2C2}"/>
              </a:ext>
            </a:extLst>
          </p:cNvPr>
          <p:cNvSpPr txBox="1"/>
          <p:nvPr/>
        </p:nvSpPr>
        <p:spPr>
          <a:xfrm>
            <a:off x="830655" y="1870229"/>
            <a:ext cx="1253869" cy="646331"/>
          </a:xfrm>
          <a:prstGeom prst="rect">
            <a:avLst/>
          </a:prstGeom>
          <a:noFill/>
        </p:spPr>
        <p:txBody>
          <a:bodyPr wrap="none" rtlCol="0">
            <a:spAutoFit/>
          </a:bodyPr>
          <a:lstStyle/>
          <a:p>
            <a:r>
              <a:rPr lang="en-US" sz="3600" b="1" dirty="0"/>
              <a:t>Goals</a:t>
            </a:r>
          </a:p>
        </p:txBody>
      </p:sp>
      <p:sp>
        <p:nvSpPr>
          <p:cNvPr id="5" name="TextBox 4">
            <a:extLst>
              <a:ext uri="{FF2B5EF4-FFF2-40B4-BE49-F238E27FC236}">
                <a16:creationId xmlns:a16="http://schemas.microsoft.com/office/drawing/2014/main" id="{B6B83D57-783D-3300-5E0E-39895525A7CD}"/>
              </a:ext>
            </a:extLst>
          </p:cNvPr>
          <p:cNvSpPr txBox="1"/>
          <p:nvPr/>
        </p:nvSpPr>
        <p:spPr>
          <a:xfrm>
            <a:off x="4216541" y="3639436"/>
            <a:ext cx="1452962" cy="646331"/>
          </a:xfrm>
          <a:prstGeom prst="rect">
            <a:avLst/>
          </a:prstGeom>
          <a:noFill/>
        </p:spPr>
        <p:txBody>
          <a:bodyPr wrap="none" rtlCol="0">
            <a:spAutoFit/>
          </a:bodyPr>
          <a:lstStyle/>
          <a:p>
            <a:r>
              <a:rPr lang="en-US" sz="3600" b="1" dirty="0">
                <a:solidFill>
                  <a:schemeClr val="accent5">
                    <a:lumMod val="50000"/>
                  </a:schemeClr>
                </a:solidFill>
              </a:rPr>
              <a:t>Tactics</a:t>
            </a:r>
          </a:p>
        </p:txBody>
      </p:sp>
      <p:pic>
        <p:nvPicPr>
          <p:cNvPr id="9" name="Picture 8">
            <a:extLst>
              <a:ext uri="{FF2B5EF4-FFF2-40B4-BE49-F238E27FC236}">
                <a16:creationId xmlns:a16="http://schemas.microsoft.com/office/drawing/2014/main" id="{75FA2C8F-4B21-2895-108B-D0BF259FCE89}"/>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60205" y="365125"/>
            <a:ext cx="1255840" cy="1255840"/>
          </a:xfrm>
          <a:prstGeom prst="rect">
            <a:avLst/>
          </a:prstGeom>
        </p:spPr>
      </p:pic>
    </p:spTree>
    <p:extLst>
      <p:ext uri="{BB962C8B-B14F-4D97-AF65-F5344CB8AC3E}">
        <p14:creationId xmlns:p14="http://schemas.microsoft.com/office/powerpoint/2010/main" val="3320118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AFD73-D0ED-8449-BF10-5B20AEDDE121}"/>
              </a:ext>
            </a:extLst>
          </p:cNvPr>
          <p:cNvSpPr>
            <a:spLocks noGrp="1"/>
          </p:cNvSpPr>
          <p:nvPr>
            <p:ph type="title"/>
          </p:nvPr>
        </p:nvSpPr>
        <p:spPr>
          <a:xfrm>
            <a:off x="838200" y="365125"/>
            <a:ext cx="8987883" cy="1325563"/>
          </a:xfrm>
        </p:spPr>
        <p:txBody>
          <a:bodyPr/>
          <a:lstStyle/>
          <a:p>
            <a:r>
              <a:rPr lang="en-US" b="1" dirty="0"/>
              <a:t>User access and capabilities</a:t>
            </a:r>
          </a:p>
        </p:txBody>
      </p:sp>
      <p:sp>
        <p:nvSpPr>
          <p:cNvPr id="3" name="Content Placeholder 2">
            <a:extLst>
              <a:ext uri="{FF2B5EF4-FFF2-40B4-BE49-F238E27FC236}">
                <a16:creationId xmlns:a16="http://schemas.microsoft.com/office/drawing/2014/main" id="{0D9BD0E5-7267-7347-AAFB-D484605E3D42}"/>
              </a:ext>
            </a:extLst>
          </p:cNvPr>
          <p:cNvSpPr>
            <a:spLocks noGrp="1"/>
          </p:cNvSpPr>
          <p:nvPr>
            <p:ph idx="1"/>
          </p:nvPr>
        </p:nvSpPr>
        <p:spPr>
          <a:xfrm>
            <a:off x="838200" y="1561664"/>
            <a:ext cx="10515600" cy="5007412"/>
          </a:xfrm>
        </p:spPr>
        <p:txBody>
          <a:bodyPr>
            <a:normAutofit/>
          </a:bodyPr>
          <a:lstStyle/>
          <a:p>
            <a:pPr>
              <a:lnSpc>
                <a:spcPct val="100000"/>
              </a:lnSpc>
            </a:pPr>
            <a:r>
              <a:rPr lang="en-US" b="1" dirty="0"/>
              <a:t>Authentication</a:t>
            </a:r>
            <a:r>
              <a:rPr lang="en-US" dirty="0"/>
              <a:t> (verification of user identity)</a:t>
            </a:r>
          </a:p>
          <a:p>
            <a:pPr lvl="1">
              <a:lnSpc>
                <a:spcPct val="100000"/>
              </a:lnSpc>
            </a:pPr>
            <a:r>
              <a:rPr lang="en-US" dirty="0"/>
              <a:t>Password (something you know)</a:t>
            </a:r>
          </a:p>
          <a:p>
            <a:pPr lvl="1">
              <a:lnSpc>
                <a:spcPct val="100000"/>
              </a:lnSpc>
            </a:pPr>
            <a:r>
              <a:rPr lang="en-US" dirty="0"/>
              <a:t>Token (something you have, hardware dongle or cell phone)</a:t>
            </a:r>
          </a:p>
          <a:p>
            <a:pPr lvl="1">
              <a:lnSpc>
                <a:spcPct val="100000"/>
              </a:lnSpc>
            </a:pPr>
            <a:r>
              <a:rPr lang="en-US" dirty="0"/>
              <a:t>Biometrics (something you are, personal physical characteristics)</a:t>
            </a:r>
          </a:p>
          <a:p>
            <a:pPr lvl="2">
              <a:lnSpc>
                <a:spcPct val="100000"/>
              </a:lnSpc>
            </a:pPr>
            <a:r>
              <a:rPr lang="en-US" dirty="0"/>
              <a:t>Fingerprint, voice print, facial recognition, retinal scan, hand veins</a:t>
            </a:r>
          </a:p>
          <a:p>
            <a:pPr lvl="1">
              <a:lnSpc>
                <a:spcPct val="100000"/>
              </a:lnSpc>
            </a:pPr>
            <a:r>
              <a:rPr lang="en-US" dirty="0"/>
              <a:t>Multi-factor authentication, usually two factors of different types</a:t>
            </a:r>
          </a:p>
          <a:p>
            <a:pPr>
              <a:lnSpc>
                <a:spcPct val="100000"/>
              </a:lnSpc>
            </a:pPr>
            <a:r>
              <a:rPr lang="en-US" b="1" dirty="0"/>
              <a:t>Authorization</a:t>
            </a:r>
            <a:r>
              <a:rPr lang="en-US" dirty="0"/>
              <a:t> (management of permissions)</a:t>
            </a:r>
          </a:p>
          <a:p>
            <a:pPr lvl="1">
              <a:lnSpc>
                <a:spcPct val="100000"/>
              </a:lnSpc>
            </a:pPr>
            <a:r>
              <a:rPr lang="en-US" dirty="0"/>
              <a:t>What is the user and programs they are running allowed to access and do?</a:t>
            </a:r>
          </a:p>
          <a:p>
            <a:pPr lvl="1">
              <a:lnSpc>
                <a:spcPct val="100000"/>
              </a:lnSpc>
            </a:pPr>
            <a:r>
              <a:rPr lang="en-US" dirty="0"/>
              <a:t>Permissions usually assigned based on </a:t>
            </a:r>
            <a:r>
              <a:rPr lang="en-US" i="1" dirty="0"/>
              <a:t>roles</a:t>
            </a:r>
            <a:r>
              <a:rPr lang="en-US" dirty="0"/>
              <a:t> or </a:t>
            </a:r>
            <a:r>
              <a:rPr lang="en-US" i="1" dirty="0"/>
              <a:t>group</a:t>
            </a:r>
            <a:r>
              <a:rPr lang="en-US" dirty="0"/>
              <a:t> membership</a:t>
            </a:r>
          </a:p>
          <a:p>
            <a:pPr lvl="1">
              <a:lnSpc>
                <a:spcPct val="100000"/>
              </a:lnSpc>
            </a:pPr>
            <a:r>
              <a:rPr lang="en-US" dirty="0"/>
              <a:t>Users should work at the lowest reasonable level of permissions</a:t>
            </a:r>
          </a:p>
          <a:p>
            <a:pPr lvl="1">
              <a:lnSpc>
                <a:spcPct val="100000"/>
              </a:lnSpc>
            </a:pPr>
            <a:r>
              <a:rPr lang="en-US" dirty="0"/>
              <a:t>May be managed at the network, computer (OS), or program level</a:t>
            </a:r>
          </a:p>
        </p:txBody>
      </p:sp>
      <p:pic>
        <p:nvPicPr>
          <p:cNvPr id="6" name="Picture 5">
            <a:extLst>
              <a:ext uri="{FF2B5EF4-FFF2-40B4-BE49-F238E27FC236}">
                <a16:creationId xmlns:a16="http://schemas.microsoft.com/office/drawing/2014/main" id="{48E9071E-411E-8D77-01B2-C02E8354528D}"/>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91854" y="479555"/>
            <a:ext cx="1527717" cy="1527717"/>
          </a:xfrm>
          <a:prstGeom prst="rect">
            <a:avLst/>
          </a:prstGeom>
        </p:spPr>
      </p:pic>
    </p:spTree>
    <p:extLst>
      <p:ext uri="{BB962C8B-B14F-4D97-AF65-F5344CB8AC3E}">
        <p14:creationId xmlns:p14="http://schemas.microsoft.com/office/powerpoint/2010/main" val="2779544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DBEED-E0BD-DB4B-B729-5B5251BF0877}"/>
              </a:ext>
            </a:extLst>
          </p:cNvPr>
          <p:cNvSpPr>
            <a:spLocks noGrp="1"/>
          </p:cNvSpPr>
          <p:nvPr>
            <p:ph type="title"/>
          </p:nvPr>
        </p:nvSpPr>
        <p:spPr/>
        <p:txBody>
          <a:bodyPr/>
          <a:lstStyle/>
          <a:p>
            <a:r>
              <a:rPr lang="en-US" b="1"/>
              <a:t>Good password construction practices</a:t>
            </a:r>
          </a:p>
        </p:txBody>
      </p:sp>
      <p:sp>
        <p:nvSpPr>
          <p:cNvPr id="3" name="Content Placeholder 2">
            <a:extLst>
              <a:ext uri="{FF2B5EF4-FFF2-40B4-BE49-F238E27FC236}">
                <a16:creationId xmlns:a16="http://schemas.microsoft.com/office/drawing/2014/main" id="{6CCB47EE-5B64-FE4C-AA23-FFC023087A8D}"/>
              </a:ext>
            </a:extLst>
          </p:cNvPr>
          <p:cNvSpPr>
            <a:spLocks noGrp="1"/>
          </p:cNvSpPr>
          <p:nvPr>
            <p:ph idx="1"/>
          </p:nvPr>
        </p:nvSpPr>
        <p:spPr>
          <a:xfrm>
            <a:off x="838199" y="1825625"/>
            <a:ext cx="9993087" cy="4667250"/>
          </a:xfrm>
        </p:spPr>
        <p:txBody>
          <a:bodyPr>
            <a:normAutofit lnSpcReduction="10000"/>
          </a:bodyPr>
          <a:lstStyle/>
          <a:p>
            <a:pPr>
              <a:lnSpc>
                <a:spcPct val="100000"/>
              </a:lnSpc>
            </a:pPr>
            <a:r>
              <a:rPr lang="en-US"/>
              <a:t>Use 8 or more characters</a:t>
            </a:r>
          </a:p>
          <a:p>
            <a:pPr>
              <a:lnSpc>
                <a:spcPct val="100000"/>
              </a:lnSpc>
            </a:pPr>
            <a:r>
              <a:rPr lang="en-US"/>
              <a:t>Avoid single words and names (even with numbers appended)</a:t>
            </a:r>
          </a:p>
          <a:p>
            <a:pPr>
              <a:lnSpc>
                <a:spcPct val="100000"/>
              </a:lnSpc>
            </a:pPr>
            <a:r>
              <a:rPr lang="en-US"/>
              <a:t>Avoid common number sequences</a:t>
            </a:r>
          </a:p>
          <a:p>
            <a:pPr>
              <a:lnSpc>
                <a:spcPct val="100000"/>
              </a:lnSpc>
            </a:pPr>
            <a:r>
              <a:rPr lang="en-US"/>
              <a:t>Avoid current or past personal information</a:t>
            </a:r>
          </a:p>
          <a:p>
            <a:pPr>
              <a:lnSpc>
                <a:spcPct val="100000"/>
              </a:lnSpc>
            </a:pPr>
            <a:r>
              <a:rPr lang="en-US"/>
              <a:t>Use upper and lower case, punctuation, numbers, and spaces</a:t>
            </a:r>
          </a:p>
          <a:p>
            <a:pPr>
              <a:lnSpc>
                <a:spcPct val="100000"/>
              </a:lnSpc>
            </a:pPr>
            <a:r>
              <a:rPr lang="en-US"/>
              <a:t>Use phrases</a:t>
            </a:r>
          </a:p>
          <a:p>
            <a:pPr>
              <a:lnSpc>
                <a:spcPct val="100000"/>
              </a:lnSpc>
            </a:pPr>
            <a:r>
              <a:rPr lang="en-US"/>
              <a:t>Do not share passwords</a:t>
            </a:r>
          </a:p>
          <a:p>
            <a:pPr>
              <a:lnSpc>
                <a:spcPct val="100000"/>
              </a:lnSpc>
            </a:pPr>
            <a:r>
              <a:rPr lang="en-US"/>
              <a:t>Do not enter passwords in front of observers</a:t>
            </a:r>
          </a:p>
          <a:p>
            <a:pPr>
              <a:lnSpc>
                <a:spcPct val="100000"/>
              </a:lnSpc>
            </a:pPr>
            <a:r>
              <a:rPr lang="en-US"/>
              <a:t>Make a note of passwords and keep in safe place (pw managers)</a:t>
            </a:r>
          </a:p>
        </p:txBody>
      </p:sp>
    </p:spTree>
    <p:extLst>
      <p:ext uri="{BB962C8B-B14F-4D97-AF65-F5344CB8AC3E}">
        <p14:creationId xmlns:p14="http://schemas.microsoft.com/office/powerpoint/2010/main" val="161494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7828A-1E55-8143-9D90-4D820E4F61AE}"/>
              </a:ext>
            </a:extLst>
          </p:cNvPr>
          <p:cNvSpPr>
            <a:spLocks noGrp="1"/>
          </p:cNvSpPr>
          <p:nvPr>
            <p:ph type="title"/>
          </p:nvPr>
        </p:nvSpPr>
        <p:spPr/>
        <p:txBody>
          <a:bodyPr/>
          <a:lstStyle/>
          <a:p>
            <a:r>
              <a:rPr lang="en-US" b="1" dirty="0"/>
              <a:t>Good system user practices</a:t>
            </a:r>
          </a:p>
        </p:txBody>
      </p:sp>
      <p:sp>
        <p:nvSpPr>
          <p:cNvPr id="3" name="Content Placeholder 2">
            <a:extLst>
              <a:ext uri="{FF2B5EF4-FFF2-40B4-BE49-F238E27FC236}">
                <a16:creationId xmlns:a16="http://schemas.microsoft.com/office/drawing/2014/main" id="{9C00A8C0-F213-FA4F-8753-EB250A217C30}"/>
              </a:ext>
            </a:extLst>
          </p:cNvPr>
          <p:cNvSpPr>
            <a:spLocks noGrp="1"/>
          </p:cNvSpPr>
          <p:nvPr>
            <p:ph idx="1"/>
          </p:nvPr>
        </p:nvSpPr>
        <p:spPr>
          <a:xfrm>
            <a:off x="838200" y="1825625"/>
            <a:ext cx="10515600" cy="4667250"/>
          </a:xfrm>
        </p:spPr>
        <p:txBody>
          <a:bodyPr>
            <a:normAutofit/>
          </a:bodyPr>
          <a:lstStyle/>
          <a:p>
            <a:pPr>
              <a:lnSpc>
                <a:spcPct val="110000"/>
              </a:lnSpc>
            </a:pPr>
            <a:r>
              <a:rPr lang="en-US" dirty="0"/>
              <a:t>Lock and screen blank inactive workstations after a limited time</a:t>
            </a:r>
          </a:p>
          <a:p>
            <a:pPr>
              <a:lnSpc>
                <a:spcPct val="110000"/>
              </a:lnSpc>
            </a:pPr>
            <a:r>
              <a:rPr lang="en-US" dirty="0"/>
              <a:t>Latency on sign-in or short-term lockout after several failed password attempts</a:t>
            </a:r>
          </a:p>
          <a:p>
            <a:pPr>
              <a:lnSpc>
                <a:spcPct val="110000"/>
              </a:lnSpc>
            </a:pPr>
            <a:r>
              <a:rPr lang="en-US" dirty="0"/>
              <a:t>Changing passwords is controversial; long unique pw are better</a:t>
            </a:r>
          </a:p>
          <a:p>
            <a:pPr>
              <a:lnSpc>
                <a:spcPct val="110000"/>
              </a:lnSpc>
            </a:pPr>
            <a:r>
              <a:rPr lang="en-US" dirty="0"/>
              <a:t>Remove retired accounts and passwords quickly</a:t>
            </a:r>
          </a:p>
          <a:p>
            <a:pPr>
              <a:lnSpc>
                <a:spcPct val="110000"/>
              </a:lnSpc>
            </a:pPr>
            <a:r>
              <a:rPr lang="en-US" dirty="0"/>
              <a:t>Review access and data change logs for inappropriate activity</a:t>
            </a:r>
          </a:p>
          <a:p>
            <a:pPr lvl="1">
              <a:lnSpc>
                <a:spcPct val="110000"/>
              </a:lnSpc>
            </a:pPr>
            <a:r>
              <a:rPr lang="en-US" dirty="0"/>
              <a:t>“Audit trails” for network &amp; system logon, program use</a:t>
            </a:r>
          </a:p>
        </p:txBody>
      </p:sp>
    </p:spTree>
    <p:extLst>
      <p:ext uri="{BB962C8B-B14F-4D97-AF65-F5344CB8AC3E}">
        <p14:creationId xmlns:p14="http://schemas.microsoft.com/office/powerpoint/2010/main" val="110930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E22B-4212-A160-FF1C-64B1CF51C51A}"/>
              </a:ext>
            </a:extLst>
          </p:cNvPr>
          <p:cNvSpPr>
            <a:spLocks noGrp="1"/>
          </p:cNvSpPr>
          <p:nvPr>
            <p:ph type="title"/>
          </p:nvPr>
        </p:nvSpPr>
        <p:spPr/>
        <p:txBody>
          <a:bodyPr/>
          <a:lstStyle/>
          <a:p>
            <a:r>
              <a:rPr lang="en-US" b="1" dirty="0"/>
              <a:t>Is data and system security </a:t>
            </a:r>
            <a:br>
              <a:rPr lang="en-US" b="1" dirty="0"/>
            </a:br>
            <a:r>
              <a:rPr lang="en-US" b="1" dirty="0"/>
              <a:t>an issue in healthcare?</a:t>
            </a:r>
          </a:p>
        </p:txBody>
      </p:sp>
      <p:sp>
        <p:nvSpPr>
          <p:cNvPr id="3" name="Content Placeholder 2">
            <a:extLst>
              <a:ext uri="{FF2B5EF4-FFF2-40B4-BE49-F238E27FC236}">
                <a16:creationId xmlns:a16="http://schemas.microsoft.com/office/drawing/2014/main" id="{C04B6C2F-B663-2E24-C1A2-1CF8292D0D01}"/>
              </a:ext>
            </a:extLst>
          </p:cNvPr>
          <p:cNvSpPr>
            <a:spLocks noGrp="1"/>
          </p:cNvSpPr>
          <p:nvPr>
            <p:ph idx="1"/>
          </p:nvPr>
        </p:nvSpPr>
        <p:spPr/>
        <p:txBody>
          <a:bodyPr>
            <a:normAutofit/>
          </a:bodyPr>
          <a:lstStyle/>
          <a:p>
            <a:r>
              <a:rPr lang="en-US" dirty="0"/>
              <a:t>Ransomware attacks on US healthcare organizations rose 10-fold between 2016 and 2023 (446 in US, 630 known world-wide)</a:t>
            </a:r>
          </a:p>
          <a:p>
            <a:r>
              <a:rPr lang="en-US" dirty="0"/>
              <a:t>44% of attacks disrupted healthcare</a:t>
            </a:r>
          </a:p>
          <a:p>
            <a:r>
              <a:rPr lang="en-US" dirty="0"/>
              <a:t>9% produced operational disruptions of over two weeks</a:t>
            </a:r>
          </a:p>
          <a:p>
            <a:pPr lvl="1"/>
            <a:r>
              <a:rPr lang="en-US" dirty="0"/>
              <a:t>Downtime of electronic systems</a:t>
            </a:r>
          </a:p>
          <a:p>
            <a:pPr lvl="1"/>
            <a:r>
              <a:rPr lang="en-US" dirty="0"/>
              <a:t>Cancellations of scheduled care</a:t>
            </a:r>
          </a:p>
          <a:p>
            <a:pPr lvl="1"/>
            <a:r>
              <a:rPr lang="en-US" dirty="0"/>
              <a:t>Ambulance diversions</a:t>
            </a:r>
          </a:p>
          <a:p>
            <a:r>
              <a:rPr lang="en-US" dirty="0"/>
              <a:t>16% yielded public release of identifiable health data</a:t>
            </a:r>
          </a:p>
          <a:p>
            <a:r>
              <a:rPr lang="en-US" dirty="0"/>
              <a:t>About 20% of organizations were able to restore from backups</a:t>
            </a:r>
          </a:p>
          <a:p>
            <a:endParaRPr lang="en-US" dirty="0"/>
          </a:p>
        </p:txBody>
      </p:sp>
      <p:sp>
        <p:nvSpPr>
          <p:cNvPr id="4" name="TextBox 3">
            <a:extLst>
              <a:ext uri="{FF2B5EF4-FFF2-40B4-BE49-F238E27FC236}">
                <a16:creationId xmlns:a16="http://schemas.microsoft.com/office/drawing/2014/main" id="{E6128D28-5448-4279-BC06-04829536A4BA}"/>
              </a:ext>
            </a:extLst>
          </p:cNvPr>
          <p:cNvSpPr txBox="1"/>
          <p:nvPr/>
        </p:nvSpPr>
        <p:spPr>
          <a:xfrm>
            <a:off x="3683000" y="6042709"/>
            <a:ext cx="7785100" cy="646331"/>
          </a:xfrm>
          <a:prstGeom prst="rect">
            <a:avLst/>
          </a:prstGeom>
          <a:noFill/>
        </p:spPr>
        <p:txBody>
          <a:bodyPr wrap="square" rtlCol="0">
            <a:spAutoFit/>
          </a:bodyPr>
          <a:lstStyle/>
          <a:p>
            <a:r>
              <a:rPr lang="en-US" sz="1200" dirty="0" err="1">
                <a:effectLst/>
              </a:rPr>
              <a:t>Neprash</a:t>
            </a:r>
            <a:r>
              <a:rPr lang="en-US" sz="1200" dirty="0">
                <a:effectLst/>
              </a:rPr>
              <a:t> HT, </a:t>
            </a:r>
            <a:r>
              <a:rPr lang="en-US" sz="1200" dirty="0" err="1">
                <a:effectLst/>
              </a:rPr>
              <a:t>McGlave</a:t>
            </a:r>
            <a:r>
              <a:rPr lang="en-US" sz="1200" dirty="0">
                <a:effectLst/>
              </a:rPr>
              <a:t> CC, Cross DA, et al. Trends in ransomware attacks on US hospitals, clinics, and other health care delivery organizations, 2016-2021. </a:t>
            </a:r>
            <a:r>
              <a:rPr lang="en-US" sz="1200" i="1" dirty="0">
                <a:effectLst/>
              </a:rPr>
              <a:t>JAMA Health Forum</a:t>
            </a:r>
            <a:r>
              <a:rPr lang="en-US" sz="1200" dirty="0">
                <a:effectLst/>
              </a:rPr>
              <a:t>. 2022;3(12):e224873. doi:</a:t>
            </a:r>
            <a:r>
              <a:rPr lang="en-US" sz="1200" dirty="0">
                <a:effectLst/>
                <a:hlinkClick r:id="rId3"/>
              </a:rPr>
              <a:t>10.1001/jamahealthforum.2022.4873</a:t>
            </a:r>
            <a:endParaRPr lang="en-US" sz="1200" dirty="0">
              <a:effectLst/>
            </a:endParaRPr>
          </a:p>
          <a:p>
            <a:r>
              <a:rPr lang="en-US" sz="1200" dirty="0">
                <a:effectLst/>
              </a:rPr>
              <a:t>HHS. Ransomware &amp; Healthcare. Jan 18, 2024. https://</a:t>
            </a:r>
            <a:r>
              <a:rPr lang="en-US" sz="1200" dirty="0" err="1">
                <a:effectLst/>
              </a:rPr>
              <a:t>www.hhs.gov</a:t>
            </a:r>
            <a:r>
              <a:rPr lang="en-US" sz="1200" dirty="0">
                <a:effectLst/>
              </a:rPr>
              <a:t>/sites/default/files/ransomware-</a:t>
            </a:r>
            <a:r>
              <a:rPr lang="en-US" sz="1200" dirty="0" err="1">
                <a:effectLst/>
              </a:rPr>
              <a:t>healthcare.pdf</a:t>
            </a:r>
            <a:endParaRPr lang="en-US" sz="1200" dirty="0">
              <a:effectLst/>
            </a:endParaRPr>
          </a:p>
        </p:txBody>
      </p:sp>
    </p:spTree>
    <p:extLst>
      <p:ext uri="{BB962C8B-B14F-4D97-AF65-F5344CB8AC3E}">
        <p14:creationId xmlns:p14="http://schemas.microsoft.com/office/powerpoint/2010/main" val="1697924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6C3E6-E881-80EA-9087-3D87F19F5E28}"/>
              </a:ext>
            </a:extLst>
          </p:cNvPr>
          <p:cNvSpPr>
            <a:spLocks noGrp="1"/>
          </p:cNvSpPr>
          <p:nvPr>
            <p:ph type="title"/>
          </p:nvPr>
        </p:nvSpPr>
        <p:spPr/>
        <p:txBody>
          <a:bodyPr/>
          <a:lstStyle/>
          <a:p>
            <a:r>
              <a:rPr lang="en-US" b="1" dirty="0"/>
              <a:t>Software vulnerabilities and patching</a:t>
            </a:r>
          </a:p>
        </p:txBody>
      </p:sp>
      <p:sp>
        <p:nvSpPr>
          <p:cNvPr id="3" name="Content Placeholder 2">
            <a:extLst>
              <a:ext uri="{FF2B5EF4-FFF2-40B4-BE49-F238E27FC236}">
                <a16:creationId xmlns:a16="http://schemas.microsoft.com/office/drawing/2014/main" id="{AFADA12B-1FE5-CFED-3A60-C959E7BB0B24}"/>
              </a:ext>
            </a:extLst>
          </p:cNvPr>
          <p:cNvSpPr>
            <a:spLocks noGrp="1"/>
          </p:cNvSpPr>
          <p:nvPr>
            <p:ph idx="1"/>
          </p:nvPr>
        </p:nvSpPr>
        <p:spPr>
          <a:xfrm>
            <a:off x="838200" y="1825624"/>
            <a:ext cx="10515600" cy="4667251"/>
          </a:xfrm>
        </p:spPr>
        <p:txBody>
          <a:bodyPr>
            <a:normAutofit/>
          </a:bodyPr>
          <a:lstStyle/>
          <a:p>
            <a:r>
              <a:rPr lang="en-US" dirty="0"/>
              <a:t>Example: Buffer overflow</a:t>
            </a:r>
          </a:p>
          <a:p>
            <a:pPr lvl="1"/>
            <a:r>
              <a:rPr lang="en-US" dirty="0"/>
              <a:t>An error in software allows excess data to be written into memory</a:t>
            </a:r>
          </a:p>
          <a:p>
            <a:pPr lvl="1"/>
            <a:r>
              <a:rPr lang="en-US" dirty="0"/>
              <a:t>Malicious data is crafted that is larger than appropriate, overwrites memory areas containing program code, and contains malicious programming that is inserted into those areas for later execution</a:t>
            </a:r>
          </a:p>
          <a:p>
            <a:r>
              <a:rPr lang="en-US" dirty="0"/>
              <a:t>Developer “patches” correct the error (eg, add data length checking)</a:t>
            </a:r>
          </a:p>
          <a:p>
            <a:r>
              <a:rPr lang="en-US" dirty="0"/>
              <a:t>A “zero-day exploit” is a newly-discovered vulnerability that has not been corrected</a:t>
            </a:r>
          </a:p>
          <a:p>
            <a:r>
              <a:rPr lang="en-US" dirty="0"/>
              <a:t>“Legacy software” is old software that may contain uncorrected errors but is no longer being patched by the developer</a:t>
            </a:r>
          </a:p>
          <a:p>
            <a:pPr lvl="1"/>
            <a:r>
              <a:rPr lang="en-US" dirty="0"/>
              <a:t>May be necessary to run old programs or devices, creates risk</a:t>
            </a:r>
          </a:p>
        </p:txBody>
      </p:sp>
    </p:spTree>
    <p:extLst>
      <p:ext uri="{BB962C8B-B14F-4D97-AF65-F5344CB8AC3E}">
        <p14:creationId xmlns:p14="http://schemas.microsoft.com/office/powerpoint/2010/main" val="1422189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21F50-DB5F-EF7E-8C73-C8BE15A11803}"/>
              </a:ext>
            </a:extLst>
          </p:cNvPr>
          <p:cNvSpPr>
            <a:spLocks noGrp="1"/>
          </p:cNvSpPr>
          <p:nvPr>
            <p:ph type="title"/>
          </p:nvPr>
        </p:nvSpPr>
        <p:spPr/>
        <p:txBody>
          <a:bodyPr/>
          <a:lstStyle/>
          <a:p>
            <a:r>
              <a:rPr lang="en-US" b="1" dirty="0"/>
              <a:t>Backup</a:t>
            </a:r>
          </a:p>
        </p:txBody>
      </p:sp>
      <p:sp>
        <p:nvSpPr>
          <p:cNvPr id="3" name="Content Placeholder 2">
            <a:extLst>
              <a:ext uri="{FF2B5EF4-FFF2-40B4-BE49-F238E27FC236}">
                <a16:creationId xmlns:a16="http://schemas.microsoft.com/office/drawing/2014/main" id="{27C8E73C-8EBF-19AF-758B-F57534AAAFB5}"/>
              </a:ext>
            </a:extLst>
          </p:cNvPr>
          <p:cNvSpPr>
            <a:spLocks noGrp="1"/>
          </p:cNvSpPr>
          <p:nvPr>
            <p:ph idx="1"/>
          </p:nvPr>
        </p:nvSpPr>
        <p:spPr>
          <a:xfrm>
            <a:off x="838200" y="1825625"/>
            <a:ext cx="10515600" cy="4667250"/>
          </a:xfrm>
        </p:spPr>
        <p:txBody>
          <a:bodyPr>
            <a:normAutofit/>
          </a:bodyPr>
          <a:lstStyle/>
          <a:p>
            <a:r>
              <a:rPr lang="en-US" dirty="0"/>
              <a:t>Copy system and database data to safe locations</a:t>
            </a:r>
          </a:p>
          <a:p>
            <a:pPr lvl="1"/>
            <a:r>
              <a:rPr lang="en-US" dirty="0"/>
              <a:t>“Snapshot” of system state allowing recovery to that state</a:t>
            </a:r>
          </a:p>
          <a:p>
            <a:r>
              <a:rPr lang="en-US" dirty="0"/>
              <a:t>Frequency dictated by tolerable data loss</a:t>
            </a:r>
          </a:p>
          <a:p>
            <a:r>
              <a:rPr lang="en-US" dirty="0"/>
              <a:t>Rotating backups</a:t>
            </a:r>
          </a:p>
          <a:p>
            <a:r>
              <a:rPr lang="en-US" dirty="0"/>
              <a:t>On-site vs. off-site backups</a:t>
            </a:r>
          </a:p>
          <a:p>
            <a:r>
              <a:rPr lang="en-US" dirty="0"/>
              <a:t>“Hot” backups, continual data-writing</a:t>
            </a:r>
          </a:p>
          <a:p>
            <a:r>
              <a:rPr lang="en-US" dirty="0"/>
              <a:t>Replicated systems</a:t>
            </a:r>
          </a:p>
          <a:p>
            <a:r>
              <a:rPr lang="en-US" dirty="0"/>
              <a:t>Automatic fail-over</a:t>
            </a:r>
          </a:p>
          <a:p>
            <a:r>
              <a:rPr lang="en-US" dirty="0"/>
              <a:t>Backup and recovery policies and procedures</a:t>
            </a:r>
          </a:p>
        </p:txBody>
      </p:sp>
      <p:pic>
        <p:nvPicPr>
          <p:cNvPr id="5" name="Picture 4">
            <a:extLst>
              <a:ext uri="{FF2B5EF4-FFF2-40B4-BE49-F238E27FC236}">
                <a16:creationId xmlns:a16="http://schemas.microsoft.com/office/drawing/2014/main" id="{47228438-8B8B-F427-85AE-F13FBB76880F}"/>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67407" y="470784"/>
            <a:ext cx="1410266" cy="1410266"/>
          </a:xfrm>
          <a:prstGeom prst="rect">
            <a:avLst/>
          </a:prstGeom>
        </p:spPr>
      </p:pic>
      <p:grpSp>
        <p:nvGrpSpPr>
          <p:cNvPr id="72" name="Group 71">
            <a:extLst>
              <a:ext uri="{FF2B5EF4-FFF2-40B4-BE49-F238E27FC236}">
                <a16:creationId xmlns:a16="http://schemas.microsoft.com/office/drawing/2014/main" id="{E373D92A-59E9-5CA4-4E92-4B32B68C92DF}"/>
              </a:ext>
            </a:extLst>
          </p:cNvPr>
          <p:cNvGrpSpPr/>
          <p:nvPr/>
        </p:nvGrpSpPr>
        <p:grpSpPr>
          <a:xfrm>
            <a:off x="7850459" y="3055804"/>
            <a:ext cx="3637159" cy="2577327"/>
            <a:chOff x="6987298" y="147147"/>
            <a:chExt cx="3637159" cy="2577327"/>
          </a:xfrm>
        </p:grpSpPr>
        <p:grpSp>
          <p:nvGrpSpPr>
            <p:cNvPr id="50" name="Group 49">
              <a:extLst>
                <a:ext uri="{FF2B5EF4-FFF2-40B4-BE49-F238E27FC236}">
                  <a16:creationId xmlns:a16="http://schemas.microsoft.com/office/drawing/2014/main" id="{B5B8D088-31F3-63B1-E0A8-DA91A03370F3}"/>
                </a:ext>
              </a:extLst>
            </p:cNvPr>
            <p:cNvGrpSpPr/>
            <p:nvPr/>
          </p:nvGrpSpPr>
          <p:grpSpPr>
            <a:xfrm>
              <a:off x="8069201" y="2011299"/>
              <a:ext cx="2005825" cy="713175"/>
              <a:chOff x="8927949" y="4705816"/>
              <a:chExt cx="2005825" cy="713175"/>
            </a:xfrm>
          </p:grpSpPr>
          <p:sp>
            <p:nvSpPr>
              <p:cNvPr id="48" name="Left Brace 47">
                <a:extLst>
                  <a:ext uri="{FF2B5EF4-FFF2-40B4-BE49-F238E27FC236}">
                    <a16:creationId xmlns:a16="http://schemas.microsoft.com/office/drawing/2014/main" id="{107AADA8-5C6D-5A69-7C93-A6E1BEEED90A}"/>
                  </a:ext>
                </a:extLst>
              </p:cNvPr>
              <p:cNvSpPr/>
              <p:nvPr/>
            </p:nvSpPr>
            <p:spPr>
              <a:xfrm rot="16200000">
                <a:off x="9786819" y="3846946"/>
                <a:ext cx="288085" cy="2005825"/>
              </a:xfrm>
              <a:prstGeom prst="leftBrace">
                <a:avLst>
                  <a:gd name="adj1" fmla="val 19252"/>
                  <a:gd name="adj2"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62C7F79E-5937-3D07-A3A0-037F58F3F3D5}"/>
                  </a:ext>
                </a:extLst>
              </p:cNvPr>
              <p:cNvSpPr txBox="1"/>
              <p:nvPr/>
            </p:nvSpPr>
            <p:spPr>
              <a:xfrm>
                <a:off x="9494555" y="5049659"/>
                <a:ext cx="872611" cy="369332"/>
              </a:xfrm>
              <a:prstGeom prst="rect">
                <a:avLst/>
              </a:prstGeom>
              <a:noFill/>
            </p:spPr>
            <p:txBody>
              <a:bodyPr wrap="none" rtlCol="0">
                <a:spAutoFit/>
              </a:bodyPr>
              <a:lstStyle/>
              <a:p>
                <a:pPr algn="ctr"/>
                <a:r>
                  <a:rPr lang="en-US" dirty="0"/>
                  <a:t>Off-site</a:t>
                </a:r>
              </a:p>
            </p:txBody>
          </p:sp>
        </p:grpSp>
        <p:grpSp>
          <p:nvGrpSpPr>
            <p:cNvPr id="51" name="Group 50">
              <a:extLst>
                <a:ext uri="{FF2B5EF4-FFF2-40B4-BE49-F238E27FC236}">
                  <a16:creationId xmlns:a16="http://schemas.microsoft.com/office/drawing/2014/main" id="{DF2255D9-DE4D-69D8-6D1A-30620455781A}"/>
                </a:ext>
              </a:extLst>
            </p:cNvPr>
            <p:cNvGrpSpPr/>
            <p:nvPr/>
          </p:nvGrpSpPr>
          <p:grpSpPr>
            <a:xfrm>
              <a:off x="6987298" y="147147"/>
              <a:ext cx="3637159" cy="1761518"/>
              <a:chOff x="7694342" y="2565151"/>
              <a:chExt cx="3637159" cy="1761518"/>
            </a:xfrm>
          </p:grpSpPr>
          <p:pic>
            <p:nvPicPr>
              <p:cNvPr id="52" name="Picture 51">
                <a:extLst>
                  <a:ext uri="{FF2B5EF4-FFF2-40B4-BE49-F238E27FC236}">
                    <a16:creationId xmlns:a16="http://schemas.microsoft.com/office/drawing/2014/main" id="{B6068D4E-9ACA-BC98-12A6-2A0B89139D92}"/>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94342" y="3655742"/>
                <a:ext cx="447907" cy="447907"/>
              </a:xfrm>
              <a:prstGeom prst="rect">
                <a:avLst/>
              </a:prstGeom>
            </p:spPr>
          </p:pic>
          <p:pic>
            <p:nvPicPr>
              <p:cNvPr id="53" name="Picture 52">
                <a:extLst>
                  <a:ext uri="{FF2B5EF4-FFF2-40B4-BE49-F238E27FC236}">
                    <a16:creationId xmlns:a16="http://schemas.microsoft.com/office/drawing/2014/main" id="{97B97D16-D161-7A4E-9915-65619D7BAD7E}"/>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25884" y="3655742"/>
                <a:ext cx="447907" cy="447907"/>
              </a:xfrm>
              <a:prstGeom prst="rect">
                <a:avLst/>
              </a:prstGeom>
            </p:spPr>
          </p:pic>
          <p:pic>
            <p:nvPicPr>
              <p:cNvPr id="54" name="Picture 53">
                <a:extLst>
                  <a:ext uri="{FF2B5EF4-FFF2-40B4-BE49-F238E27FC236}">
                    <a16:creationId xmlns:a16="http://schemas.microsoft.com/office/drawing/2014/main" id="{B8535032-CE46-0B02-460C-1CCC463E2D43}"/>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757426" y="3878762"/>
                <a:ext cx="447907" cy="447907"/>
              </a:xfrm>
              <a:prstGeom prst="rect">
                <a:avLst/>
              </a:prstGeom>
            </p:spPr>
          </p:pic>
          <p:pic>
            <p:nvPicPr>
              <p:cNvPr id="55" name="Picture 54">
                <a:extLst>
                  <a:ext uri="{FF2B5EF4-FFF2-40B4-BE49-F238E27FC236}">
                    <a16:creationId xmlns:a16="http://schemas.microsoft.com/office/drawing/2014/main" id="{3D9E96B8-E3B6-ECA5-58C6-D64ADDB11054}"/>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88968" y="3878762"/>
                <a:ext cx="447907" cy="447907"/>
              </a:xfrm>
              <a:prstGeom prst="rect">
                <a:avLst/>
              </a:prstGeom>
            </p:spPr>
          </p:pic>
          <p:pic>
            <p:nvPicPr>
              <p:cNvPr id="56" name="Picture 55">
                <a:extLst>
                  <a:ext uri="{FF2B5EF4-FFF2-40B4-BE49-F238E27FC236}">
                    <a16:creationId xmlns:a16="http://schemas.microsoft.com/office/drawing/2014/main" id="{63E89CD4-4548-41E7-AD4C-2A4ACD558001}"/>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820510" y="3878762"/>
                <a:ext cx="447907" cy="447907"/>
              </a:xfrm>
              <a:prstGeom prst="rect">
                <a:avLst/>
              </a:prstGeom>
            </p:spPr>
          </p:pic>
          <p:pic>
            <p:nvPicPr>
              <p:cNvPr id="57" name="Picture 56">
                <a:extLst>
                  <a:ext uri="{FF2B5EF4-FFF2-40B4-BE49-F238E27FC236}">
                    <a16:creationId xmlns:a16="http://schemas.microsoft.com/office/drawing/2014/main" id="{F549000B-1E8E-22A5-D5E5-A34A37B88782}"/>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352052" y="3878762"/>
                <a:ext cx="447907" cy="447907"/>
              </a:xfrm>
              <a:prstGeom prst="rect">
                <a:avLst/>
              </a:prstGeom>
            </p:spPr>
          </p:pic>
          <p:pic>
            <p:nvPicPr>
              <p:cNvPr id="58" name="Picture 57">
                <a:extLst>
                  <a:ext uri="{FF2B5EF4-FFF2-40B4-BE49-F238E27FC236}">
                    <a16:creationId xmlns:a16="http://schemas.microsoft.com/office/drawing/2014/main" id="{E80F4DB6-C6A6-3695-D3B2-5B4887F9D536}"/>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83594" y="3655742"/>
                <a:ext cx="447907" cy="447907"/>
              </a:xfrm>
              <a:prstGeom prst="rect">
                <a:avLst/>
              </a:prstGeom>
            </p:spPr>
          </p:pic>
          <p:pic>
            <p:nvPicPr>
              <p:cNvPr id="59" name="Picture 58">
                <a:extLst>
                  <a:ext uri="{FF2B5EF4-FFF2-40B4-BE49-F238E27FC236}">
                    <a16:creationId xmlns:a16="http://schemas.microsoft.com/office/drawing/2014/main" id="{7DF2424A-078F-A41B-A5F9-658322F382B7}"/>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72812" y="2565151"/>
                <a:ext cx="682082" cy="682082"/>
              </a:xfrm>
              <a:prstGeom prst="rect">
                <a:avLst/>
              </a:prstGeom>
            </p:spPr>
          </p:pic>
          <p:cxnSp>
            <p:nvCxnSpPr>
              <p:cNvPr id="60" name="Elbow Connector 59">
                <a:extLst>
                  <a:ext uri="{FF2B5EF4-FFF2-40B4-BE49-F238E27FC236}">
                    <a16:creationId xmlns:a16="http://schemas.microsoft.com/office/drawing/2014/main" id="{BDF1BBFF-AB63-A04D-1DF0-26EC24359EAF}"/>
                  </a:ext>
                </a:extLst>
              </p:cNvPr>
              <p:cNvCxnSpPr>
                <a:stCxn id="59" idx="2"/>
                <a:endCxn id="52" idx="0"/>
              </p:cNvCxnSpPr>
              <p:nvPr/>
            </p:nvCxnSpPr>
            <p:spPr>
              <a:xfrm rot="5400000">
                <a:off x="8511821" y="2653709"/>
                <a:ext cx="408509" cy="1595557"/>
              </a:xfrm>
              <a:prstGeom prst="bentConnector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4ED4B156-B813-68CE-E916-2728D9257617}"/>
                  </a:ext>
                </a:extLst>
              </p:cNvPr>
              <p:cNvCxnSpPr>
                <a:cxnSpLocks/>
                <a:stCxn id="59" idx="2"/>
                <a:endCxn id="53" idx="0"/>
              </p:cNvCxnSpPr>
              <p:nvPr/>
            </p:nvCxnSpPr>
            <p:spPr>
              <a:xfrm rot="5400000">
                <a:off x="8777592" y="2919480"/>
                <a:ext cx="408509" cy="1064015"/>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0B4EF47D-63C1-EDD3-8B3B-C1FDC55D76C6}"/>
                  </a:ext>
                </a:extLst>
              </p:cNvPr>
              <p:cNvCxnSpPr>
                <a:cxnSpLocks/>
                <a:stCxn id="59" idx="2"/>
                <a:endCxn id="54" idx="0"/>
              </p:cNvCxnSpPr>
              <p:nvPr/>
            </p:nvCxnSpPr>
            <p:spPr>
              <a:xfrm rot="5400000">
                <a:off x="8931853" y="3296761"/>
                <a:ext cx="631529" cy="532473"/>
              </a:xfrm>
              <a:prstGeom prst="bentConnector3">
                <a:avLst>
                  <a:gd name="adj1" fmla="val 3234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Elbow Connector 62">
                <a:extLst>
                  <a:ext uri="{FF2B5EF4-FFF2-40B4-BE49-F238E27FC236}">
                    <a16:creationId xmlns:a16="http://schemas.microsoft.com/office/drawing/2014/main" id="{5FF22AA1-FD4C-225C-4745-3B7D5C09D494}"/>
                  </a:ext>
                </a:extLst>
              </p:cNvPr>
              <p:cNvCxnSpPr>
                <a:cxnSpLocks/>
                <a:stCxn id="59" idx="2"/>
                <a:endCxn id="55" idx="0"/>
              </p:cNvCxnSpPr>
              <p:nvPr/>
            </p:nvCxnSpPr>
            <p:spPr>
              <a:xfrm rot="5400000">
                <a:off x="9197624" y="3562532"/>
                <a:ext cx="631529" cy="931"/>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BDAA74E6-1330-B364-CA98-1E4D846B7FFC}"/>
                  </a:ext>
                </a:extLst>
              </p:cNvPr>
              <p:cNvCxnSpPr>
                <a:cxnSpLocks/>
                <a:stCxn id="59" idx="2"/>
                <a:endCxn id="56" idx="0"/>
              </p:cNvCxnSpPr>
              <p:nvPr/>
            </p:nvCxnSpPr>
            <p:spPr>
              <a:xfrm rot="16200000" flipH="1">
                <a:off x="9463394" y="3297691"/>
                <a:ext cx="631529" cy="530611"/>
              </a:xfrm>
              <a:prstGeom prst="bentConnector3">
                <a:avLst>
                  <a:gd name="adj1" fmla="val 32342"/>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Elbow Connector 64">
                <a:extLst>
                  <a:ext uri="{FF2B5EF4-FFF2-40B4-BE49-F238E27FC236}">
                    <a16:creationId xmlns:a16="http://schemas.microsoft.com/office/drawing/2014/main" id="{22CA8AFD-8D60-C240-AD37-A07F85D9B2AE}"/>
                  </a:ext>
                </a:extLst>
              </p:cNvPr>
              <p:cNvCxnSpPr>
                <a:cxnSpLocks/>
                <a:stCxn id="59" idx="2"/>
                <a:endCxn id="57" idx="0"/>
              </p:cNvCxnSpPr>
              <p:nvPr/>
            </p:nvCxnSpPr>
            <p:spPr>
              <a:xfrm rot="16200000" flipH="1">
                <a:off x="9729165" y="3031920"/>
                <a:ext cx="631529" cy="1062153"/>
              </a:xfrm>
              <a:prstGeom prst="bentConnector3">
                <a:avLst>
                  <a:gd name="adj1" fmla="val 32342"/>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E0B4AB4B-F631-2B60-4B00-979DC0CE6D81}"/>
                  </a:ext>
                </a:extLst>
              </p:cNvPr>
              <p:cNvCxnSpPr>
                <a:cxnSpLocks/>
                <a:stCxn id="59" idx="2"/>
                <a:endCxn id="58" idx="0"/>
              </p:cNvCxnSpPr>
              <p:nvPr/>
            </p:nvCxnSpPr>
            <p:spPr>
              <a:xfrm rot="16200000" flipH="1">
                <a:off x="10106446" y="2654639"/>
                <a:ext cx="408509" cy="1593695"/>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id="{10F19B99-A2BB-7337-4AB9-68445891C82B}"/>
              </a:ext>
            </a:extLst>
          </p:cNvPr>
          <p:cNvGrpSpPr/>
          <p:nvPr/>
        </p:nvGrpSpPr>
        <p:grpSpPr>
          <a:xfrm>
            <a:off x="7850459" y="3055804"/>
            <a:ext cx="3637159" cy="1538498"/>
            <a:chOff x="7694342" y="2565151"/>
            <a:chExt cx="3637159" cy="1538498"/>
          </a:xfrm>
        </p:grpSpPr>
        <p:pic>
          <p:nvPicPr>
            <p:cNvPr id="7" name="Picture 6">
              <a:extLst>
                <a:ext uri="{FF2B5EF4-FFF2-40B4-BE49-F238E27FC236}">
                  <a16:creationId xmlns:a16="http://schemas.microsoft.com/office/drawing/2014/main" id="{27EE9BAE-1ABD-75AF-D026-3B5E013DC554}"/>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94342" y="3655742"/>
              <a:ext cx="447907" cy="447907"/>
            </a:xfrm>
            <a:prstGeom prst="rect">
              <a:avLst/>
            </a:prstGeom>
          </p:spPr>
        </p:pic>
        <p:pic>
          <p:nvPicPr>
            <p:cNvPr id="12" name="Picture 11">
              <a:extLst>
                <a:ext uri="{FF2B5EF4-FFF2-40B4-BE49-F238E27FC236}">
                  <a16:creationId xmlns:a16="http://schemas.microsoft.com/office/drawing/2014/main" id="{ECE6BDE8-E5A9-BE3B-4505-1D918BEF1C28}"/>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25884" y="3655742"/>
              <a:ext cx="447907" cy="447907"/>
            </a:xfrm>
            <a:prstGeom prst="rect">
              <a:avLst/>
            </a:prstGeom>
          </p:spPr>
        </p:pic>
        <p:pic>
          <p:nvPicPr>
            <p:cNvPr id="13" name="Picture 12">
              <a:extLst>
                <a:ext uri="{FF2B5EF4-FFF2-40B4-BE49-F238E27FC236}">
                  <a16:creationId xmlns:a16="http://schemas.microsoft.com/office/drawing/2014/main" id="{EA19E49C-1F47-C181-28F5-ED23AD36C957}"/>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757426" y="3655742"/>
              <a:ext cx="447907" cy="447907"/>
            </a:xfrm>
            <a:prstGeom prst="rect">
              <a:avLst/>
            </a:prstGeom>
          </p:spPr>
        </p:pic>
        <p:pic>
          <p:nvPicPr>
            <p:cNvPr id="14" name="Picture 13">
              <a:extLst>
                <a:ext uri="{FF2B5EF4-FFF2-40B4-BE49-F238E27FC236}">
                  <a16:creationId xmlns:a16="http://schemas.microsoft.com/office/drawing/2014/main" id="{B0870ABF-CD94-58E6-AEB2-716ADF4DA056}"/>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88968" y="3655742"/>
              <a:ext cx="447907" cy="447907"/>
            </a:xfrm>
            <a:prstGeom prst="rect">
              <a:avLst/>
            </a:prstGeom>
          </p:spPr>
        </p:pic>
        <p:pic>
          <p:nvPicPr>
            <p:cNvPr id="15" name="Picture 14">
              <a:extLst>
                <a:ext uri="{FF2B5EF4-FFF2-40B4-BE49-F238E27FC236}">
                  <a16:creationId xmlns:a16="http://schemas.microsoft.com/office/drawing/2014/main" id="{A1D70A05-C6E0-0B09-B41E-FFA8F3533073}"/>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820510" y="3655742"/>
              <a:ext cx="447907" cy="447907"/>
            </a:xfrm>
            <a:prstGeom prst="rect">
              <a:avLst/>
            </a:prstGeom>
          </p:spPr>
        </p:pic>
        <p:pic>
          <p:nvPicPr>
            <p:cNvPr id="16" name="Picture 15">
              <a:extLst>
                <a:ext uri="{FF2B5EF4-FFF2-40B4-BE49-F238E27FC236}">
                  <a16:creationId xmlns:a16="http://schemas.microsoft.com/office/drawing/2014/main" id="{15958DAA-DB36-F82A-4208-FAB95D802C39}"/>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352052" y="3655742"/>
              <a:ext cx="447907" cy="447907"/>
            </a:xfrm>
            <a:prstGeom prst="rect">
              <a:avLst/>
            </a:prstGeom>
          </p:spPr>
        </p:pic>
        <p:pic>
          <p:nvPicPr>
            <p:cNvPr id="17" name="Picture 16">
              <a:extLst>
                <a:ext uri="{FF2B5EF4-FFF2-40B4-BE49-F238E27FC236}">
                  <a16:creationId xmlns:a16="http://schemas.microsoft.com/office/drawing/2014/main" id="{EF3A99E5-592A-887D-5793-656DA346AFB4}"/>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83594" y="3655742"/>
              <a:ext cx="447907" cy="447907"/>
            </a:xfrm>
            <a:prstGeom prst="rect">
              <a:avLst/>
            </a:prstGeom>
          </p:spPr>
        </p:pic>
        <p:pic>
          <p:nvPicPr>
            <p:cNvPr id="19" name="Picture 18">
              <a:extLst>
                <a:ext uri="{FF2B5EF4-FFF2-40B4-BE49-F238E27FC236}">
                  <a16:creationId xmlns:a16="http://schemas.microsoft.com/office/drawing/2014/main" id="{05FB6424-185C-6CDD-5E6D-DA004CCACDA7}"/>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72812" y="2565151"/>
              <a:ext cx="682082" cy="682082"/>
            </a:xfrm>
            <a:prstGeom prst="rect">
              <a:avLst/>
            </a:prstGeom>
          </p:spPr>
        </p:pic>
        <p:cxnSp>
          <p:nvCxnSpPr>
            <p:cNvPr id="21" name="Elbow Connector 20">
              <a:extLst>
                <a:ext uri="{FF2B5EF4-FFF2-40B4-BE49-F238E27FC236}">
                  <a16:creationId xmlns:a16="http://schemas.microsoft.com/office/drawing/2014/main" id="{9736BBE8-D4ED-1E99-FC0A-2A80AD26DAAF}"/>
                </a:ext>
              </a:extLst>
            </p:cNvPr>
            <p:cNvCxnSpPr>
              <a:stCxn id="19" idx="2"/>
              <a:endCxn id="7" idx="0"/>
            </p:cNvCxnSpPr>
            <p:nvPr/>
          </p:nvCxnSpPr>
          <p:spPr>
            <a:xfrm rot="5400000">
              <a:off x="8511821" y="2653709"/>
              <a:ext cx="408509" cy="1595557"/>
            </a:xfrm>
            <a:prstGeom prst="bentConnector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EEF8AD84-1F5F-0F8F-8181-5CEC8AB19D7B}"/>
                </a:ext>
              </a:extLst>
            </p:cNvPr>
            <p:cNvCxnSpPr>
              <a:cxnSpLocks/>
              <a:stCxn id="19" idx="2"/>
              <a:endCxn id="12" idx="0"/>
            </p:cNvCxnSpPr>
            <p:nvPr/>
          </p:nvCxnSpPr>
          <p:spPr>
            <a:xfrm rot="5400000">
              <a:off x="8777592" y="2919480"/>
              <a:ext cx="408509" cy="1064015"/>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4639682D-C81A-EB05-1F4F-A4560B9B46AB}"/>
                </a:ext>
              </a:extLst>
            </p:cNvPr>
            <p:cNvCxnSpPr>
              <a:cxnSpLocks/>
              <a:stCxn id="19" idx="2"/>
              <a:endCxn id="13" idx="0"/>
            </p:cNvCxnSpPr>
            <p:nvPr/>
          </p:nvCxnSpPr>
          <p:spPr>
            <a:xfrm rot="5400000">
              <a:off x="9043363" y="3185251"/>
              <a:ext cx="408509" cy="532473"/>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AA3B6E0D-55AB-DB93-2087-85DD2441688A}"/>
                </a:ext>
              </a:extLst>
            </p:cNvPr>
            <p:cNvCxnSpPr>
              <a:cxnSpLocks/>
              <a:stCxn id="19" idx="2"/>
              <a:endCxn id="14" idx="0"/>
            </p:cNvCxnSpPr>
            <p:nvPr/>
          </p:nvCxnSpPr>
          <p:spPr>
            <a:xfrm rot="5400000">
              <a:off x="9309134" y="3451022"/>
              <a:ext cx="408509" cy="931"/>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93E62F86-0888-99FF-9DB1-23BDA49D3009}"/>
                </a:ext>
              </a:extLst>
            </p:cNvPr>
            <p:cNvCxnSpPr>
              <a:cxnSpLocks/>
              <a:stCxn id="19" idx="2"/>
              <a:endCxn id="15" idx="0"/>
            </p:cNvCxnSpPr>
            <p:nvPr/>
          </p:nvCxnSpPr>
          <p:spPr>
            <a:xfrm rot="16200000" flipH="1">
              <a:off x="9574904" y="3186181"/>
              <a:ext cx="408509" cy="530611"/>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EC322349-EE16-F5A6-1AB3-967D9544BCA6}"/>
                </a:ext>
              </a:extLst>
            </p:cNvPr>
            <p:cNvCxnSpPr>
              <a:cxnSpLocks/>
              <a:stCxn id="19" idx="2"/>
              <a:endCxn id="16" idx="0"/>
            </p:cNvCxnSpPr>
            <p:nvPr/>
          </p:nvCxnSpPr>
          <p:spPr>
            <a:xfrm rot="16200000" flipH="1">
              <a:off x="9840675" y="2920410"/>
              <a:ext cx="408509" cy="1062153"/>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70EE030A-78F3-31C3-39D0-B4F79D40FB42}"/>
                </a:ext>
              </a:extLst>
            </p:cNvPr>
            <p:cNvCxnSpPr>
              <a:cxnSpLocks/>
              <a:stCxn id="19" idx="2"/>
              <a:endCxn id="17" idx="0"/>
            </p:cNvCxnSpPr>
            <p:nvPr/>
          </p:nvCxnSpPr>
          <p:spPr>
            <a:xfrm rot="16200000" flipH="1">
              <a:off x="10106446" y="2654639"/>
              <a:ext cx="408509" cy="1593695"/>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000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7"/>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21F50-DB5F-EF7E-8C73-C8BE15A11803}"/>
              </a:ext>
            </a:extLst>
          </p:cNvPr>
          <p:cNvSpPr>
            <a:spLocks noGrp="1"/>
          </p:cNvSpPr>
          <p:nvPr>
            <p:ph type="title"/>
          </p:nvPr>
        </p:nvSpPr>
        <p:spPr/>
        <p:txBody>
          <a:bodyPr/>
          <a:lstStyle/>
          <a:p>
            <a:r>
              <a:rPr lang="en-US" b="1" dirty="0"/>
              <a:t>Backup</a:t>
            </a:r>
          </a:p>
        </p:txBody>
      </p:sp>
      <p:sp>
        <p:nvSpPr>
          <p:cNvPr id="3" name="Content Placeholder 2">
            <a:extLst>
              <a:ext uri="{FF2B5EF4-FFF2-40B4-BE49-F238E27FC236}">
                <a16:creationId xmlns:a16="http://schemas.microsoft.com/office/drawing/2014/main" id="{27C8E73C-8EBF-19AF-758B-F57534AAAFB5}"/>
              </a:ext>
            </a:extLst>
          </p:cNvPr>
          <p:cNvSpPr>
            <a:spLocks noGrp="1"/>
          </p:cNvSpPr>
          <p:nvPr>
            <p:ph idx="1"/>
          </p:nvPr>
        </p:nvSpPr>
        <p:spPr>
          <a:xfrm>
            <a:off x="838200" y="1825625"/>
            <a:ext cx="10515600" cy="4667250"/>
          </a:xfrm>
        </p:spPr>
        <p:txBody>
          <a:bodyPr>
            <a:normAutofit/>
          </a:bodyPr>
          <a:lstStyle/>
          <a:p>
            <a:r>
              <a:rPr lang="en-US" dirty="0"/>
              <a:t>Copy system and database data to safe locations</a:t>
            </a:r>
          </a:p>
          <a:p>
            <a:pPr lvl="1"/>
            <a:r>
              <a:rPr lang="en-US" dirty="0"/>
              <a:t>“Snapshot” of system state allowing recovery to that state</a:t>
            </a:r>
          </a:p>
          <a:p>
            <a:r>
              <a:rPr lang="en-US" dirty="0"/>
              <a:t>Frequency dictated by tolerable data loss</a:t>
            </a:r>
          </a:p>
          <a:p>
            <a:r>
              <a:rPr lang="en-US" dirty="0"/>
              <a:t>Rotating backups</a:t>
            </a:r>
          </a:p>
          <a:p>
            <a:r>
              <a:rPr lang="en-US" dirty="0"/>
              <a:t>On-site vs. off-site backups</a:t>
            </a:r>
          </a:p>
          <a:p>
            <a:r>
              <a:rPr lang="en-US" dirty="0"/>
              <a:t>“Hot” backups, continual data-writing</a:t>
            </a:r>
          </a:p>
          <a:p>
            <a:r>
              <a:rPr lang="en-US" dirty="0"/>
              <a:t>Replicated systems</a:t>
            </a:r>
          </a:p>
          <a:p>
            <a:r>
              <a:rPr lang="en-US" dirty="0"/>
              <a:t>Automatic fail-over</a:t>
            </a:r>
          </a:p>
          <a:p>
            <a:r>
              <a:rPr lang="en-US" dirty="0"/>
              <a:t>Backup and recovery policies and procedures</a:t>
            </a:r>
          </a:p>
        </p:txBody>
      </p:sp>
      <p:pic>
        <p:nvPicPr>
          <p:cNvPr id="5" name="Picture 4">
            <a:extLst>
              <a:ext uri="{FF2B5EF4-FFF2-40B4-BE49-F238E27FC236}">
                <a16:creationId xmlns:a16="http://schemas.microsoft.com/office/drawing/2014/main" id="{47228438-8B8B-F427-85AE-F13FBB76880F}"/>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76115" y="470784"/>
            <a:ext cx="1401558" cy="1401558"/>
          </a:xfrm>
          <a:prstGeom prst="rect">
            <a:avLst/>
          </a:prstGeom>
        </p:spPr>
      </p:pic>
      <p:grpSp>
        <p:nvGrpSpPr>
          <p:cNvPr id="72" name="Group 71">
            <a:extLst>
              <a:ext uri="{FF2B5EF4-FFF2-40B4-BE49-F238E27FC236}">
                <a16:creationId xmlns:a16="http://schemas.microsoft.com/office/drawing/2014/main" id="{E373D92A-59E9-5CA4-4E92-4B32B68C92DF}"/>
              </a:ext>
            </a:extLst>
          </p:cNvPr>
          <p:cNvGrpSpPr/>
          <p:nvPr/>
        </p:nvGrpSpPr>
        <p:grpSpPr>
          <a:xfrm>
            <a:off x="7850459" y="3055804"/>
            <a:ext cx="3637159" cy="2577327"/>
            <a:chOff x="6987298" y="147147"/>
            <a:chExt cx="3637159" cy="2577327"/>
          </a:xfrm>
        </p:grpSpPr>
        <p:grpSp>
          <p:nvGrpSpPr>
            <p:cNvPr id="50" name="Group 49">
              <a:extLst>
                <a:ext uri="{FF2B5EF4-FFF2-40B4-BE49-F238E27FC236}">
                  <a16:creationId xmlns:a16="http://schemas.microsoft.com/office/drawing/2014/main" id="{B5B8D088-31F3-63B1-E0A8-DA91A03370F3}"/>
                </a:ext>
              </a:extLst>
            </p:cNvPr>
            <p:cNvGrpSpPr/>
            <p:nvPr/>
          </p:nvGrpSpPr>
          <p:grpSpPr>
            <a:xfrm>
              <a:off x="8069201" y="2011299"/>
              <a:ext cx="2005825" cy="713175"/>
              <a:chOff x="8927949" y="4705816"/>
              <a:chExt cx="2005825" cy="713175"/>
            </a:xfrm>
          </p:grpSpPr>
          <p:sp>
            <p:nvSpPr>
              <p:cNvPr id="48" name="Left Brace 47">
                <a:extLst>
                  <a:ext uri="{FF2B5EF4-FFF2-40B4-BE49-F238E27FC236}">
                    <a16:creationId xmlns:a16="http://schemas.microsoft.com/office/drawing/2014/main" id="{107AADA8-5C6D-5A69-7C93-A6E1BEEED90A}"/>
                  </a:ext>
                </a:extLst>
              </p:cNvPr>
              <p:cNvSpPr/>
              <p:nvPr/>
            </p:nvSpPr>
            <p:spPr>
              <a:xfrm rot="16200000">
                <a:off x="9786819" y="3846946"/>
                <a:ext cx="288085" cy="2005825"/>
              </a:xfrm>
              <a:prstGeom prst="leftBrace">
                <a:avLst>
                  <a:gd name="adj1" fmla="val 19252"/>
                  <a:gd name="adj2"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62C7F79E-5937-3D07-A3A0-037F58F3F3D5}"/>
                  </a:ext>
                </a:extLst>
              </p:cNvPr>
              <p:cNvSpPr txBox="1"/>
              <p:nvPr/>
            </p:nvSpPr>
            <p:spPr>
              <a:xfrm>
                <a:off x="9494555" y="5049659"/>
                <a:ext cx="872611" cy="369332"/>
              </a:xfrm>
              <a:prstGeom prst="rect">
                <a:avLst/>
              </a:prstGeom>
              <a:noFill/>
            </p:spPr>
            <p:txBody>
              <a:bodyPr wrap="none" rtlCol="0">
                <a:spAutoFit/>
              </a:bodyPr>
              <a:lstStyle/>
              <a:p>
                <a:pPr algn="ctr"/>
                <a:r>
                  <a:rPr lang="en-US" dirty="0"/>
                  <a:t>Off-site</a:t>
                </a:r>
              </a:p>
            </p:txBody>
          </p:sp>
        </p:grpSp>
        <p:grpSp>
          <p:nvGrpSpPr>
            <p:cNvPr id="51" name="Group 50">
              <a:extLst>
                <a:ext uri="{FF2B5EF4-FFF2-40B4-BE49-F238E27FC236}">
                  <a16:creationId xmlns:a16="http://schemas.microsoft.com/office/drawing/2014/main" id="{DF2255D9-DE4D-69D8-6D1A-30620455781A}"/>
                </a:ext>
              </a:extLst>
            </p:cNvPr>
            <p:cNvGrpSpPr/>
            <p:nvPr/>
          </p:nvGrpSpPr>
          <p:grpSpPr>
            <a:xfrm>
              <a:off x="6987298" y="147147"/>
              <a:ext cx="3637159" cy="1761518"/>
              <a:chOff x="7694342" y="2565151"/>
              <a:chExt cx="3637159" cy="1761518"/>
            </a:xfrm>
          </p:grpSpPr>
          <p:pic>
            <p:nvPicPr>
              <p:cNvPr id="52" name="Picture 51">
                <a:extLst>
                  <a:ext uri="{FF2B5EF4-FFF2-40B4-BE49-F238E27FC236}">
                    <a16:creationId xmlns:a16="http://schemas.microsoft.com/office/drawing/2014/main" id="{B6068D4E-9ACA-BC98-12A6-2A0B89139D92}"/>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94342" y="3655742"/>
                <a:ext cx="447907" cy="447907"/>
              </a:xfrm>
              <a:prstGeom prst="rect">
                <a:avLst/>
              </a:prstGeom>
            </p:spPr>
          </p:pic>
          <p:pic>
            <p:nvPicPr>
              <p:cNvPr id="53" name="Picture 52">
                <a:extLst>
                  <a:ext uri="{FF2B5EF4-FFF2-40B4-BE49-F238E27FC236}">
                    <a16:creationId xmlns:a16="http://schemas.microsoft.com/office/drawing/2014/main" id="{97B97D16-D161-7A4E-9915-65619D7BAD7E}"/>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25884" y="3655742"/>
                <a:ext cx="447907" cy="447907"/>
              </a:xfrm>
              <a:prstGeom prst="rect">
                <a:avLst/>
              </a:prstGeom>
            </p:spPr>
          </p:pic>
          <p:pic>
            <p:nvPicPr>
              <p:cNvPr id="54" name="Picture 53">
                <a:extLst>
                  <a:ext uri="{FF2B5EF4-FFF2-40B4-BE49-F238E27FC236}">
                    <a16:creationId xmlns:a16="http://schemas.microsoft.com/office/drawing/2014/main" id="{B8535032-CE46-0B02-460C-1CCC463E2D43}"/>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757426" y="3878762"/>
                <a:ext cx="447907" cy="447907"/>
              </a:xfrm>
              <a:prstGeom prst="rect">
                <a:avLst/>
              </a:prstGeom>
            </p:spPr>
          </p:pic>
          <p:pic>
            <p:nvPicPr>
              <p:cNvPr id="55" name="Picture 54">
                <a:extLst>
                  <a:ext uri="{FF2B5EF4-FFF2-40B4-BE49-F238E27FC236}">
                    <a16:creationId xmlns:a16="http://schemas.microsoft.com/office/drawing/2014/main" id="{3D9E96B8-E3B6-ECA5-58C6-D64ADDB11054}"/>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88968" y="3878762"/>
                <a:ext cx="447907" cy="447907"/>
              </a:xfrm>
              <a:prstGeom prst="rect">
                <a:avLst/>
              </a:prstGeom>
            </p:spPr>
          </p:pic>
          <p:pic>
            <p:nvPicPr>
              <p:cNvPr id="56" name="Picture 55">
                <a:extLst>
                  <a:ext uri="{FF2B5EF4-FFF2-40B4-BE49-F238E27FC236}">
                    <a16:creationId xmlns:a16="http://schemas.microsoft.com/office/drawing/2014/main" id="{63E89CD4-4548-41E7-AD4C-2A4ACD558001}"/>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820510" y="3878762"/>
                <a:ext cx="447907" cy="447907"/>
              </a:xfrm>
              <a:prstGeom prst="rect">
                <a:avLst/>
              </a:prstGeom>
            </p:spPr>
          </p:pic>
          <p:pic>
            <p:nvPicPr>
              <p:cNvPr id="57" name="Picture 56">
                <a:extLst>
                  <a:ext uri="{FF2B5EF4-FFF2-40B4-BE49-F238E27FC236}">
                    <a16:creationId xmlns:a16="http://schemas.microsoft.com/office/drawing/2014/main" id="{F549000B-1E8E-22A5-D5E5-A34A37B88782}"/>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352052" y="3878762"/>
                <a:ext cx="447907" cy="447907"/>
              </a:xfrm>
              <a:prstGeom prst="rect">
                <a:avLst/>
              </a:prstGeom>
            </p:spPr>
          </p:pic>
          <p:pic>
            <p:nvPicPr>
              <p:cNvPr id="58" name="Picture 57">
                <a:extLst>
                  <a:ext uri="{FF2B5EF4-FFF2-40B4-BE49-F238E27FC236}">
                    <a16:creationId xmlns:a16="http://schemas.microsoft.com/office/drawing/2014/main" id="{E80F4DB6-C6A6-3695-D3B2-5B4887F9D536}"/>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83594" y="3655742"/>
                <a:ext cx="447907" cy="447907"/>
              </a:xfrm>
              <a:prstGeom prst="rect">
                <a:avLst/>
              </a:prstGeom>
            </p:spPr>
          </p:pic>
          <p:pic>
            <p:nvPicPr>
              <p:cNvPr id="59" name="Picture 58">
                <a:extLst>
                  <a:ext uri="{FF2B5EF4-FFF2-40B4-BE49-F238E27FC236}">
                    <a16:creationId xmlns:a16="http://schemas.microsoft.com/office/drawing/2014/main" id="{7DF2424A-078F-A41B-A5F9-658322F382B7}"/>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72812" y="2565151"/>
                <a:ext cx="682082" cy="682082"/>
              </a:xfrm>
              <a:prstGeom prst="rect">
                <a:avLst/>
              </a:prstGeom>
            </p:spPr>
          </p:pic>
          <p:cxnSp>
            <p:nvCxnSpPr>
              <p:cNvPr id="60" name="Elbow Connector 59">
                <a:extLst>
                  <a:ext uri="{FF2B5EF4-FFF2-40B4-BE49-F238E27FC236}">
                    <a16:creationId xmlns:a16="http://schemas.microsoft.com/office/drawing/2014/main" id="{BDF1BBFF-AB63-A04D-1DF0-26EC24359EAF}"/>
                  </a:ext>
                </a:extLst>
              </p:cNvPr>
              <p:cNvCxnSpPr>
                <a:stCxn id="59" idx="2"/>
                <a:endCxn id="52" idx="0"/>
              </p:cNvCxnSpPr>
              <p:nvPr/>
            </p:nvCxnSpPr>
            <p:spPr>
              <a:xfrm rot="5400000">
                <a:off x="8511821" y="2653709"/>
                <a:ext cx="408509" cy="1595557"/>
              </a:xfrm>
              <a:prstGeom prst="bentConnector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4ED4B156-B813-68CE-E916-2728D9257617}"/>
                  </a:ext>
                </a:extLst>
              </p:cNvPr>
              <p:cNvCxnSpPr>
                <a:cxnSpLocks/>
                <a:stCxn id="59" idx="2"/>
                <a:endCxn id="53" idx="0"/>
              </p:cNvCxnSpPr>
              <p:nvPr/>
            </p:nvCxnSpPr>
            <p:spPr>
              <a:xfrm rot="5400000">
                <a:off x="8777592" y="2919480"/>
                <a:ext cx="408509" cy="1064015"/>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0B4EF47D-63C1-EDD3-8B3B-C1FDC55D76C6}"/>
                  </a:ext>
                </a:extLst>
              </p:cNvPr>
              <p:cNvCxnSpPr>
                <a:cxnSpLocks/>
                <a:stCxn id="59" idx="2"/>
                <a:endCxn id="54" idx="0"/>
              </p:cNvCxnSpPr>
              <p:nvPr/>
            </p:nvCxnSpPr>
            <p:spPr>
              <a:xfrm rot="5400000">
                <a:off x="8931853" y="3296761"/>
                <a:ext cx="631529" cy="532473"/>
              </a:xfrm>
              <a:prstGeom prst="bentConnector3">
                <a:avLst>
                  <a:gd name="adj1" fmla="val 3234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Elbow Connector 62">
                <a:extLst>
                  <a:ext uri="{FF2B5EF4-FFF2-40B4-BE49-F238E27FC236}">
                    <a16:creationId xmlns:a16="http://schemas.microsoft.com/office/drawing/2014/main" id="{5FF22AA1-FD4C-225C-4745-3B7D5C09D494}"/>
                  </a:ext>
                </a:extLst>
              </p:cNvPr>
              <p:cNvCxnSpPr>
                <a:cxnSpLocks/>
                <a:stCxn id="59" idx="2"/>
                <a:endCxn id="55" idx="0"/>
              </p:cNvCxnSpPr>
              <p:nvPr/>
            </p:nvCxnSpPr>
            <p:spPr>
              <a:xfrm rot="5400000">
                <a:off x="9197624" y="3562532"/>
                <a:ext cx="631529" cy="931"/>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BDAA74E6-1330-B364-CA98-1E4D846B7FFC}"/>
                  </a:ext>
                </a:extLst>
              </p:cNvPr>
              <p:cNvCxnSpPr>
                <a:cxnSpLocks/>
                <a:stCxn id="59" idx="2"/>
                <a:endCxn id="56" idx="0"/>
              </p:cNvCxnSpPr>
              <p:nvPr/>
            </p:nvCxnSpPr>
            <p:spPr>
              <a:xfrm rot="16200000" flipH="1">
                <a:off x="9463394" y="3297691"/>
                <a:ext cx="631529" cy="530611"/>
              </a:xfrm>
              <a:prstGeom prst="bentConnector3">
                <a:avLst>
                  <a:gd name="adj1" fmla="val 32342"/>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Elbow Connector 64">
                <a:extLst>
                  <a:ext uri="{FF2B5EF4-FFF2-40B4-BE49-F238E27FC236}">
                    <a16:creationId xmlns:a16="http://schemas.microsoft.com/office/drawing/2014/main" id="{22CA8AFD-8D60-C240-AD37-A07F85D9B2AE}"/>
                  </a:ext>
                </a:extLst>
              </p:cNvPr>
              <p:cNvCxnSpPr>
                <a:cxnSpLocks/>
                <a:stCxn id="59" idx="2"/>
                <a:endCxn id="57" idx="0"/>
              </p:cNvCxnSpPr>
              <p:nvPr/>
            </p:nvCxnSpPr>
            <p:spPr>
              <a:xfrm rot="16200000" flipH="1">
                <a:off x="9729165" y="3031920"/>
                <a:ext cx="631529" cy="1062153"/>
              </a:xfrm>
              <a:prstGeom prst="bentConnector3">
                <a:avLst>
                  <a:gd name="adj1" fmla="val 32342"/>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E0B4AB4B-F631-2B60-4B00-979DC0CE6D81}"/>
                  </a:ext>
                </a:extLst>
              </p:cNvPr>
              <p:cNvCxnSpPr>
                <a:cxnSpLocks/>
                <a:stCxn id="59" idx="2"/>
                <a:endCxn id="58" idx="0"/>
              </p:cNvCxnSpPr>
              <p:nvPr/>
            </p:nvCxnSpPr>
            <p:spPr>
              <a:xfrm rot="16200000" flipH="1">
                <a:off x="10106446" y="2654639"/>
                <a:ext cx="408509" cy="1593695"/>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7495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871AA-45AF-A741-A324-4D6AF05E75B8}"/>
              </a:ext>
            </a:extLst>
          </p:cNvPr>
          <p:cNvSpPr>
            <a:spLocks noGrp="1"/>
          </p:cNvSpPr>
          <p:nvPr>
            <p:ph type="title"/>
          </p:nvPr>
        </p:nvSpPr>
        <p:spPr/>
        <p:txBody>
          <a:bodyPr/>
          <a:lstStyle/>
          <a:p>
            <a:r>
              <a:rPr lang="en-US" b="1" dirty="0"/>
              <a:t>Encryption</a:t>
            </a:r>
          </a:p>
        </p:txBody>
      </p:sp>
      <p:sp>
        <p:nvSpPr>
          <p:cNvPr id="3" name="Content Placeholder 2">
            <a:extLst>
              <a:ext uri="{FF2B5EF4-FFF2-40B4-BE49-F238E27FC236}">
                <a16:creationId xmlns:a16="http://schemas.microsoft.com/office/drawing/2014/main" id="{D17594A8-21AD-8B44-9BB9-9CC7EB225FCA}"/>
              </a:ext>
            </a:extLst>
          </p:cNvPr>
          <p:cNvSpPr>
            <a:spLocks noGrp="1"/>
          </p:cNvSpPr>
          <p:nvPr>
            <p:ph idx="1"/>
          </p:nvPr>
        </p:nvSpPr>
        <p:spPr>
          <a:xfrm>
            <a:off x="838200" y="1637735"/>
            <a:ext cx="10515600" cy="4825546"/>
          </a:xfrm>
        </p:spPr>
        <p:txBody>
          <a:bodyPr>
            <a:normAutofit/>
          </a:bodyPr>
          <a:lstStyle/>
          <a:p>
            <a:pPr>
              <a:lnSpc>
                <a:spcPct val="100000"/>
              </a:lnSpc>
            </a:pPr>
            <a:r>
              <a:rPr lang="en-US" dirty="0"/>
              <a:t>Mathematically transforms data to an unreadable form</a:t>
            </a:r>
          </a:p>
          <a:p>
            <a:pPr lvl="1">
              <a:lnSpc>
                <a:spcPct val="100000"/>
              </a:lnSpc>
            </a:pPr>
            <a:r>
              <a:rPr lang="en-US" dirty="0"/>
              <a:t>Only those who know the transformation process and parameters can regenerate the data</a:t>
            </a:r>
          </a:p>
          <a:p>
            <a:pPr>
              <a:lnSpc>
                <a:spcPct val="100000"/>
              </a:lnSpc>
            </a:pPr>
            <a:r>
              <a:rPr lang="en-US" dirty="0"/>
              <a:t>Multiple encryption algorithms with varying “strength”</a:t>
            </a:r>
          </a:p>
          <a:p>
            <a:pPr>
              <a:lnSpc>
                <a:spcPct val="100000"/>
              </a:lnSpc>
            </a:pPr>
            <a:r>
              <a:rPr lang="en-US" dirty="0"/>
              <a:t>Algorithms use </a:t>
            </a:r>
            <a:r>
              <a:rPr lang="en-US" b="1" i="1" dirty="0"/>
              <a:t>keys</a:t>
            </a:r>
            <a:r>
              <a:rPr lang="en-US" dirty="0"/>
              <a:t> (large numbers) to transform &amp; regenerate data</a:t>
            </a:r>
          </a:p>
          <a:p>
            <a:pPr lvl="1">
              <a:lnSpc>
                <a:spcPct val="100000"/>
              </a:lnSpc>
            </a:pPr>
            <a:r>
              <a:rPr lang="en-US" dirty="0"/>
              <a:t>Secret key (symmetric) cryptography</a:t>
            </a:r>
          </a:p>
          <a:p>
            <a:pPr lvl="2">
              <a:lnSpc>
                <a:spcPct val="100000"/>
              </a:lnSpc>
            </a:pPr>
            <a:r>
              <a:rPr lang="en-US" dirty="0"/>
              <a:t>Single key, fast, stronger encryption (longer key), but key is vulnerable</a:t>
            </a:r>
          </a:p>
          <a:p>
            <a:pPr lvl="1">
              <a:lnSpc>
                <a:spcPct val="100000"/>
              </a:lnSpc>
            </a:pPr>
            <a:r>
              <a:rPr lang="en-US" dirty="0"/>
              <a:t>Public key (asymmetric) cryptography</a:t>
            </a:r>
          </a:p>
          <a:p>
            <a:pPr lvl="2">
              <a:lnSpc>
                <a:spcPct val="100000"/>
              </a:lnSpc>
            </a:pPr>
            <a:r>
              <a:rPr lang="en-US" dirty="0"/>
              <a:t>Paired public &amp; private keys, slow, but private key can be kept secret so less vulnerable </a:t>
            </a:r>
          </a:p>
          <a:p>
            <a:pPr lvl="2">
              <a:lnSpc>
                <a:spcPct val="100000"/>
              </a:lnSpc>
            </a:pPr>
            <a:r>
              <a:rPr lang="en-US" dirty="0"/>
              <a:t>Private key </a:t>
            </a:r>
            <a:r>
              <a:rPr lang="en-US" b="1" dirty="0"/>
              <a:t>MUST</a:t>
            </a:r>
            <a:r>
              <a:rPr lang="en-US" dirty="0"/>
              <a:t> be protected</a:t>
            </a:r>
          </a:p>
          <a:p>
            <a:pPr lvl="2">
              <a:lnSpc>
                <a:spcPct val="100000"/>
              </a:lnSpc>
            </a:pPr>
            <a:r>
              <a:rPr lang="en-US" dirty="0"/>
              <a:t>Importance of large prime numbers</a:t>
            </a:r>
          </a:p>
        </p:txBody>
      </p:sp>
      <p:pic>
        <p:nvPicPr>
          <p:cNvPr id="5" name="Picture 4">
            <a:extLst>
              <a:ext uri="{FF2B5EF4-FFF2-40B4-BE49-F238E27FC236}">
                <a16:creationId xmlns:a16="http://schemas.microsoft.com/office/drawing/2014/main" id="{BAF43FA8-AFFA-0AE6-0771-0E4EE6820187}"/>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359023" y="394719"/>
            <a:ext cx="1433187" cy="1436692"/>
          </a:xfrm>
          <a:prstGeom prst="rect">
            <a:avLst/>
          </a:prstGeom>
        </p:spPr>
      </p:pic>
    </p:spTree>
    <p:extLst>
      <p:ext uri="{BB962C8B-B14F-4D97-AF65-F5344CB8AC3E}">
        <p14:creationId xmlns:p14="http://schemas.microsoft.com/office/powerpoint/2010/main" val="4132663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FFBD-F15F-584A-9285-C57D106CFA03}"/>
              </a:ext>
            </a:extLst>
          </p:cNvPr>
          <p:cNvSpPr>
            <a:spLocks noGrp="1"/>
          </p:cNvSpPr>
          <p:nvPr>
            <p:ph type="title"/>
          </p:nvPr>
        </p:nvSpPr>
        <p:spPr/>
        <p:txBody>
          <a:bodyPr/>
          <a:lstStyle/>
          <a:p>
            <a:r>
              <a:rPr lang="en-US" b="1"/>
              <a:t>Implementing encryption</a:t>
            </a:r>
          </a:p>
        </p:txBody>
      </p:sp>
      <p:sp>
        <p:nvSpPr>
          <p:cNvPr id="3" name="Content Placeholder 2">
            <a:extLst>
              <a:ext uri="{FF2B5EF4-FFF2-40B4-BE49-F238E27FC236}">
                <a16:creationId xmlns:a16="http://schemas.microsoft.com/office/drawing/2014/main" id="{4FBEA419-A0C3-A843-9F93-C82F4EC2DB8B}"/>
              </a:ext>
            </a:extLst>
          </p:cNvPr>
          <p:cNvSpPr>
            <a:spLocks noGrp="1"/>
          </p:cNvSpPr>
          <p:nvPr>
            <p:ph idx="1"/>
          </p:nvPr>
        </p:nvSpPr>
        <p:spPr>
          <a:xfrm>
            <a:off x="838200" y="1825624"/>
            <a:ext cx="10515600" cy="4574180"/>
          </a:xfrm>
        </p:spPr>
        <p:txBody>
          <a:bodyPr>
            <a:normAutofit fontScale="92500" lnSpcReduction="20000"/>
          </a:bodyPr>
          <a:lstStyle/>
          <a:p>
            <a:pPr>
              <a:lnSpc>
                <a:spcPct val="100000"/>
              </a:lnSpc>
            </a:pPr>
            <a:r>
              <a:rPr lang="en-US" dirty="0"/>
              <a:t>Data “in motion”</a:t>
            </a:r>
          </a:p>
          <a:p>
            <a:pPr lvl="1">
              <a:lnSpc>
                <a:spcPct val="100000"/>
              </a:lnSpc>
            </a:pPr>
            <a:r>
              <a:rPr lang="en-US" dirty="0"/>
              <a:t>Message encryption prevents interception of useable data during transmission</a:t>
            </a:r>
          </a:p>
          <a:p>
            <a:pPr lvl="1">
              <a:lnSpc>
                <a:spcPct val="100000"/>
              </a:lnSpc>
            </a:pPr>
            <a:r>
              <a:rPr lang="en-US" dirty="0"/>
              <a:t>“End-to-end” encryption: no decryption in transit</a:t>
            </a:r>
          </a:p>
          <a:p>
            <a:pPr lvl="1">
              <a:lnSpc>
                <a:spcPct val="100000"/>
              </a:lnSpc>
            </a:pPr>
            <a:r>
              <a:rPr lang="en-US" dirty="0"/>
              <a:t>A Virtual Private Network (VPN) encrypts all communications to an address</a:t>
            </a:r>
          </a:p>
          <a:p>
            <a:pPr>
              <a:lnSpc>
                <a:spcPct val="100000"/>
              </a:lnSpc>
              <a:spcBef>
                <a:spcPts val="2200"/>
              </a:spcBef>
            </a:pPr>
            <a:r>
              <a:rPr lang="en-US" dirty="0"/>
              <a:t>Data “at rest”</a:t>
            </a:r>
          </a:p>
          <a:p>
            <a:pPr lvl="1">
              <a:lnSpc>
                <a:spcPct val="100000"/>
              </a:lnSpc>
            </a:pPr>
            <a:r>
              <a:rPr lang="en-US" dirty="0"/>
              <a:t>Disk encryption makes it more difficult for malicious software to access or copy data</a:t>
            </a:r>
          </a:p>
          <a:p>
            <a:pPr>
              <a:lnSpc>
                <a:spcPct val="100000"/>
              </a:lnSpc>
              <a:spcBef>
                <a:spcPts val="2200"/>
              </a:spcBef>
            </a:pPr>
            <a:r>
              <a:rPr lang="en-US" dirty="0"/>
              <a:t>Digital certificates</a:t>
            </a:r>
          </a:p>
          <a:p>
            <a:pPr lvl="1">
              <a:lnSpc>
                <a:spcPct val="100000"/>
              </a:lnSpc>
            </a:pPr>
            <a:r>
              <a:rPr lang="en-US" dirty="0"/>
              <a:t>Contain encryption keys and information about the holder and authority</a:t>
            </a:r>
          </a:p>
          <a:p>
            <a:pPr lvl="1">
              <a:lnSpc>
                <a:spcPct val="100000"/>
              </a:lnSpc>
            </a:pPr>
            <a:r>
              <a:rPr lang="en-US" dirty="0"/>
              <a:t>Certificate authorities</a:t>
            </a:r>
          </a:p>
          <a:p>
            <a:pPr lvl="2">
              <a:lnSpc>
                <a:spcPct val="100000"/>
              </a:lnSpc>
            </a:pPr>
            <a:r>
              <a:rPr lang="en-US" dirty="0"/>
              <a:t>Generate and register keys</a:t>
            </a:r>
          </a:p>
          <a:p>
            <a:pPr lvl="2">
              <a:lnSpc>
                <a:spcPct val="100000"/>
              </a:lnSpc>
            </a:pPr>
            <a:r>
              <a:rPr lang="en-US" dirty="0"/>
              <a:t>Provide certificates</a:t>
            </a:r>
          </a:p>
          <a:p>
            <a:pPr lvl="2">
              <a:lnSpc>
                <a:spcPct val="100000"/>
              </a:lnSpc>
            </a:pPr>
            <a:r>
              <a:rPr lang="en-US" dirty="0"/>
              <a:t>Verify certificate-holder identities</a:t>
            </a:r>
          </a:p>
        </p:txBody>
      </p:sp>
    </p:spTree>
    <p:extLst>
      <p:ext uri="{BB962C8B-B14F-4D97-AF65-F5344CB8AC3E}">
        <p14:creationId xmlns:p14="http://schemas.microsoft.com/office/powerpoint/2010/main" val="2301326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B9E8-3202-C84E-80A5-DDC8F423A5B2}"/>
              </a:ext>
            </a:extLst>
          </p:cNvPr>
          <p:cNvSpPr>
            <a:spLocks noGrp="1"/>
          </p:cNvSpPr>
          <p:nvPr>
            <p:ph type="title"/>
          </p:nvPr>
        </p:nvSpPr>
        <p:spPr/>
        <p:txBody>
          <a:bodyPr/>
          <a:lstStyle/>
          <a:p>
            <a:r>
              <a:rPr lang="en-US" b="1"/>
              <a:t>Public key encryption</a:t>
            </a:r>
          </a:p>
        </p:txBody>
      </p:sp>
      <p:sp>
        <p:nvSpPr>
          <p:cNvPr id="7" name="Content Placeholder 6">
            <a:extLst>
              <a:ext uri="{FF2B5EF4-FFF2-40B4-BE49-F238E27FC236}">
                <a16:creationId xmlns:a16="http://schemas.microsoft.com/office/drawing/2014/main" id="{D3D83297-C0EF-B04F-8AEA-B077353F8961}"/>
              </a:ext>
            </a:extLst>
          </p:cNvPr>
          <p:cNvSpPr>
            <a:spLocks noGrp="1"/>
          </p:cNvSpPr>
          <p:nvPr>
            <p:ph idx="1"/>
          </p:nvPr>
        </p:nvSpPr>
        <p:spPr>
          <a:xfrm>
            <a:off x="838200" y="1825625"/>
            <a:ext cx="4103102" cy="4667250"/>
          </a:xfrm>
        </p:spPr>
        <p:txBody>
          <a:bodyPr>
            <a:normAutofit fontScale="77500" lnSpcReduction="20000"/>
          </a:bodyPr>
          <a:lstStyle/>
          <a:p>
            <a:pPr>
              <a:lnSpc>
                <a:spcPct val="120000"/>
              </a:lnSpc>
            </a:pPr>
            <a:r>
              <a:rPr lang="en-US"/>
              <a:t>Used in Internet communications (https)</a:t>
            </a:r>
          </a:p>
          <a:p>
            <a:pPr>
              <a:lnSpc>
                <a:spcPct val="120000"/>
              </a:lnSpc>
            </a:pPr>
            <a:r>
              <a:rPr lang="en-US"/>
              <a:t>Transport Layer Security (TLS)</a:t>
            </a:r>
          </a:p>
          <a:p>
            <a:pPr>
              <a:lnSpc>
                <a:spcPct val="120000"/>
              </a:lnSpc>
            </a:pPr>
            <a:r>
              <a:rPr lang="en-US"/>
              <a:t>Keys provided in a verifiable security certificate by a certificate authority</a:t>
            </a:r>
          </a:p>
          <a:p>
            <a:pPr>
              <a:lnSpc>
                <a:spcPct val="120000"/>
              </a:lnSpc>
            </a:pPr>
            <a:r>
              <a:rPr lang="en-US"/>
              <a:t>Location of certificate used depends on who should be authenticated, client or server</a:t>
            </a:r>
          </a:p>
          <a:p>
            <a:pPr>
              <a:lnSpc>
                <a:spcPct val="120000"/>
              </a:lnSpc>
            </a:pPr>
            <a:r>
              <a:rPr lang="en-US"/>
              <a:t>Secures the initial stages of generation and sharing a session-specific symmetric key</a:t>
            </a:r>
          </a:p>
          <a:p>
            <a:pPr>
              <a:lnSpc>
                <a:spcPct val="120000"/>
              </a:lnSpc>
            </a:pPr>
            <a:endParaRPr lang="en-US"/>
          </a:p>
        </p:txBody>
      </p:sp>
      <p:pic>
        <p:nvPicPr>
          <p:cNvPr id="17" name="Content Placeholder 4" descr="Diagram&#10;&#10;Description automatically generated">
            <a:extLst>
              <a:ext uri="{FF2B5EF4-FFF2-40B4-BE49-F238E27FC236}">
                <a16:creationId xmlns:a16="http://schemas.microsoft.com/office/drawing/2014/main" id="{78C42C88-4D5C-2F49-BC19-A7E5041AF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302" y="1690688"/>
            <a:ext cx="6412498" cy="4351338"/>
          </a:xfrm>
          <a:prstGeom prst="rect">
            <a:avLst/>
          </a:prstGeom>
        </p:spPr>
      </p:pic>
      <p:sp>
        <p:nvSpPr>
          <p:cNvPr id="8" name="TextBox 7">
            <a:extLst>
              <a:ext uri="{FF2B5EF4-FFF2-40B4-BE49-F238E27FC236}">
                <a16:creationId xmlns:a16="http://schemas.microsoft.com/office/drawing/2014/main" id="{B2C8CCDB-5D56-B140-87B0-31CA0AB1561B}"/>
              </a:ext>
            </a:extLst>
          </p:cNvPr>
          <p:cNvSpPr txBox="1"/>
          <p:nvPr/>
        </p:nvSpPr>
        <p:spPr>
          <a:xfrm>
            <a:off x="5622065" y="6093768"/>
            <a:ext cx="5050971" cy="461665"/>
          </a:xfrm>
          <a:prstGeom prst="rect">
            <a:avLst/>
          </a:prstGeom>
          <a:noFill/>
        </p:spPr>
        <p:txBody>
          <a:bodyPr wrap="square" rtlCol="0">
            <a:spAutoFit/>
          </a:bodyPr>
          <a:lstStyle/>
          <a:p>
            <a:pPr algn="ctr"/>
            <a:r>
              <a:rPr lang="en-US" sz="1200"/>
              <a:t>Harrison J. Management of Pathology Information Systems, Chapter 6. </a:t>
            </a:r>
            <a:br>
              <a:rPr lang="en-US" sz="1200"/>
            </a:br>
            <a:r>
              <a:rPr lang="en-US" sz="1200"/>
              <a:t>In: </a:t>
            </a:r>
            <a:r>
              <a:rPr lang="en-US" sz="1200" i="1"/>
              <a:t>Laboratory Administration for Pathologists</a:t>
            </a:r>
            <a:r>
              <a:rPr lang="en-US" sz="1200"/>
              <a:t>. 2nd ed. CAP Press; 2019:286.</a:t>
            </a:r>
          </a:p>
        </p:txBody>
      </p:sp>
      <p:sp>
        <p:nvSpPr>
          <p:cNvPr id="11" name="Snip Same Side Corner Rectangle 10">
            <a:extLst>
              <a:ext uri="{FF2B5EF4-FFF2-40B4-BE49-F238E27FC236}">
                <a16:creationId xmlns:a16="http://schemas.microsoft.com/office/drawing/2014/main" id="{DBBF1700-DF39-7C42-9A92-1A68312C0059}"/>
              </a:ext>
            </a:extLst>
          </p:cNvPr>
          <p:cNvSpPr/>
          <p:nvPr/>
        </p:nvSpPr>
        <p:spPr>
          <a:xfrm>
            <a:off x="7393960" y="3374570"/>
            <a:ext cx="1273630" cy="653143"/>
          </a:xfrm>
          <a:prstGeom prst="snip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Certificate</a:t>
            </a:r>
          </a:p>
          <a:p>
            <a:pPr algn="ctr"/>
            <a:r>
              <a:rPr lang="en-US" sz="1400"/>
              <a:t>Authority</a:t>
            </a:r>
          </a:p>
        </p:txBody>
      </p:sp>
      <p:sp>
        <p:nvSpPr>
          <p:cNvPr id="12" name="Left-Up Arrow 11">
            <a:extLst>
              <a:ext uri="{FF2B5EF4-FFF2-40B4-BE49-F238E27FC236}">
                <a16:creationId xmlns:a16="http://schemas.microsoft.com/office/drawing/2014/main" id="{5A9FF268-7045-F345-8714-38C10F6981DF}"/>
              </a:ext>
            </a:extLst>
          </p:cNvPr>
          <p:cNvSpPr/>
          <p:nvPr/>
        </p:nvSpPr>
        <p:spPr>
          <a:xfrm>
            <a:off x="8773886" y="3293246"/>
            <a:ext cx="1992086" cy="511630"/>
          </a:xfrm>
          <a:prstGeom prst="leftUpArrow">
            <a:avLst>
              <a:gd name="adj1" fmla="val 12234"/>
              <a:gd name="adj2" fmla="val 14362"/>
              <a:gd name="adj3" fmla="val 25000"/>
            </a:avLst>
          </a:prstGeom>
          <a:solidFill>
            <a:srgbClr val="87B6EA"/>
          </a:solidFill>
          <a:ln>
            <a:solidFill>
              <a:srgbClr val="87B6EA"/>
            </a:solidFill>
          </a:ln>
          <a:effectLst>
            <a:outerShdw blurRad="508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Up Arrow 15">
            <a:extLst>
              <a:ext uri="{FF2B5EF4-FFF2-40B4-BE49-F238E27FC236}">
                <a16:creationId xmlns:a16="http://schemas.microsoft.com/office/drawing/2014/main" id="{456EAAB5-D035-BE4C-8958-8A15BC9D9D4E}"/>
              </a:ext>
            </a:extLst>
          </p:cNvPr>
          <p:cNvSpPr/>
          <p:nvPr/>
        </p:nvSpPr>
        <p:spPr>
          <a:xfrm rot="10800000">
            <a:off x="5419165" y="3819298"/>
            <a:ext cx="1868008" cy="752702"/>
          </a:xfrm>
          <a:prstGeom prst="leftUpArrow">
            <a:avLst>
              <a:gd name="adj1" fmla="val 8661"/>
              <a:gd name="adj2" fmla="val 10789"/>
              <a:gd name="adj3" fmla="val 17854"/>
            </a:avLst>
          </a:prstGeom>
          <a:solidFill>
            <a:srgbClr val="87B6EA"/>
          </a:solidFill>
          <a:ln>
            <a:solidFill>
              <a:srgbClr val="87B6EA"/>
            </a:solidFill>
          </a:ln>
          <a:effectLst>
            <a:outerShdw blurRad="508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337CBA9-B355-7241-92E9-ABB4FDCDEC02}"/>
              </a:ext>
            </a:extLst>
          </p:cNvPr>
          <p:cNvGrpSpPr/>
          <p:nvPr/>
        </p:nvGrpSpPr>
        <p:grpSpPr>
          <a:xfrm>
            <a:off x="6750424" y="1690688"/>
            <a:ext cx="3593565" cy="1683882"/>
            <a:chOff x="6750424" y="1690688"/>
            <a:chExt cx="3593565" cy="1683882"/>
          </a:xfrm>
        </p:grpSpPr>
        <p:sp>
          <p:nvSpPr>
            <p:cNvPr id="13" name="Rectangle 12">
              <a:extLst>
                <a:ext uri="{FF2B5EF4-FFF2-40B4-BE49-F238E27FC236}">
                  <a16:creationId xmlns:a16="http://schemas.microsoft.com/office/drawing/2014/main" id="{347BA246-3F46-5940-AE32-9610BCD12AAE}"/>
                </a:ext>
              </a:extLst>
            </p:cNvPr>
            <p:cNvSpPr/>
            <p:nvPr/>
          </p:nvSpPr>
          <p:spPr>
            <a:xfrm>
              <a:off x="6750424" y="1690688"/>
              <a:ext cx="2944905" cy="944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50D00DF-380A-0941-92E3-EF2ECAD7BC5D}"/>
                </a:ext>
              </a:extLst>
            </p:cNvPr>
            <p:cNvSpPr/>
            <p:nvPr/>
          </p:nvSpPr>
          <p:spPr>
            <a:xfrm>
              <a:off x="9601200" y="2429634"/>
              <a:ext cx="742789" cy="944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F5267685-3F3B-584B-A176-70DE75750D89}"/>
              </a:ext>
            </a:extLst>
          </p:cNvPr>
          <p:cNvSpPr/>
          <p:nvPr/>
        </p:nvSpPr>
        <p:spPr>
          <a:xfrm>
            <a:off x="6750425" y="2635624"/>
            <a:ext cx="2850776" cy="605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2F9552D-C903-6842-98A1-D37034C7F035}"/>
              </a:ext>
            </a:extLst>
          </p:cNvPr>
          <p:cNvGrpSpPr/>
          <p:nvPr/>
        </p:nvGrpSpPr>
        <p:grpSpPr>
          <a:xfrm>
            <a:off x="5795682" y="4206152"/>
            <a:ext cx="3671047" cy="1330496"/>
            <a:chOff x="5795682" y="4206152"/>
            <a:chExt cx="3671047" cy="1330496"/>
          </a:xfrm>
        </p:grpSpPr>
        <p:sp>
          <p:nvSpPr>
            <p:cNvPr id="23" name="Rectangle 22">
              <a:extLst>
                <a:ext uri="{FF2B5EF4-FFF2-40B4-BE49-F238E27FC236}">
                  <a16:creationId xmlns:a16="http://schemas.microsoft.com/office/drawing/2014/main" id="{6D64F965-836C-B843-B887-82621FFE096C}"/>
                </a:ext>
              </a:extLst>
            </p:cNvPr>
            <p:cNvSpPr/>
            <p:nvPr/>
          </p:nvSpPr>
          <p:spPr>
            <a:xfrm>
              <a:off x="6193627" y="4206152"/>
              <a:ext cx="3273102" cy="605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3F25FE7-EBFA-7F4C-B645-4845C30E1532}"/>
                </a:ext>
              </a:extLst>
            </p:cNvPr>
            <p:cNvSpPr/>
            <p:nvPr/>
          </p:nvSpPr>
          <p:spPr>
            <a:xfrm>
              <a:off x="5795682" y="4895945"/>
              <a:ext cx="820271" cy="640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433DE39D-831D-6A42-8AAB-3CA080BA8757}"/>
              </a:ext>
            </a:extLst>
          </p:cNvPr>
          <p:cNvSpPr/>
          <p:nvPr/>
        </p:nvSpPr>
        <p:spPr>
          <a:xfrm>
            <a:off x="6586941" y="4895945"/>
            <a:ext cx="2879788" cy="640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58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0" nodeType="clickEffect">
                                  <p:stCondLst>
                                    <p:cond delay="0"/>
                                  </p:stCondLst>
                                  <p:childTnLst>
                                    <p:animEffect transition="out" filter="wipe(right)">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2" fill="hold" nodeType="clickEffect">
                                  <p:stCondLst>
                                    <p:cond delay="0"/>
                                  </p:stCondLst>
                                  <p:childTnLst>
                                    <p:animEffect transition="out" filter="wipe(right)">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0"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19CD8-611F-CF42-BC04-96ED7787907A}"/>
              </a:ext>
            </a:extLst>
          </p:cNvPr>
          <p:cNvSpPr>
            <a:spLocks noGrp="1"/>
          </p:cNvSpPr>
          <p:nvPr>
            <p:ph type="title"/>
          </p:nvPr>
        </p:nvSpPr>
        <p:spPr/>
        <p:txBody>
          <a:bodyPr/>
          <a:lstStyle/>
          <a:p>
            <a:r>
              <a:rPr lang="en-US" b="1"/>
              <a:t>Digital signatures and encryption</a:t>
            </a:r>
          </a:p>
        </p:txBody>
      </p:sp>
      <p:sp>
        <p:nvSpPr>
          <p:cNvPr id="3" name="Content Placeholder 2">
            <a:extLst>
              <a:ext uri="{FF2B5EF4-FFF2-40B4-BE49-F238E27FC236}">
                <a16:creationId xmlns:a16="http://schemas.microsoft.com/office/drawing/2014/main" id="{989029E1-8359-2842-A5AD-F28613ABD5AD}"/>
              </a:ext>
            </a:extLst>
          </p:cNvPr>
          <p:cNvSpPr>
            <a:spLocks noGrp="1"/>
          </p:cNvSpPr>
          <p:nvPr>
            <p:ph idx="1"/>
          </p:nvPr>
        </p:nvSpPr>
        <p:spPr>
          <a:xfrm>
            <a:off x="838200" y="1825625"/>
            <a:ext cx="10515600" cy="4912632"/>
          </a:xfrm>
        </p:spPr>
        <p:txBody>
          <a:bodyPr>
            <a:normAutofit fontScale="92500" lnSpcReduction="10000"/>
          </a:bodyPr>
          <a:lstStyle/>
          <a:p>
            <a:pPr>
              <a:lnSpc>
                <a:spcPct val="110000"/>
              </a:lnSpc>
            </a:pPr>
            <a:r>
              <a:rPr lang="en-US" dirty="0"/>
              <a:t>Formal digital signatures use public key encryption</a:t>
            </a:r>
          </a:p>
          <a:p>
            <a:pPr>
              <a:lnSpc>
                <a:spcPct val="110000"/>
              </a:lnSpc>
            </a:pPr>
            <a:r>
              <a:rPr lang="en-US" dirty="0"/>
              <a:t>If a document is decryptable with the public key</a:t>
            </a:r>
          </a:p>
          <a:p>
            <a:pPr lvl="1">
              <a:lnSpc>
                <a:spcPct val="110000"/>
              </a:lnSpc>
            </a:pPr>
            <a:r>
              <a:rPr lang="en-US" b="1" dirty="0"/>
              <a:t>Authentication</a:t>
            </a:r>
            <a:r>
              <a:rPr lang="en-US" dirty="0"/>
              <a:t>: It was encrypted with private key	</a:t>
            </a:r>
          </a:p>
          <a:p>
            <a:pPr lvl="1">
              <a:lnSpc>
                <a:spcPct val="110000"/>
              </a:lnSpc>
            </a:pPr>
            <a:r>
              <a:rPr lang="en-US" b="1" dirty="0"/>
              <a:t>Integrity</a:t>
            </a:r>
            <a:r>
              <a:rPr lang="en-US" dirty="0"/>
              <a:t>: It has not changed since private key encryption</a:t>
            </a:r>
          </a:p>
          <a:p>
            <a:pPr lvl="1">
              <a:lnSpc>
                <a:spcPct val="110000"/>
              </a:lnSpc>
            </a:pPr>
            <a:r>
              <a:rPr lang="en-US" b="1" dirty="0"/>
              <a:t>Non-repudiation</a:t>
            </a:r>
            <a:r>
              <a:rPr lang="en-US" dirty="0"/>
              <a:t>: Private key was used and integrity demonstrated</a:t>
            </a:r>
          </a:p>
          <a:p>
            <a:pPr>
              <a:lnSpc>
                <a:spcPct val="110000"/>
              </a:lnSpc>
            </a:pPr>
            <a:r>
              <a:rPr lang="en-US" dirty="0"/>
              <a:t>In systems like Epic, ID of logged in user provides “digital signature”</a:t>
            </a:r>
          </a:p>
          <a:p>
            <a:pPr>
              <a:lnSpc>
                <a:spcPct val="110000"/>
              </a:lnSpc>
            </a:pPr>
            <a:r>
              <a:rPr lang="en-US" dirty="0"/>
              <a:t>Not a true “digital signature,” but may suffice for document approval…</a:t>
            </a:r>
          </a:p>
          <a:p>
            <a:pPr lvl="1">
              <a:lnSpc>
                <a:spcPct val="110000"/>
              </a:lnSpc>
            </a:pPr>
            <a:r>
              <a:rPr lang="en-US" dirty="0"/>
              <a:t>Emails of agreement with headers and textual signatures; graphical signatures</a:t>
            </a:r>
          </a:p>
          <a:p>
            <a:pPr lvl="2">
              <a:lnSpc>
                <a:spcPct val="110000"/>
              </a:lnSpc>
            </a:pPr>
            <a:r>
              <a:rPr lang="en-US" dirty="0"/>
              <a:t>Accepted as digital signature by some courts if author agrees with content and signature, probably acceptable for procedures and lab performance data</a:t>
            </a:r>
          </a:p>
          <a:p>
            <a:pPr lvl="2">
              <a:lnSpc>
                <a:spcPct val="110000"/>
              </a:lnSpc>
            </a:pPr>
            <a:r>
              <a:rPr lang="en-US" dirty="0"/>
              <a:t>Do NOT support non-repudiation</a:t>
            </a:r>
          </a:p>
        </p:txBody>
      </p:sp>
      <p:pic>
        <p:nvPicPr>
          <p:cNvPr id="5" name="Picture 4">
            <a:extLst>
              <a:ext uri="{FF2B5EF4-FFF2-40B4-BE49-F238E27FC236}">
                <a16:creationId xmlns:a16="http://schemas.microsoft.com/office/drawing/2014/main" id="{4AEED805-D069-2297-4224-FC2080DBB87C}"/>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995771" y="424580"/>
            <a:ext cx="1724492" cy="1724492"/>
          </a:xfrm>
          <a:prstGeom prst="rect">
            <a:avLst/>
          </a:prstGeom>
        </p:spPr>
      </p:pic>
    </p:spTree>
    <p:extLst>
      <p:ext uri="{BB962C8B-B14F-4D97-AF65-F5344CB8AC3E}">
        <p14:creationId xmlns:p14="http://schemas.microsoft.com/office/powerpoint/2010/main" val="1461513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id="{DBF8E236-5BE5-C374-03F8-FBF24E74FE51}"/>
              </a:ext>
            </a:extLst>
          </p:cNvPr>
          <p:cNvGrpSpPr/>
          <p:nvPr/>
        </p:nvGrpSpPr>
        <p:grpSpPr>
          <a:xfrm>
            <a:off x="6962250" y="1194713"/>
            <a:ext cx="807602" cy="451182"/>
            <a:chOff x="6936123" y="1194713"/>
            <a:chExt cx="807602" cy="451182"/>
          </a:xfrm>
        </p:grpSpPr>
        <p:cxnSp>
          <p:nvCxnSpPr>
            <p:cNvPr id="104" name="Straight Connector 103">
              <a:extLst>
                <a:ext uri="{FF2B5EF4-FFF2-40B4-BE49-F238E27FC236}">
                  <a16:creationId xmlns:a16="http://schemas.microsoft.com/office/drawing/2014/main" id="{CB8F4906-7D53-C62D-DADC-A0CF9EB84B73}"/>
                </a:ext>
              </a:extLst>
            </p:cNvPr>
            <p:cNvCxnSpPr>
              <a:cxnSpLocks/>
            </p:cNvCxnSpPr>
            <p:nvPr/>
          </p:nvCxnSpPr>
          <p:spPr>
            <a:xfrm flipH="1">
              <a:off x="6936123" y="1584099"/>
              <a:ext cx="807602"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D0C62D9C-102E-B861-2066-A9D7E82B0084}"/>
                </a:ext>
              </a:extLst>
            </p:cNvPr>
            <p:cNvGrpSpPr/>
            <p:nvPr/>
          </p:nvGrpSpPr>
          <p:grpSpPr>
            <a:xfrm>
              <a:off x="7155052" y="1194713"/>
              <a:ext cx="586665" cy="451182"/>
              <a:chOff x="8862279" y="915925"/>
              <a:chExt cx="586665" cy="451182"/>
            </a:xfrm>
          </p:grpSpPr>
          <p:cxnSp>
            <p:nvCxnSpPr>
              <p:cNvPr id="106" name="Straight Connector 105">
                <a:extLst>
                  <a:ext uri="{FF2B5EF4-FFF2-40B4-BE49-F238E27FC236}">
                    <a16:creationId xmlns:a16="http://schemas.microsoft.com/office/drawing/2014/main" id="{BF534A69-573F-9F3C-6E06-1F5BDC2F81F2}"/>
                  </a:ext>
                </a:extLst>
              </p:cNvPr>
              <p:cNvCxnSpPr>
                <a:cxnSpLocks/>
              </p:cNvCxnSpPr>
              <p:nvPr/>
            </p:nvCxnSpPr>
            <p:spPr>
              <a:xfrm>
                <a:off x="8862279" y="1249543"/>
                <a:ext cx="56815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5F4A95D-0FFD-E65D-9A38-170A415EE0CE}"/>
                  </a:ext>
                </a:extLst>
              </p:cNvPr>
              <p:cNvCxnSpPr>
                <a:cxnSpLocks/>
              </p:cNvCxnSpPr>
              <p:nvPr/>
            </p:nvCxnSpPr>
            <p:spPr>
              <a:xfrm>
                <a:off x="8865376" y="1367107"/>
                <a:ext cx="56815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560DD49F-C1D6-E5D5-98F4-D3E4DD61FF4D}"/>
                  </a:ext>
                </a:extLst>
              </p:cNvPr>
              <p:cNvSpPr txBox="1"/>
              <p:nvPr/>
            </p:nvSpPr>
            <p:spPr>
              <a:xfrm>
                <a:off x="8865130" y="915925"/>
                <a:ext cx="583814" cy="369332"/>
              </a:xfrm>
              <a:prstGeom prst="rect">
                <a:avLst/>
              </a:prstGeom>
              <a:noFill/>
            </p:spPr>
            <p:txBody>
              <a:bodyPr wrap="none" rtlCol="0">
                <a:spAutoFit/>
              </a:bodyPr>
              <a:lstStyle/>
              <a:p>
                <a:r>
                  <a:rPr lang="en-US" dirty="0">
                    <a:solidFill>
                      <a:schemeClr val="accent5">
                        <a:lumMod val="75000"/>
                      </a:schemeClr>
                    </a:solidFill>
                  </a:rPr>
                  <a:t>VPN</a:t>
                </a:r>
              </a:p>
            </p:txBody>
          </p:sp>
        </p:grpSp>
      </p:grpSp>
      <p:cxnSp>
        <p:nvCxnSpPr>
          <p:cNvPr id="91" name="Straight Connector 90">
            <a:extLst>
              <a:ext uri="{FF2B5EF4-FFF2-40B4-BE49-F238E27FC236}">
                <a16:creationId xmlns:a16="http://schemas.microsoft.com/office/drawing/2014/main" id="{7707FFCD-1AC8-A625-5055-08F1B65BEA1E}"/>
              </a:ext>
            </a:extLst>
          </p:cNvPr>
          <p:cNvCxnSpPr>
            <a:cxnSpLocks/>
            <a:endCxn id="8" idx="0"/>
          </p:cNvCxnSpPr>
          <p:nvPr/>
        </p:nvCxnSpPr>
        <p:spPr>
          <a:xfrm>
            <a:off x="9624061" y="2134840"/>
            <a:ext cx="0" cy="2748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DFA265E-4ED2-094A-B33C-63925247E219}"/>
              </a:ext>
            </a:extLst>
          </p:cNvPr>
          <p:cNvSpPr>
            <a:spLocks noGrp="1"/>
          </p:cNvSpPr>
          <p:nvPr>
            <p:ph type="title"/>
          </p:nvPr>
        </p:nvSpPr>
        <p:spPr>
          <a:xfrm>
            <a:off x="820782" y="365125"/>
            <a:ext cx="10515600" cy="1325563"/>
          </a:xfrm>
        </p:spPr>
        <p:txBody>
          <a:bodyPr/>
          <a:lstStyle/>
          <a:p>
            <a:r>
              <a:rPr lang="en-US" b="1" dirty="0"/>
              <a:t>Network security</a:t>
            </a:r>
          </a:p>
        </p:txBody>
      </p:sp>
      <p:sp>
        <p:nvSpPr>
          <p:cNvPr id="3" name="Content Placeholder 2">
            <a:extLst>
              <a:ext uri="{FF2B5EF4-FFF2-40B4-BE49-F238E27FC236}">
                <a16:creationId xmlns:a16="http://schemas.microsoft.com/office/drawing/2014/main" id="{53CBACDE-1E3B-9841-B404-A6CDB49D59D2}"/>
              </a:ext>
            </a:extLst>
          </p:cNvPr>
          <p:cNvSpPr>
            <a:spLocks noGrp="1"/>
          </p:cNvSpPr>
          <p:nvPr>
            <p:ph idx="1"/>
          </p:nvPr>
        </p:nvSpPr>
        <p:spPr>
          <a:xfrm>
            <a:off x="838199" y="1581773"/>
            <a:ext cx="7113123" cy="4848100"/>
          </a:xfrm>
        </p:spPr>
        <p:txBody>
          <a:bodyPr>
            <a:normAutofit fontScale="77500" lnSpcReduction="20000"/>
          </a:bodyPr>
          <a:lstStyle/>
          <a:p>
            <a:pPr>
              <a:lnSpc>
                <a:spcPct val="120000"/>
              </a:lnSpc>
            </a:pPr>
            <a:r>
              <a:rPr lang="en-US" sz="2000" dirty="0"/>
              <a:t>Firewalls and routers restrict network traffic</a:t>
            </a:r>
          </a:p>
          <a:p>
            <a:pPr lvl="1">
              <a:lnSpc>
                <a:spcPct val="120000"/>
              </a:lnSpc>
            </a:pPr>
            <a:r>
              <a:rPr lang="en-US" sz="1600" dirty="0"/>
              <a:t>Barrier between computer or network and outside</a:t>
            </a:r>
          </a:p>
          <a:p>
            <a:pPr lvl="1">
              <a:lnSpc>
                <a:spcPct val="120000"/>
              </a:lnSpc>
            </a:pPr>
            <a:r>
              <a:rPr lang="en-US" sz="1600" dirty="0"/>
              <a:t>Barriers between network segments (partitions)</a:t>
            </a:r>
          </a:p>
          <a:p>
            <a:pPr>
              <a:lnSpc>
                <a:spcPct val="120000"/>
              </a:lnSpc>
            </a:pPr>
            <a:r>
              <a:rPr lang="en-US" sz="2000" dirty="0"/>
              <a:t>Message (packet) filtering</a:t>
            </a:r>
          </a:p>
          <a:p>
            <a:pPr lvl="1">
              <a:lnSpc>
                <a:spcPct val="120000"/>
              </a:lnSpc>
            </a:pPr>
            <a:r>
              <a:rPr lang="en-US" sz="1600" dirty="0"/>
              <a:t>Firewalls apply rules to packet origin/destination addresses and contents, block packets that fail</a:t>
            </a:r>
          </a:p>
          <a:p>
            <a:pPr lvl="1">
              <a:lnSpc>
                <a:spcPct val="120000"/>
              </a:lnSpc>
            </a:pPr>
            <a:r>
              <a:rPr lang="en-US" sz="1600" dirty="0"/>
              <a:t>Firewalls may be dedicated network devices (hardware </a:t>
            </a:r>
            <a:r>
              <a:rPr lang="en-US" sz="1600" dirty="0" err="1"/>
              <a:t>fw</a:t>
            </a:r>
            <a:r>
              <a:rPr lang="en-US" sz="1600" dirty="0"/>
              <a:t>) or programs (software </a:t>
            </a:r>
            <a:r>
              <a:rPr lang="en-US" sz="1600" dirty="0" err="1"/>
              <a:t>fw</a:t>
            </a:r>
            <a:r>
              <a:rPr lang="en-US" sz="1600" dirty="0"/>
              <a:t>)</a:t>
            </a:r>
          </a:p>
          <a:p>
            <a:pPr lvl="1">
              <a:lnSpc>
                <a:spcPct val="120000"/>
              </a:lnSpc>
            </a:pPr>
            <a:r>
              <a:rPr lang="en-US" sz="1600" dirty="0"/>
              <a:t>Routers pass only packets addressed to or from their network segment</a:t>
            </a:r>
          </a:p>
          <a:p>
            <a:pPr lvl="1">
              <a:lnSpc>
                <a:spcPct val="120000"/>
              </a:lnSpc>
            </a:pPr>
            <a:r>
              <a:rPr lang="en-US" sz="1600" dirty="0"/>
              <a:t>Switches send messages only to computers that are addressed </a:t>
            </a:r>
            <a:br>
              <a:rPr lang="en-US" sz="1600" dirty="0"/>
            </a:br>
            <a:r>
              <a:rPr lang="en-US" sz="1600" dirty="0"/>
              <a:t>(more secure than hubs)</a:t>
            </a:r>
          </a:p>
          <a:p>
            <a:pPr>
              <a:lnSpc>
                <a:spcPct val="120000"/>
              </a:lnSpc>
            </a:pPr>
            <a:r>
              <a:rPr lang="en-US" sz="2000" dirty="0"/>
              <a:t>Proxy servers shield internal network structure and devices</a:t>
            </a:r>
          </a:p>
          <a:p>
            <a:pPr lvl="1">
              <a:lnSpc>
                <a:spcPct val="120000"/>
              </a:lnSpc>
            </a:pPr>
            <a:r>
              <a:rPr lang="en-US" sz="1600" dirty="0"/>
              <a:t>Changes outgoing messages’ return address to the proxy address</a:t>
            </a:r>
          </a:p>
          <a:p>
            <a:pPr lvl="1">
              <a:lnSpc>
                <a:spcPct val="120000"/>
              </a:lnSpc>
            </a:pPr>
            <a:r>
              <a:rPr lang="en-US" sz="1600" dirty="0"/>
              <a:t>Filters/forwards incoming messages, network communicates only with proxy</a:t>
            </a:r>
          </a:p>
          <a:p>
            <a:pPr lvl="1">
              <a:lnSpc>
                <a:spcPct val="120000"/>
              </a:lnSpc>
            </a:pPr>
            <a:r>
              <a:rPr lang="en-US" sz="1600" dirty="0"/>
              <a:t>Protects devices that should not be communicating with the outside</a:t>
            </a:r>
          </a:p>
          <a:p>
            <a:pPr lvl="1">
              <a:lnSpc>
                <a:spcPct val="120000"/>
              </a:lnSpc>
            </a:pPr>
            <a:r>
              <a:rPr lang="en-US" sz="1600" dirty="0"/>
              <a:t>May implement a virtual private network (VPN) with encrypted communication</a:t>
            </a:r>
          </a:p>
          <a:p>
            <a:pPr>
              <a:lnSpc>
                <a:spcPct val="120000"/>
              </a:lnSpc>
            </a:pPr>
            <a:r>
              <a:rPr lang="en-US" sz="2000" dirty="0"/>
              <a:t>Session tracking and management</a:t>
            </a:r>
          </a:p>
          <a:p>
            <a:pPr lvl="1">
              <a:lnSpc>
                <a:spcPct val="120000"/>
              </a:lnSpc>
            </a:pPr>
            <a:r>
              <a:rPr lang="en-US" sz="1600" dirty="0"/>
              <a:t>Keep a record of each communication session and passes only appropriate packets </a:t>
            </a:r>
            <a:br>
              <a:rPr lang="en-US" sz="1600" dirty="0"/>
            </a:br>
            <a:r>
              <a:rPr lang="en-US" sz="1600" dirty="0"/>
              <a:t>related to those communications</a:t>
            </a:r>
          </a:p>
          <a:p>
            <a:pPr lvl="1">
              <a:lnSpc>
                <a:spcPct val="120000"/>
              </a:lnSpc>
            </a:pPr>
            <a:r>
              <a:rPr lang="en-US" sz="1600" dirty="0"/>
              <a:t>May allow in only responses to sessions started from inside the network</a:t>
            </a:r>
          </a:p>
        </p:txBody>
      </p:sp>
      <p:pic>
        <p:nvPicPr>
          <p:cNvPr id="8" name="Picture 7">
            <a:extLst>
              <a:ext uri="{FF2B5EF4-FFF2-40B4-BE49-F238E27FC236}">
                <a16:creationId xmlns:a16="http://schemas.microsoft.com/office/drawing/2014/main" id="{844A76E6-E7BA-559A-B36A-7E7D65521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181" y="2409680"/>
            <a:ext cx="619760" cy="507076"/>
          </a:xfrm>
          <a:prstGeom prst="rect">
            <a:avLst/>
          </a:prstGeom>
        </p:spPr>
      </p:pic>
      <p:pic>
        <p:nvPicPr>
          <p:cNvPr id="12" name="Picture 11">
            <a:extLst>
              <a:ext uri="{FF2B5EF4-FFF2-40B4-BE49-F238E27FC236}">
                <a16:creationId xmlns:a16="http://schemas.microsoft.com/office/drawing/2014/main" id="{7F32A426-518C-9C73-CA26-D82E6D53F3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7000" y="3492695"/>
            <a:ext cx="619760" cy="427421"/>
          </a:xfrm>
          <a:prstGeom prst="rect">
            <a:avLst/>
          </a:prstGeom>
        </p:spPr>
      </p:pic>
      <p:pic>
        <p:nvPicPr>
          <p:cNvPr id="14" name="Picture 13">
            <a:extLst>
              <a:ext uri="{FF2B5EF4-FFF2-40B4-BE49-F238E27FC236}">
                <a16:creationId xmlns:a16="http://schemas.microsoft.com/office/drawing/2014/main" id="{D1105874-6931-5CAD-D999-677EDAE46B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4219" y="4618375"/>
            <a:ext cx="586006" cy="306631"/>
          </a:xfrm>
          <a:prstGeom prst="rect">
            <a:avLst/>
          </a:prstGeom>
        </p:spPr>
      </p:pic>
      <p:pic>
        <p:nvPicPr>
          <p:cNvPr id="18" name="Picture 17">
            <a:extLst>
              <a:ext uri="{FF2B5EF4-FFF2-40B4-BE49-F238E27FC236}">
                <a16:creationId xmlns:a16="http://schemas.microsoft.com/office/drawing/2014/main" id="{857D76F3-B2E8-1DFE-CADE-1552B62D78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0952" y="1353159"/>
            <a:ext cx="347921" cy="461665"/>
          </a:xfrm>
          <a:prstGeom prst="rect">
            <a:avLst/>
          </a:prstGeom>
        </p:spPr>
      </p:pic>
      <p:pic>
        <p:nvPicPr>
          <p:cNvPr id="20" name="Picture 19">
            <a:extLst>
              <a:ext uri="{FF2B5EF4-FFF2-40B4-BE49-F238E27FC236}">
                <a16:creationId xmlns:a16="http://schemas.microsoft.com/office/drawing/2014/main" id="{CA6597ED-7EB0-6902-CD54-C151D2A643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1183" y="5689545"/>
            <a:ext cx="538079" cy="522017"/>
          </a:xfrm>
          <a:prstGeom prst="rect">
            <a:avLst/>
          </a:prstGeom>
        </p:spPr>
      </p:pic>
      <p:pic>
        <p:nvPicPr>
          <p:cNvPr id="22" name="Picture 21">
            <a:extLst>
              <a:ext uri="{FF2B5EF4-FFF2-40B4-BE49-F238E27FC236}">
                <a16:creationId xmlns:a16="http://schemas.microsoft.com/office/drawing/2014/main" id="{DF9A41C1-F3BE-0ED6-71EF-169ACE25F4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3901" y="5689545"/>
            <a:ext cx="656465" cy="603948"/>
          </a:xfrm>
          <a:prstGeom prst="rect">
            <a:avLst/>
          </a:prstGeom>
        </p:spPr>
      </p:pic>
      <p:pic>
        <p:nvPicPr>
          <p:cNvPr id="23" name="Picture 22">
            <a:extLst>
              <a:ext uri="{FF2B5EF4-FFF2-40B4-BE49-F238E27FC236}">
                <a16:creationId xmlns:a16="http://schemas.microsoft.com/office/drawing/2014/main" id="{3F2B7FD2-8BC0-A1BE-6FCE-3A04E37DD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5493" y="3492695"/>
            <a:ext cx="619760" cy="427421"/>
          </a:xfrm>
          <a:prstGeom prst="rect">
            <a:avLst/>
          </a:prstGeom>
        </p:spPr>
      </p:pic>
      <p:pic>
        <p:nvPicPr>
          <p:cNvPr id="24" name="Picture 23">
            <a:extLst>
              <a:ext uri="{FF2B5EF4-FFF2-40B4-BE49-F238E27FC236}">
                <a16:creationId xmlns:a16="http://schemas.microsoft.com/office/drawing/2014/main" id="{1371BF5D-C9FD-B929-95FD-407745B89F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3986" y="3492695"/>
            <a:ext cx="619760" cy="427421"/>
          </a:xfrm>
          <a:prstGeom prst="rect">
            <a:avLst/>
          </a:prstGeom>
        </p:spPr>
      </p:pic>
      <p:pic>
        <p:nvPicPr>
          <p:cNvPr id="27" name="Picture 26">
            <a:extLst>
              <a:ext uri="{FF2B5EF4-FFF2-40B4-BE49-F238E27FC236}">
                <a16:creationId xmlns:a16="http://schemas.microsoft.com/office/drawing/2014/main" id="{3520C1A4-0A3A-3807-4446-174F3CC641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6475" y="4618375"/>
            <a:ext cx="586006" cy="306631"/>
          </a:xfrm>
          <a:prstGeom prst="rect">
            <a:avLst/>
          </a:prstGeom>
        </p:spPr>
      </p:pic>
      <p:pic>
        <p:nvPicPr>
          <p:cNvPr id="28" name="Picture 27">
            <a:extLst>
              <a:ext uri="{FF2B5EF4-FFF2-40B4-BE49-F238E27FC236}">
                <a16:creationId xmlns:a16="http://schemas.microsoft.com/office/drawing/2014/main" id="{230A9117-9BBB-A813-2D09-AFE26AF722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8731" y="4618375"/>
            <a:ext cx="586006" cy="306631"/>
          </a:xfrm>
          <a:prstGeom prst="rect">
            <a:avLst/>
          </a:prstGeom>
        </p:spPr>
      </p:pic>
      <p:pic>
        <p:nvPicPr>
          <p:cNvPr id="29" name="Picture 28">
            <a:extLst>
              <a:ext uri="{FF2B5EF4-FFF2-40B4-BE49-F238E27FC236}">
                <a16:creationId xmlns:a16="http://schemas.microsoft.com/office/drawing/2014/main" id="{1015FD25-5462-5160-AE39-D15766E28A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6043" y="5689545"/>
            <a:ext cx="538079" cy="522017"/>
          </a:xfrm>
          <a:prstGeom prst="rect">
            <a:avLst/>
          </a:prstGeom>
        </p:spPr>
      </p:pic>
      <p:cxnSp>
        <p:nvCxnSpPr>
          <p:cNvPr id="33" name="Straight Connector 32">
            <a:extLst>
              <a:ext uri="{FF2B5EF4-FFF2-40B4-BE49-F238E27FC236}">
                <a16:creationId xmlns:a16="http://schemas.microsoft.com/office/drawing/2014/main" id="{76D7C430-B189-69F2-3348-000BA686968F}"/>
              </a:ext>
            </a:extLst>
          </p:cNvPr>
          <p:cNvCxnSpPr>
            <a:cxnSpLocks/>
            <a:stCxn id="18" idx="1"/>
          </p:cNvCxnSpPr>
          <p:nvPr/>
        </p:nvCxnSpPr>
        <p:spPr>
          <a:xfrm flipH="1">
            <a:off x="8643350" y="1583992"/>
            <a:ext cx="80760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FF27B25-7CC0-54EC-2CBC-CDFF983DC0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4934" y="1127629"/>
            <a:ext cx="1177345" cy="917930"/>
          </a:xfrm>
          <a:prstGeom prst="rect">
            <a:avLst/>
          </a:prstGeom>
        </p:spPr>
      </p:pic>
      <p:cxnSp>
        <p:nvCxnSpPr>
          <p:cNvPr id="36" name="Straight Connector 35">
            <a:extLst>
              <a:ext uri="{FF2B5EF4-FFF2-40B4-BE49-F238E27FC236}">
                <a16:creationId xmlns:a16="http://schemas.microsoft.com/office/drawing/2014/main" id="{E0DF86F9-3B4D-BD65-D0E2-EFB72B316AD8}"/>
              </a:ext>
            </a:extLst>
          </p:cNvPr>
          <p:cNvCxnSpPr>
            <a:cxnSpLocks/>
          </p:cNvCxnSpPr>
          <p:nvPr/>
        </p:nvCxnSpPr>
        <p:spPr>
          <a:xfrm flipV="1">
            <a:off x="8156880" y="3911407"/>
            <a:ext cx="0" cy="269037"/>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A51446F3-29D3-3A8D-7660-9089CBF06D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95403" y="5691881"/>
            <a:ext cx="656465" cy="603948"/>
          </a:xfrm>
          <a:prstGeom prst="rect">
            <a:avLst/>
          </a:prstGeom>
        </p:spPr>
      </p:pic>
      <p:cxnSp>
        <p:nvCxnSpPr>
          <p:cNvPr id="44" name="Straight Connector 43">
            <a:extLst>
              <a:ext uri="{FF2B5EF4-FFF2-40B4-BE49-F238E27FC236}">
                <a16:creationId xmlns:a16="http://schemas.microsoft.com/office/drawing/2014/main" id="{B70DC7F6-6B17-6C45-63F2-D86F0522ED04}"/>
              </a:ext>
            </a:extLst>
          </p:cNvPr>
          <p:cNvCxnSpPr>
            <a:cxnSpLocks/>
            <a:stCxn id="8" idx="2"/>
            <a:endCxn id="23" idx="0"/>
          </p:cNvCxnSpPr>
          <p:nvPr/>
        </p:nvCxnSpPr>
        <p:spPr>
          <a:xfrm>
            <a:off x="9624061" y="2916756"/>
            <a:ext cx="1312" cy="5759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000A9F4-6321-0A1C-5829-BC88A1DC8816}"/>
              </a:ext>
            </a:extLst>
          </p:cNvPr>
          <p:cNvCxnSpPr>
            <a:cxnSpLocks/>
            <a:stCxn id="23" idx="2"/>
            <a:endCxn id="27" idx="0"/>
          </p:cNvCxnSpPr>
          <p:nvPr/>
        </p:nvCxnSpPr>
        <p:spPr>
          <a:xfrm>
            <a:off x="9625373" y="3920116"/>
            <a:ext cx="4105" cy="69825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a16="http://schemas.microsoft.com/office/drawing/2014/main" id="{6254895B-5A94-17FD-98A3-DD0F388834E9}"/>
              </a:ext>
            </a:extLst>
          </p:cNvPr>
          <p:cNvCxnSpPr>
            <a:stCxn id="27" idx="2"/>
            <a:endCxn id="20" idx="0"/>
          </p:cNvCxnSpPr>
          <p:nvPr/>
        </p:nvCxnSpPr>
        <p:spPr>
          <a:xfrm rot="5400000">
            <a:off x="8797582" y="4857648"/>
            <a:ext cx="764539" cy="899255"/>
          </a:xfrm>
          <a:prstGeom prst="bentConnector3">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40EF11E3-2F13-6BCF-28F9-B45CFA893D2B}"/>
              </a:ext>
            </a:extLst>
          </p:cNvPr>
          <p:cNvCxnSpPr>
            <a:cxnSpLocks/>
            <a:stCxn id="27" idx="2"/>
            <a:endCxn id="29" idx="0"/>
          </p:cNvCxnSpPr>
          <p:nvPr/>
        </p:nvCxnSpPr>
        <p:spPr>
          <a:xfrm rot="5400000">
            <a:off x="9140012" y="5200078"/>
            <a:ext cx="764539" cy="214395"/>
          </a:xfrm>
          <a:prstGeom prst="bentConnector3">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2C2507D5-1D5D-9A6F-E7E4-CFB66C33D238}"/>
              </a:ext>
            </a:extLst>
          </p:cNvPr>
          <p:cNvCxnSpPr>
            <a:cxnSpLocks/>
            <a:stCxn id="28" idx="2"/>
            <a:endCxn id="22" idx="0"/>
          </p:cNvCxnSpPr>
          <p:nvPr/>
        </p:nvCxnSpPr>
        <p:spPr>
          <a:xfrm rot="16200000" flipH="1">
            <a:off x="9949665" y="5307075"/>
            <a:ext cx="764539" cy="400"/>
          </a:xfrm>
          <a:prstGeom prst="bentConnector3">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Elbow Connector 57">
            <a:extLst>
              <a:ext uri="{FF2B5EF4-FFF2-40B4-BE49-F238E27FC236}">
                <a16:creationId xmlns:a16="http://schemas.microsoft.com/office/drawing/2014/main" id="{9EF0E650-BA3A-42E0-1D24-195656D3D684}"/>
              </a:ext>
            </a:extLst>
          </p:cNvPr>
          <p:cNvCxnSpPr>
            <a:cxnSpLocks/>
            <a:stCxn id="28" idx="2"/>
            <a:endCxn id="39" idx="0"/>
          </p:cNvCxnSpPr>
          <p:nvPr/>
        </p:nvCxnSpPr>
        <p:spPr>
          <a:xfrm rot="16200000" flipH="1">
            <a:off x="10344248" y="4912492"/>
            <a:ext cx="766875" cy="791902"/>
          </a:xfrm>
          <a:prstGeom prst="bentConnector3">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0CB0337C-00F4-2E95-D702-48DDE9BF37E3}"/>
              </a:ext>
            </a:extLst>
          </p:cNvPr>
          <p:cNvCxnSpPr>
            <a:cxnSpLocks/>
            <a:stCxn id="8" idx="2"/>
            <a:endCxn id="12" idx="0"/>
          </p:cNvCxnSpPr>
          <p:nvPr/>
        </p:nvCxnSpPr>
        <p:spPr>
          <a:xfrm rot="5400000">
            <a:off x="8602502" y="2471135"/>
            <a:ext cx="575939" cy="1467181"/>
          </a:xfrm>
          <a:prstGeom prst="bentConnector3">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954E8E5C-28C2-7C03-1472-62758F11077F}"/>
              </a:ext>
            </a:extLst>
          </p:cNvPr>
          <p:cNvCxnSpPr>
            <a:cxnSpLocks/>
            <a:stCxn id="8" idx="2"/>
            <a:endCxn id="24" idx="0"/>
          </p:cNvCxnSpPr>
          <p:nvPr/>
        </p:nvCxnSpPr>
        <p:spPr>
          <a:xfrm rot="16200000" flipH="1">
            <a:off x="10070994" y="2469822"/>
            <a:ext cx="575939" cy="1469805"/>
          </a:xfrm>
          <a:prstGeom prst="bentConnector3">
            <a:avLst>
              <a:gd name="adj1" fmla="val 50000"/>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Elbow Connector 66">
            <a:extLst>
              <a:ext uri="{FF2B5EF4-FFF2-40B4-BE49-F238E27FC236}">
                <a16:creationId xmlns:a16="http://schemas.microsoft.com/office/drawing/2014/main" id="{A32A24A2-0F90-8D85-F5DE-8630E749CAE2}"/>
              </a:ext>
            </a:extLst>
          </p:cNvPr>
          <p:cNvCxnSpPr>
            <a:cxnSpLocks/>
            <a:stCxn id="23" idx="2"/>
            <a:endCxn id="14" idx="0"/>
          </p:cNvCxnSpPr>
          <p:nvPr/>
        </p:nvCxnSpPr>
        <p:spPr>
          <a:xfrm rot="5400000">
            <a:off x="8927169" y="3920170"/>
            <a:ext cx="698259" cy="698151"/>
          </a:xfrm>
          <a:prstGeom prst="bentConnector3">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Elbow Connector 69">
            <a:extLst>
              <a:ext uri="{FF2B5EF4-FFF2-40B4-BE49-F238E27FC236}">
                <a16:creationId xmlns:a16="http://schemas.microsoft.com/office/drawing/2014/main" id="{0DCC3A07-727A-E10D-7127-345BA89413F7}"/>
              </a:ext>
            </a:extLst>
          </p:cNvPr>
          <p:cNvCxnSpPr>
            <a:cxnSpLocks/>
            <a:stCxn id="23" idx="2"/>
            <a:endCxn id="28" idx="0"/>
          </p:cNvCxnSpPr>
          <p:nvPr/>
        </p:nvCxnSpPr>
        <p:spPr>
          <a:xfrm rot="16200000" flipH="1">
            <a:off x="9629424" y="3916064"/>
            <a:ext cx="698259" cy="706361"/>
          </a:xfrm>
          <a:prstGeom prst="bentConnector3">
            <a:avLst>
              <a:gd name="adj1" fmla="val 50000"/>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5A7B55-32B0-52B7-B2AC-4E3AD0E36117}"/>
              </a:ext>
            </a:extLst>
          </p:cNvPr>
          <p:cNvCxnSpPr>
            <a:cxnSpLocks/>
          </p:cNvCxnSpPr>
          <p:nvPr/>
        </p:nvCxnSpPr>
        <p:spPr>
          <a:xfrm flipV="1">
            <a:off x="11109959" y="3873152"/>
            <a:ext cx="0" cy="2690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0D625E5-05AE-C168-01EB-15AEDEA748CE}"/>
              </a:ext>
            </a:extLst>
          </p:cNvPr>
          <p:cNvCxnSpPr>
            <a:cxnSpLocks/>
          </p:cNvCxnSpPr>
          <p:nvPr/>
        </p:nvCxnSpPr>
        <p:spPr>
          <a:xfrm flipV="1">
            <a:off x="8935931" y="4925004"/>
            <a:ext cx="0" cy="19760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483EBB2-EE53-BE1D-AB7D-D634D545A1F2}"/>
              </a:ext>
            </a:extLst>
          </p:cNvPr>
          <p:cNvSpPr txBox="1"/>
          <p:nvPr/>
        </p:nvSpPr>
        <p:spPr>
          <a:xfrm>
            <a:off x="7980525" y="4035117"/>
            <a:ext cx="343364" cy="369332"/>
          </a:xfrm>
          <a:prstGeom prst="rect">
            <a:avLst/>
          </a:prstGeom>
          <a:noFill/>
        </p:spPr>
        <p:txBody>
          <a:bodyPr wrap="none" rtlCol="0">
            <a:spAutoFit/>
          </a:bodyPr>
          <a:lstStyle/>
          <a:p>
            <a:pPr algn="ctr"/>
            <a:r>
              <a:rPr lang="en-US" dirty="0"/>
              <a:t>…</a:t>
            </a:r>
          </a:p>
        </p:txBody>
      </p:sp>
      <p:sp>
        <p:nvSpPr>
          <p:cNvPr id="79" name="TextBox 78">
            <a:extLst>
              <a:ext uri="{FF2B5EF4-FFF2-40B4-BE49-F238E27FC236}">
                <a16:creationId xmlns:a16="http://schemas.microsoft.com/office/drawing/2014/main" id="{95D851F2-51AA-CF73-CC1B-1B46BAD92E33}"/>
              </a:ext>
            </a:extLst>
          </p:cNvPr>
          <p:cNvSpPr txBox="1"/>
          <p:nvPr/>
        </p:nvSpPr>
        <p:spPr>
          <a:xfrm>
            <a:off x="10938277" y="3989996"/>
            <a:ext cx="343364" cy="369332"/>
          </a:xfrm>
          <a:prstGeom prst="rect">
            <a:avLst/>
          </a:prstGeom>
          <a:noFill/>
        </p:spPr>
        <p:txBody>
          <a:bodyPr wrap="none" rtlCol="0">
            <a:spAutoFit/>
          </a:bodyPr>
          <a:lstStyle/>
          <a:p>
            <a:pPr algn="ctr"/>
            <a:r>
              <a:rPr lang="en-US" dirty="0"/>
              <a:t>…</a:t>
            </a:r>
          </a:p>
        </p:txBody>
      </p:sp>
      <p:sp>
        <p:nvSpPr>
          <p:cNvPr id="80" name="TextBox 79">
            <a:extLst>
              <a:ext uri="{FF2B5EF4-FFF2-40B4-BE49-F238E27FC236}">
                <a16:creationId xmlns:a16="http://schemas.microsoft.com/office/drawing/2014/main" id="{AFB8115B-79CC-93FE-C2E3-7A28758A01A7}"/>
              </a:ext>
            </a:extLst>
          </p:cNvPr>
          <p:cNvSpPr txBox="1"/>
          <p:nvPr/>
        </p:nvSpPr>
        <p:spPr>
          <a:xfrm>
            <a:off x="8755540" y="4936279"/>
            <a:ext cx="343364" cy="369332"/>
          </a:xfrm>
          <a:prstGeom prst="rect">
            <a:avLst/>
          </a:prstGeom>
          <a:noFill/>
        </p:spPr>
        <p:txBody>
          <a:bodyPr wrap="square" rtlCol="0">
            <a:spAutoFit/>
          </a:bodyPr>
          <a:lstStyle/>
          <a:p>
            <a:pPr algn="ctr"/>
            <a:r>
              <a:rPr lang="en-US" dirty="0"/>
              <a:t>…</a:t>
            </a:r>
          </a:p>
        </p:txBody>
      </p:sp>
      <p:sp>
        <p:nvSpPr>
          <p:cNvPr id="82" name="TextBox 81">
            <a:extLst>
              <a:ext uri="{FF2B5EF4-FFF2-40B4-BE49-F238E27FC236}">
                <a16:creationId xmlns:a16="http://schemas.microsoft.com/office/drawing/2014/main" id="{9F8761CC-2FA6-D2FE-1B94-F85F71932F16}"/>
              </a:ext>
            </a:extLst>
          </p:cNvPr>
          <p:cNvSpPr txBox="1"/>
          <p:nvPr/>
        </p:nvSpPr>
        <p:spPr>
          <a:xfrm>
            <a:off x="7829582" y="1386432"/>
            <a:ext cx="945067" cy="369332"/>
          </a:xfrm>
          <a:prstGeom prst="rect">
            <a:avLst/>
          </a:prstGeom>
          <a:noFill/>
        </p:spPr>
        <p:txBody>
          <a:bodyPr wrap="none" rtlCol="0">
            <a:spAutoFit/>
          </a:bodyPr>
          <a:lstStyle/>
          <a:p>
            <a:r>
              <a:rPr lang="en-US" dirty="0"/>
              <a:t>Internet</a:t>
            </a:r>
          </a:p>
        </p:txBody>
      </p:sp>
      <p:sp>
        <p:nvSpPr>
          <p:cNvPr id="83" name="TextBox 82">
            <a:extLst>
              <a:ext uri="{FF2B5EF4-FFF2-40B4-BE49-F238E27FC236}">
                <a16:creationId xmlns:a16="http://schemas.microsoft.com/office/drawing/2014/main" id="{D1FC40DB-F43F-E73D-1965-02EDE4AE7974}"/>
              </a:ext>
            </a:extLst>
          </p:cNvPr>
          <p:cNvSpPr txBox="1"/>
          <p:nvPr/>
        </p:nvSpPr>
        <p:spPr>
          <a:xfrm>
            <a:off x="9906228" y="1412428"/>
            <a:ext cx="1338508" cy="369332"/>
          </a:xfrm>
          <a:prstGeom prst="rect">
            <a:avLst/>
          </a:prstGeom>
          <a:noFill/>
        </p:spPr>
        <p:txBody>
          <a:bodyPr wrap="none" rtlCol="0">
            <a:spAutoFit/>
          </a:bodyPr>
          <a:lstStyle/>
          <a:p>
            <a:r>
              <a:rPr lang="en-US" dirty="0"/>
              <a:t>Proxy server</a:t>
            </a:r>
          </a:p>
        </p:txBody>
      </p:sp>
      <p:sp>
        <p:nvSpPr>
          <p:cNvPr id="84" name="TextBox 83">
            <a:extLst>
              <a:ext uri="{FF2B5EF4-FFF2-40B4-BE49-F238E27FC236}">
                <a16:creationId xmlns:a16="http://schemas.microsoft.com/office/drawing/2014/main" id="{E6361C2C-FD33-E038-50F5-B976453552C4}"/>
              </a:ext>
            </a:extLst>
          </p:cNvPr>
          <p:cNvSpPr txBox="1"/>
          <p:nvPr/>
        </p:nvSpPr>
        <p:spPr>
          <a:xfrm>
            <a:off x="9911839" y="2477543"/>
            <a:ext cx="913712" cy="369332"/>
          </a:xfrm>
          <a:prstGeom prst="rect">
            <a:avLst/>
          </a:prstGeom>
          <a:noFill/>
        </p:spPr>
        <p:txBody>
          <a:bodyPr wrap="none" rtlCol="0">
            <a:spAutoFit/>
          </a:bodyPr>
          <a:lstStyle/>
          <a:p>
            <a:r>
              <a:rPr lang="en-US" dirty="0"/>
              <a:t>Firewall</a:t>
            </a:r>
          </a:p>
        </p:txBody>
      </p:sp>
      <p:sp>
        <p:nvSpPr>
          <p:cNvPr id="85" name="TextBox 84">
            <a:extLst>
              <a:ext uri="{FF2B5EF4-FFF2-40B4-BE49-F238E27FC236}">
                <a16:creationId xmlns:a16="http://schemas.microsoft.com/office/drawing/2014/main" id="{497A8AAC-3E84-C871-F6C0-2C2E217C46C2}"/>
              </a:ext>
            </a:extLst>
          </p:cNvPr>
          <p:cNvSpPr txBox="1"/>
          <p:nvPr/>
        </p:nvSpPr>
        <p:spPr>
          <a:xfrm>
            <a:off x="8846926" y="3036496"/>
            <a:ext cx="1557349" cy="307777"/>
          </a:xfrm>
          <a:prstGeom prst="rect">
            <a:avLst/>
          </a:prstGeom>
          <a:solidFill>
            <a:schemeClr val="bg1"/>
          </a:solidFill>
        </p:spPr>
        <p:txBody>
          <a:bodyPr wrap="none" rtlCol="0">
            <a:spAutoFit/>
          </a:bodyPr>
          <a:lstStyle/>
          <a:p>
            <a:pPr algn="ctr"/>
            <a:r>
              <a:rPr lang="en-US" sz="1400" dirty="0"/>
              <a:t>Network segments</a:t>
            </a:r>
          </a:p>
        </p:txBody>
      </p:sp>
      <p:sp>
        <p:nvSpPr>
          <p:cNvPr id="86" name="TextBox 85">
            <a:extLst>
              <a:ext uri="{FF2B5EF4-FFF2-40B4-BE49-F238E27FC236}">
                <a16:creationId xmlns:a16="http://schemas.microsoft.com/office/drawing/2014/main" id="{76204BBB-E89C-B572-DB22-BA07422556B0}"/>
              </a:ext>
            </a:extLst>
          </p:cNvPr>
          <p:cNvSpPr txBox="1"/>
          <p:nvPr/>
        </p:nvSpPr>
        <p:spPr>
          <a:xfrm>
            <a:off x="6930084" y="3503820"/>
            <a:ext cx="904415" cy="369332"/>
          </a:xfrm>
          <a:prstGeom prst="rect">
            <a:avLst/>
          </a:prstGeom>
          <a:noFill/>
        </p:spPr>
        <p:txBody>
          <a:bodyPr wrap="none" rtlCol="0">
            <a:spAutoFit/>
          </a:bodyPr>
          <a:lstStyle/>
          <a:p>
            <a:pPr algn="r"/>
            <a:r>
              <a:rPr lang="en-US" dirty="0"/>
              <a:t>Routers</a:t>
            </a:r>
          </a:p>
        </p:txBody>
      </p:sp>
      <p:sp>
        <p:nvSpPr>
          <p:cNvPr id="87" name="TextBox 86">
            <a:extLst>
              <a:ext uri="{FF2B5EF4-FFF2-40B4-BE49-F238E27FC236}">
                <a16:creationId xmlns:a16="http://schemas.microsoft.com/office/drawing/2014/main" id="{AB7EB10D-3EC9-AAE3-2429-355CD89F56DC}"/>
              </a:ext>
            </a:extLst>
          </p:cNvPr>
          <p:cNvSpPr txBox="1"/>
          <p:nvPr/>
        </p:nvSpPr>
        <p:spPr>
          <a:xfrm>
            <a:off x="7025949" y="4587024"/>
            <a:ext cx="1549335" cy="369332"/>
          </a:xfrm>
          <a:prstGeom prst="rect">
            <a:avLst/>
          </a:prstGeom>
          <a:noFill/>
        </p:spPr>
        <p:txBody>
          <a:bodyPr wrap="none" rtlCol="0">
            <a:spAutoFit/>
          </a:bodyPr>
          <a:lstStyle/>
          <a:p>
            <a:pPr algn="r"/>
            <a:r>
              <a:rPr lang="en-US" dirty="0"/>
              <a:t>Switches/hubs</a:t>
            </a:r>
          </a:p>
        </p:txBody>
      </p:sp>
      <p:sp>
        <p:nvSpPr>
          <p:cNvPr id="88" name="TextBox 87">
            <a:extLst>
              <a:ext uri="{FF2B5EF4-FFF2-40B4-BE49-F238E27FC236}">
                <a16:creationId xmlns:a16="http://schemas.microsoft.com/office/drawing/2014/main" id="{49D8F1C9-A330-751C-8610-8F3DD2917B05}"/>
              </a:ext>
            </a:extLst>
          </p:cNvPr>
          <p:cNvSpPr txBox="1"/>
          <p:nvPr/>
        </p:nvSpPr>
        <p:spPr>
          <a:xfrm>
            <a:off x="7413831" y="5728193"/>
            <a:ext cx="901657" cy="369332"/>
          </a:xfrm>
          <a:prstGeom prst="rect">
            <a:avLst/>
          </a:prstGeom>
          <a:noFill/>
        </p:spPr>
        <p:txBody>
          <a:bodyPr wrap="none" rtlCol="0">
            <a:spAutoFit/>
          </a:bodyPr>
          <a:lstStyle/>
          <a:p>
            <a:pPr algn="r"/>
            <a:r>
              <a:rPr lang="en-US" dirty="0"/>
              <a:t>Devices</a:t>
            </a:r>
          </a:p>
        </p:txBody>
      </p:sp>
      <p:sp>
        <p:nvSpPr>
          <p:cNvPr id="89" name="Parallelogram 88">
            <a:extLst>
              <a:ext uri="{FF2B5EF4-FFF2-40B4-BE49-F238E27FC236}">
                <a16:creationId xmlns:a16="http://schemas.microsoft.com/office/drawing/2014/main" id="{4F389382-BB35-E24D-8850-6462FBC2DF47}"/>
              </a:ext>
            </a:extLst>
          </p:cNvPr>
          <p:cNvSpPr/>
          <p:nvPr/>
        </p:nvSpPr>
        <p:spPr>
          <a:xfrm>
            <a:off x="8935932" y="1993305"/>
            <a:ext cx="1389940" cy="320114"/>
          </a:xfrm>
          <a:prstGeom prst="parallelogram">
            <a:avLst>
              <a:gd name="adj" fmla="val 114332"/>
            </a:avLst>
          </a:prstGeom>
          <a:solidFill>
            <a:srgbClr val="4472C4">
              <a:alpha val="2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756CECC5-44A2-B6B4-76B0-554EF3CF6BA0}"/>
              </a:ext>
            </a:extLst>
          </p:cNvPr>
          <p:cNvCxnSpPr>
            <a:cxnSpLocks/>
            <a:stCxn id="18" idx="2"/>
          </p:cNvCxnSpPr>
          <p:nvPr/>
        </p:nvCxnSpPr>
        <p:spPr>
          <a:xfrm flipH="1">
            <a:off x="9624061" y="1814824"/>
            <a:ext cx="852" cy="32001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A29EC912-E061-3122-5750-667FA197789B}"/>
              </a:ext>
            </a:extLst>
          </p:cNvPr>
          <p:cNvSpPr/>
          <p:nvPr/>
        </p:nvSpPr>
        <p:spPr>
          <a:xfrm>
            <a:off x="9536392" y="2116013"/>
            <a:ext cx="173665" cy="698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CD274EE3-164E-4A15-ACE1-B401FC7EEFBC}"/>
              </a:ext>
            </a:extLst>
          </p:cNvPr>
          <p:cNvSpPr txBox="1"/>
          <p:nvPr/>
        </p:nvSpPr>
        <p:spPr>
          <a:xfrm>
            <a:off x="10327339" y="1892616"/>
            <a:ext cx="892488" cy="523220"/>
          </a:xfrm>
          <a:prstGeom prst="rect">
            <a:avLst/>
          </a:prstGeom>
          <a:noFill/>
        </p:spPr>
        <p:txBody>
          <a:bodyPr wrap="none" rtlCol="0">
            <a:spAutoFit/>
          </a:bodyPr>
          <a:lstStyle/>
          <a:p>
            <a:r>
              <a:rPr lang="en-US" sz="1400" dirty="0"/>
              <a:t>Network</a:t>
            </a:r>
          </a:p>
          <a:p>
            <a:r>
              <a:rPr lang="en-US" sz="1400" dirty="0"/>
              <a:t>Boundary</a:t>
            </a:r>
          </a:p>
        </p:txBody>
      </p:sp>
      <p:grpSp>
        <p:nvGrpSpPr>
          <p:cNvPr id="102" name="Group 101">
            <a:extLst>
              <a:ext uri="{FF2B5EF4-FFF2-40B4-BE49-F238E27FC236}">
                <a16:creationId xmlns:a16="http://schemas.microsoft.com/office/drawing/2014/main" id="{875F8E5F-75F0-AC74-A67C-0A7E2E278F44}"/>
              </a:ext>
            </a:extLst>
          </p:cNvPr>
          <p:cNvGrpSpPr/>
          <p:nvPr/>
        </p:nvGrpSpPr>
        <p:grpSpPr>
          <a:xfrm>
            <a:off x="8862279" y="1194606"/>
            <a:ext cx="586665" cy="451182"/>
            <a:chOff x="8862279" y="915925"/>
            <a:chExt cx="586665" cy="451182"/>
          </a:xfrm>
        </p:grpSpPr>
        <p:cxnSp>
          <p:nvCxnSpPr>
            <p:cNvPr id="98" name="Straight Connector 97">
              <a:extLst>
                <a:ext uri="{FF2B5EF4-FFF2-40B4-BE49-F238E27FC236}">
                  <a16:creationId xmlns:a16="http://schemas.microsoft.com/office/drawing/2014/main" id="{C1FCD050-77FC-53C3-ABF5-7DCA80A5B2C4}"/>
                </a:ext>
              </a:extLst>
            </p:cNvPr>
            <p:cNvCxnSpPr>
              <a:cxnSpLocks/>
            </p:cNvCxnSpPr>
            <p:nvPr/>
          </p:nvCxnSpPr>
          <p:spPr>
            <a:xfrm>
              <a:off x="8862279" y="1249543"/>
              <a:ext cx="56815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A8417A8-7013-F465-3B8B-E5D27E2D69E7}"/>
                </a:ext>
              </a:extLst>
            </p:cNvPr>
            <p:cNvCxnSpPr>
              <a:cxnSpLocks/>
            </p:cNvCxnSpPr>
            <p:nvPr/>
          </p:nvCxnSpPr>
          <p:spPr>
            <a:xfrm>
              <a:off x="8865376" y="1367107"/>
              <a:ext cx="56815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0FF8AC40-30A3-A4CD-4945-4312E6477A73}"/>
                </a:ext>
              </a:extLst>
            </p:cNvPr>
            <p:cNvSpPr txBox="1"/>
            <p:nvPr/>
          </p:nvSpPr>
          <p:spPr>
            <a:xfrm>
              <a:off x="8865130" y="915925"/>
              <a:ext cx="583814" cy="369332"/>
            </a:xfrm>
            <a:prstGeom prst="rect">
              <a:avLst/>
            </a:prstGeom>
            <a:noFill/>
          </p:spPr>
          <p:txBody>
            <a:bodyPr wrap="none" rtlCol="0">
              <a:spAutoFit/>
            </a:bodyPr>
            <a:lstStyle/>
            <a:p>
              <a:r>
                <a:rPr lang="en-US" dirty="0">
                  <a:solidFill>
                    <a:schemeClr val="accent5">
                      <a:lumMod val="75000"/>
                    </a:schemeClr>
                  </a:solidFill>
                </a:rPr>
                <a:t>VPN</a:t>
              </a:r>
            </a:p>
          </p:txBody>
        </p:sp>
      </p:grpSp>
      <p:pic>
        <p:nvPicPr>
          <p:cNvPr id="103" name="Picture 102">
            <a:extLst>
              <a:ext uri="{FF2B5EF4-FFF2-40B4-BE49-F238E27FC236}">
                <a16:creationId xmlns:a16="http://schemas.microsoft.com/office/drawing/2014/main" id="{FE63A310-09BD-BCC3-EFC8-4A94437933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7716" y="1266544"/>
            <a:ext cx="538079" cy="522017"/>
          </a:xfrm>
          <a:prstGeom prst="rect">
            <a:avLst/>
          </a:prstGeom>
        </p:spPr>
      </p:pic>
    </p:spTree>
    <p:extLst>
      <p:ext uri="{BB962C8B-B14F-4D97-AF65-F5344CB8AC3E}">
        <p14:creationId xmlns:p14="http://schemas.microsoft.com/office/powerpoint/2010/main" val="64777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9A918-A083-1D68-7422-4A26578544D0}"/>
              </a:ext>
            </a:extLst>
          </p:cNvPr>
          <p:cNvSpPr>
            <a:spLocks noGrp="1"/>
          </p:cNvSpPr>
          <p:nvPr>
            <p:ph type="title"/>
          </p:nvPr>
        </p:nvSpPr>
        <p:spPr>
          <a:xfrm>
            <a:off x="838200" y="365125"/>
            <a:ext cx="8436429" cy="1325563"/>
          </a:xfrm>
        </p:spPr>
        <p:txBody>
          <a:bodyPr/>
          <a:lstStyle/>
          <a:p>
            <a:r>
              <a:rPr lang="en-US" b="1" dirty="0"/>
              <a:t>Vulnerability scans </a:t>
            </a:r>
            <a:br>
              <a:rPr lang="en-US" b="1" dirty="0"/>
            </a:br>
            <a:r>
              <a:rPr lang="en-US" b="1" dirty="0"/>
              <a:t>and penetration testing</a:t>
            </a:r>
          </a:p>
        </p:txBody>
      </p:sp>
      <p:sp>
        <p:nvSpPr>
          <p:cNvPr id="7" name="Content Placeholder 6">
            <a:extLst>
              <a:ext uri="{FF2B5EF4-FFF2-40B4-BE49-F238E27FC236}">
                <a16:creationId xmlns:a16="http://schemas.microsoft.com/office/drawing/2014/main" id="{A2357C88-91AE-6D26-BF0E-35DB036BE64D}"/>
              </a:ext>
            </a:extLst>
          </p:cNvPr>
          <p:cNvSpPr>
            <a:spLocks noGrp="1"/>
          </p:cNvSpPr>
          <p:nvPr>
            <p:ph idx="1"/>
          </p:nvPr>
        </p:nvSpPr>
        <p:spPr>
          <a:xfrm>
            <a:off x="838200" y="1825625"/>
            <a:ext cx="10515600" cy="4667250"/>
          </a:xfrm>
        </p:spPr>
        <p:txBody>
          <a:bodyPr>
            <a:normAutofit/>
          </a:bodyPr>
          <a:lstStyle/>
          <a:p>
            <a:r>
              <a:rPr lang="en-US" dirty="0"/>
              <a:t>Test a particular network or site (enterprise-level)</a:t>
            </a:r>
          </a:p>
          <a:p>
            <a:r>
              <a:rPr lang="en-US" dirty="0"/>
              <a:t>VS: Automated testing for common and known vulnerabilities and misconfigurations</a:t>
            </a:r>
          </a:p>
          <a:p>
            <a:r>
              <a:rPr lang="en-US" dirty="0"/>
              <a:t>PT: Simulated cyberattack using the same tools and techniques as malicious actors</a:t>
            </a:r>
          </a:p>
          <a:p>
            <a:pPr lvl="1"/>
            <a:r>
              <a:rPr lang="en-US" dirty="0"/>
              <a:t>“White hat hackers”</a:t>
            </a:r>
          </a:p>
          <a:p>
            <a:pPr lvl="1"/>
            <a:r>
              <a:rPr lang="en-US" dirty="0"/>
              <a:t>May include hacker-style reconnaissance, network scanning, attempted credential theft</a:t>
            </a:r>
          </a:p>
          <a:p>
            <a:pPr lvl="1"/>
            <a:r>
              <a:rPr lang="en-US" dirty="0"/>
              <a:t>May use a wide range of techniques including phishing emails and other “social” techniques</a:t>
            </a:r>
          </a:p>
          <a:p>
            <a:r>
              <a:rPr lang="en-US" dirty="0"/>
              <a:t>Allows recognition and remediation of problems and risks</a:t>
            </a:r>
          </a:p>
        </p:txBody>
      </p:sp>
      <p:pic>
        <p:nvPicPr>
          <p:cNvPr id="8" name="Content Placeholder 4">
            <a:extLst>
              <a:ext uri="{FF2B5EF4-FFF2-40B4-BE49-F238E27FC236}">
                <a16:creationId xmlns:a16="http://schemas.microsoft.com/office/drawing/2014/main" id="{69A7EC76-4597-0817-05F9-D42145C14736}"/>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385796" y="360532"/>
            <a:ext cx="1465093" cy="1465093"/>
          </a:xfrm>
          <a:prstGeom prst="rect">
            <a:avLst/>
          </a:prstGeom>
        </p:spPr>
      </p:pic>
    </p:spTree>
    <p:extLst>
      <p:ext uri="{BB962C8B-B14F-4D97-AF65-F5344CB8AC3E}">
        <p14:creationId xmlns:p14="http://schemas.microsoft.com/office/powerpoint/2010/main" val="3250020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D592-26C0-6940-88D7-DA3DEA69867D}"/>
              </a:ext>
            </a:extLst>
          </p:cNvPr>
          <p:cNvSpPr>
            <a:spLocks noGrp="1"/>
          </p:cNvSpPr>
          <p:nvPr>
            <p:ph type="title"/>
          </p:nvPr>
        </p:nvSpPr>
        <p:spPr/>
        <p:txBody>
          <a:bodyPr/>
          <a:lstStyle/>
          <a:p>
            <a:r>
              <a:rPr lang="en-US" b="1"/>
              <a:t>Cyberattacks and malware</a:t>
            </a:r>
          </a:p>
        </p:txBody>
      </p:sp>
      <p:sp>
        <p:nvSpPr>
          <p:cNvPr id="3" name="Content Placeholder 2">
            <a:extLst>
              <a:ext uri="{FF2B5EF4-FFF2-40B4-BE49-F238E27FC236}">
                <a16:creationId xmlns:a16="http://schemas.microsoft.com/office/drawing/2014/main" id="{9C2B353A-5679-4D48-ADFF-BB45D4FCFA8F}"/>
              </a:ext>
            </a:extLst>
          </p:cNvPr>
          <p:cNvSpPr>
            <a:spLocks noGrp="1"/>
          </p:cNvSpPr>
          <p:nvPr>
            <p:ph idx="1"/>
          </p:nvPr>
        </p:nvSpPr>
        <p:spPr>
          <a:xfrm>
            <a:off x="1291047" y="1825625"/>
            <a:ext cx="8897983" cy="4667250"/>
          </a:xfrm>
        </p:spPr>
        <p:txBody>
          <a:bodyPr>
            <a:normAutofit/>
          </a:bodyPr>
          <a:lstStyle/>
          <a:p>
            <a:pPr>
              <a:lnSpc>
                <a:spcPct val="100000"/>
              </a:lnSpc>
            </a:pPr>
            <a:r>
              <a:rPr lang="en-US" dirty="0"/>
              <a:t>Goals</a:t>
            </a:r>
          </a:p>
          <a:p>
            <a:pPr lvl="1">
              <a:lnSpc>
                <a:spcPct val="100000"/>
              </a:lnSpc>
            </a:pPr>
            <a:r>
              <a:rPr lang="en-US" dirty="0"/>
              <a:t>Steal computing time and storage space</a:t>
            </a:r>
          </a:p>
          <a:p>
            <a:pPr lvl="2">
              <a:lnSpc>
                <a:spcPct val="100000"/>
              </a:lnSpc>
            </a:pPr>
            <a:r>
              <a:rPr lang="en-US" dirty="0"/>
              <a:t>For other attacks and stolen data</a:t>
            </a:r>
          </a:p>
          <a:p>
            <a:pPr lvl="2">
              <a:lnSpc>
                <a:spcPct val="100000"/>
              </a:lnSpc>
            </a:pPr>
            <a:r>
              <a:rPr lang="en-US" dirty="0"/>
              <a:t>Cryptocurrency generation</a:t>
            </a:r>
          </a:p>
          <a:p>
            <a:pPr lvl="1">
              <a:lnSpc>
                <a:spcPct val="100000"/>
              </a:lnSpc>
            </a:pPr>
            <a:r>
              <a:rPr lang="en-US" dirty="0"/>
              <a:t>Steal data</a:t>
            </a:r>
          </a:p>
          <a:p>
            <a:pPr lvl="2">
              <a:lnSpc>
                <a:spcPct val="100000"/>
              </a:lnSpc>
            </a:pPr>
            <a:r>
              <a:rPr lang="en-US" dirty="0"/>
              <a:t>Health data is regarded as valuable</a:t>
            </a:r>
          </a:p>
          <a:p>
            <a:pPr lvl="1">
              <a:lnSpc>
                <a:spcPct val="100000"/>
              </a:lnSpc>
            </a:pPr>
            <a:r>
              <a:rPr lang="en-US" dirty="0"/>
              <a:t>Extort money</a:t>
            </a:r>
          </a:p>
          <a:p>
            <a:pPr lvl="2">
              <a:lnSpc>
                <a:spcPct val="100000"/>
              </a:lnSpc>
            </a:pPr>
            <a:r>
              <a:rPr lang="en-US" dirty="0"/>
              <a:t>By locking systems and data, </a:t>
            </a:r>
            <a:r>
              <a:rPr lang="en-US" dirty="0" err="1"/>
              <a:t>eg</a:t>
            </a:r>
            <a:r>
              <a:rPr lang="en-US" dirty="0"/>
              <a:t>, ransomware</a:t>
            </a:r>
          </a:p>
          <a:p>
            <a:pPr lvl="1">
              <a:lnSpc>
                <a:spcPct val="100000"/>
              </a:lnSpc>
            </a:pPr>
            <a:r>
              <a:rPr lang="en-US" dirty="0"/>
              <a:t>Disrupt system use</a:t>
            </a:r>
          </a:p>
          <a:p>
            <a:pPr lvl="2">
              <a:lnSpc>
                <a:spcPct val="100000"/>
              </a:lnSpc>
            </a:pPr>
            <a:r>
              <a:rPr lang="en-US" dirty="0"/>
              <a:t>Denial-of-service</a:t>
            </a:r>
          </a:p>
        </p:txBody>
      </p:sp>
      <p:pic>
        <p:nvPicPr>
          <p:cNvPr id="5" name="Picture 4">
            <a:extLst>
              <a:ext uri="{FF2B5EF4-FFF2-40B4-BE49-F238E27FC236}">
                <a16:creationId xmlns:a16="http://schemas.microsoft.com/office/drawing/2014/main" id="{D2A026FB-7DF0-6A40-B4AD-1DCB25D8490B}"/>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89030" y="477333"/>
            <a:ext cx="1548813" cy="1548813"/>
          </a:xfrm>
          <a:prstGeom prst="rect">
            <a:avLst/>
          </a:prstGeom>
        </p:spPr>
      </p:pic>
    </p:spTree>
    <p:extLst>
      <p:ext uri="{BB962C8B-B14F-4D97-AF65-F5344CB8AC3E}">
        <p14:creationId xmlns:p14="http://schemas.microsoft.com/office/powerpoint/2010/main" val="3669694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D255-3EB2-8845-93DF-828A29087A9C}"/>
              </a:ext>
            </a:extLst>
          </p:cNvPr>
          <p:cNvSpPr>
            <a:spLocks noGrp="1"/>
          </p:cNvSpPr>
          <p:nvPr>
            <p:ph type="title"/>
          </p:nvPr>
        </p:nvSpPr>
        <p:spPr/>
        <p:txBody>
          <a:bodyPr/>
          <a:lstStyle/>
          <a:p>
            <a:r>
              <a:rPr lang="en-US" b="1"/>
              <a:t>University of Vermont experience</a:t>
            </a:r>
          </a:p>
        </p:txBody>
      </p:sp>
      <p:sp>
        <p:nvSpPr>
          <p:cNvPr id="3" name="Content Placeholder 2">
            <a:extLst>
              <a:ext uri="{FF2B5EF4-FFF2-40B4-BE49-F238E27FC236}">
                <a16:creationId xmlns:a16="http://schemas.microsoft.com/office/drawing/2014/main" id="{738404AE-7F6A-134C-9A15-E4E0BCD0DBCE}"/>
              </a:ext>
            </a:extLst>
          </p:cNvPr>
          <p:cNvSpPr>
            <a:spLocks noGrp="1"/>
          </p:cNvSpPr>
          <p:nvPr>
            <p:ph idx="1"/>
          </p:nvPr>
        </p:nvSpPr>
        <p:spPr>
          <a:xfrm>
            <a:off x="838200" y="1825626"/>
            <a:ext cx="10515600" cy="4542518"/>
          </a:xfrm>
        </p:spPr>
        <p:txBody>
          <a:bodyPr>
            <a:normAutofit fontScale="62500" lnSpcReduction="20000"/>
          </a:bodyPr>
          <a:lstStyle/>
          <a:p>
            <a:pPr>
              <a:lnSpc>
                <a:spcPct val="110000"/>
              </a:lnSpc>
            </a:pPr>
            <a:r>
              <a:rPr lang="en-US" dirty="0"/>
              <a:t>Corporate laptop taken on vacation; opened a personal email from a homeowners’ association that had been hacked</a:t>
            </a:r>
          </a:p>
          <a:p>
            <a:pPr>
              <a:lnSpc>
                <a:spcPct val="110000"/>
              </a:lnSpc>
            </a:pPr>
            <a:r>
              <a:rPr lang="en-US" dirty="0"/>
              <a:t>Malware surreptitiously installed on laptop</a:t>
            </a:r>
          </a:p>
          <a:p>
            <a:pPr>
              <a:lnSpc>
                <a:spcPct val="110000"/>
              </a:lnSpc>
            </a:pPr>
            <a:r>
              <a:rPr lang="en-US" dirty="0"/>
              <a:t>Later connection to the health system network allowed the malware to spread internally and attack across the network</a:t>
            </a:r>
          </a:p>
          <a:p>
            <a:pPr>
              <a:lnSpc>
                <a:spcPct val="110000"/>
              </a:lnSpc>
            </a:pPr>
            <a:r>
              <a:rPr lang="en-US" dirty="0"/>
              <a:t>Cascading network failure, forced general network/system shutdown and disconnection from the Internet, unavailability of databases</a:t>
            </a:r>
          </a:p>
          <a:p>
            <a:pPr>
              <a:lnSpc>
                <a:spcPct val="110000"/>
              </a:lnSpc>
            </a:pPr>
            <a:r>
              <a:rPr lang="en-US" dirty="0"/>
              <a:t>Shutdown of Epic and Beaker, shutdown of printers, printing from lab instruments</a:t>
            </a:r>
          </a:p>
          <a:p>
            <a:pPr>
              <a:lnSpc>
                <a:spcPct val="110000"/>
              </a:lnSpc>
            </a:pPr>
            <a:r>
              <a:rPr lang="en-US" dirty="0"/>
              <a:t>Orders and results on paper and faxed (residents doing lookup and faxing), all rules &amp; calculations by hand</a:t>
            </a:r>
          </a:p>
          <a:p>
            <a:pPr>
              <a:lnSpc>
                <a:spcPct val="110000"/>
              </a:lnSpc>
            </a:pPr>
            <a:r>
              <a:rPr lang="en-US" dirty="0"/>
              <a:t>EHR/LIS down from Oct 28 to Nov 22 (almost 4 weeks)</a:t>
            </a:r>
          </a:p>
          <a:p>
            <a:pPr>
              <a:lnSpc>
                <a:spcPct val="110000"/>
              </a:lnSpc>
            </a:pPr>
            <a:r>
              <a:rPr lang="en-US" dirty="0"/>
              <a:t>Rebuilt the EHR and LIS databases from backups and paper</a:t>
            </a:r>
          </a:p>
          <a:p>
            <a:pPr>
              <a:lnSpc>
                <a:spcPct val="110000"/>
              </a:lnSpc>
            </a:pPr>
            <a:r>
              <a:rPr lang="en-US" dirty="0"/>
              <a:t>Still entering data from paper as of that April (5 months)</a:t>
            </a:r>
          </a:p>
          <a:p>
            <a:pPr>
              <a:lnSpc>
                <a:spcPct val="110000"/>
              </a:lnSpc>
            </a:pPr>
            <a:r>
              <a:rPr lang="en-US" dirty="0"/>
              <a:t>Lost revenue and expenses ~$40-50 million; no request for ransom (likely not targeted)</a:t>
            </a:r>
          </a:p>
        </p:txBody>
      </p:sp>
      <p:sp>
        <p:nvSpPr>
          <p:cNvPr id="4" name="TextBox 3">
            <a:extLst>
              <a:ext uri="{FF2B5EF4-FFF2-40B4-BE49-F238E27FC236}">
                <a16:creationId xmlns:a16="http://schemas.microsoft.com/office/drawing/2014/main" id="{79DF6175-BDAD-6544-A91D-47F0C80A10A0}"/>
              </a:ext>
            </a:extLst>
          </p:cNvPr>
          <p:cNvSpPr txBox="1"/>
          <p:nvPr/>
        </p:nvSpPr>
        <p:spPr>
          <a:xfrm>
            <a:off x="5257800" y="6272249"/>
            <a:ext cx="6581802" cy="461665"/>
          </a:xfrm>
          <a:prstGeom prst="rect">
            <a:avLst/>
          </a:prstGeom>
          <a:noFill/>
        </p:spPr>
        <p:txBody>
          <a:bodyPr wrap="none" rtlCol="0">
            <a:spAutoFit/>
          </a:bodyPr>
          <a:lstStyle/>
          <a:p>
            <a:r>
              <a:rPr lang="en-US" sz="1200"/>
              <a:t>Paxton A. Weeks of lab turmoil follow cyberattack. CAP TODAY. Published April 18, 2021. </a:t>
            </a:r>
            <a:br>
              <a:rPr lang="en-US" sz="1200"/>
            </a:br>
            <a:r>
              <a:rPr lang="en-US" sz="1200"/>
              <a:t>Accessed March 31, 2022. </a:t>
            </a:r>
            <a:r>
              <a:rPr lang="en-US" sz="1200">
                <a:hlinkClick r:id="rId3"/>
              </a:rPr>
              <a:t>https://www.captodayonline.com/weeks-of-lab-turmoil-follow-cyberattack/</a:t>
            </a:r>
            <a:endParaRPr lang="en-US" sz="1200"/>
          </a:p>
        </p:txBody>
      </p:sp>
      <p:pic>
        <p:nvPicPr>
          <p:cNvPr id="7" name="Picture 6">
            <a:extLst>
              <a:ext uri="{FF2B5EF4-FFF2-40B4-BE49-F238E27FC236}">
                <a16:creationId xmlns:a16="http://schemas.microsoft.com/office/drawing/2014/main" id="{EED4A318-9429-79F9-4B50-C24FE7CF4DE8}"/>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619767" y="365124"/>
            <a:ext cx="1219835" cy="1219835"/>
          </a:xfrm>
          <a:prstGeom prst="rect">
            <a:avLst/>
          </a:prstGeom>
        </p:spPr>
      </p:pic>
    </p:spTree>
    <p:extLst>
      <p:ext uri="{BB962C8B-B14F-4D97-AF65-F5344CB8AC3E}">
        <p14:creationId xmlns:p14="http://schemas.microsoft.com/office/powerpoint/2010/main" val="2880139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B0A94-D266-8440-8704-9187502B7A3B}"/>
              </a:ext>
            </a:extLst>
          </p:cNvPr>
          <p:cNvSpPr>
            <a:spLocks noGrp="1"/>
          </p:cNvSpPr>
          <p:nvPr>
            <p:ph type="title"/>
          </p:nvPr>
        </p:nvSpPr>
        <p:spPr/>
        <p:txBody>
          <a:bodyPr/>
          <a:lstStyle/>
          <a:p>
            <a:r>
              <a:rPr lang="en-US" b="1"/>
              <a:t>Examples of cyberattacks</a:t>
            </a:r>
          </a:p>
        </p:txBody>
      </p:sp>
      <p:sp>
        <p:nvSpPr>
          <p:cNvPr id="3" name="Content Placeholder 2">
            <a:extLst>
              <a:ext uri="{FF2B5EF4-FFF2-40B4-BE49-F238E27FC236}">
                <a16:creationId xmlns:a16="http://schemas.microsoft.com/office/drawing/2014/main" id="{DFB13DC3-D406-F64C-8529-21854D86DB0F}"/>
              </a:ext>
            </a:extLst>
          </p:cNvPr>
          <p:cNvSpPr>
            <a:spLocks noGrp="1"/>
          </p:cNvSpPr>
          <p:nvPr>
            <p:ph idx="1"/>
          </p:nvPr>
        </p:nvSpPr>
        <p:spPr>
          <a:xfrm>
            <a:off x="838200" y="1825624"/>
            <a:ext cx="10761920" cy="4803775"/>
          </a:xfrm>
        </p:spPr>
        <p:txBody>
          <a:bodyPr>
            <a:normAutofit fontScale="77500" lnSpcReduction="20000"/>
          </a:bodyPr>
          <a:lstStyle/>
          <a:p>
            <a:pPr>
              <a:lnSpc>
                <a:spcPct val="120000"/>
              </a:lnSpc>
              <a:spcBef>
                <a:spcPts val="800"/>
              </a:spcBef>
            </a:pPr>
            <a:r>
              <a:rPr lang="en-US" b="1" i="1" dirty="0"/>
              <a:t>Denial of service</a:t>
            </a:r>
            <a:r>
              <a:rPr lang="en-US" i="1" dirty="0"/>
              <a:t> </a:t>
            </a:r>
            <a:r>
              <a:rPr lang="en-US" dirty="0"/>
              <a:t>(DoS and DDoS), flood system with spurious incoming data</a:t>
            </a:r>
          </a:p>
          <a:p>
            <a:pPr>
              <a:lnSpc>
                <a:spcPct val="120000"/>
              </a:lnSpc>
              <a:spcBef>
                <a:spcPts val="800"/>
              </a:spcBef>
            </a:pPr>
            <a:r>
              <a:rPr lang="en-US" b="1" i="1" dirty="0"/>
              <a:t>Man in the middle</a:t>
            </a:r>
            <a:r>
              <a:rPr lang="en-US" i="1" dirty="0"/>
              <a:t>,</a:t>
            </a:r>
            <a:r>
              <a:rPr lang="en-US" dirty="0"/>
              <a:t> intercepting and forwarding communications with possible changes</a:t>
            </a:r>
          </a:p>
          <a:p>
            <a:pPr>
              <a:lnSpc>
                <a:spcPct val="120000"/>
              </a:lnSpc>
              <a:spcBef>
                <a:spcPts val="800"/>
              </a:spcBef>
            </a:pPr>
            <a:r>
              <a:rPr lang="en-US" b="1" i="1" dirty="0"/>
              <a:t>Phishing &amp; spear phishing</a:t>
            </a:r>
            <a:r>
              <a:rPr lang="en-US" i="1" dirty="0"/>
              <a:t>,</a:t>
            </a:r>
            <a:r>
              <a:rPr lang="en-US" dirty="0"/>
              <a:t> misleading emails, spear phishing is highly personalized</a:t>
            </a:r>
          </a:p>
          <a:p>
            <a:pPr>
              <a:lnSpc>
                <a:spcPct val="120000"/>
              </a:lnSpc>
              <a:spcBef>
                <a:spcPts val="800"/>
              </a:spcBef>
            </a:pPr>
            <a:r>
              <a:rPr lang="en-US" b="1" i="1" dirty="0"/>
              <a:t>Trojan horse</a:t>
            </a:r>
            <a:r>
              <a:rPr lang="en-US" i="1" dirty="0"/>
              <a:t>,</a:t>
            </a:r>
            <a:r>
              <a:rPr lang="en-US" dirty="0"/>
              <a:t> a software program that appears innocuous but is actually malicious</a:t>
            </a:r>
          </a:p>
          <a:p>
            <a:pPr>
              <a:lnSpc>
                <a:spcPct val="120000"/>
              </a:lnSpc>
              <a:spcBef>
                <a:spcPts val="800"/>
              </a:spcBef>
            </a:pPr>
            <a:r>
              <a:rPr lang="en-US" b="1" i="1" dirty="0"/>
              <a:t>Ransomware</a:t>
            </a:r>
            <a:r>
              <a:rPr lang="en-US" i="1" dirty="0"/>
              <a:t>,</a:t>
            </a:r>
            <a:r>
              <a:rPr lang="en-US" dirty="0"/>
              <a:t> encrypt data &amp; deny access until ransom is paid, can spread in a network</a:t>
            </a:r>
          </a:p>
          <a:p>
            <a:pPr>
              <a:lnSpc>
                <a:spcPct val="120000"/>
              </a:lnSpc>
              <a:spcBef>
                <a:spcPts val="800"/>
              </a:spcBef>
            </a:pPr>
            <a:r>
              <a:rPr lang="en-US" b="1" i="1" dirty="0"/>
              <a:t>Password</a:t>
            </a:r>
            <a:r>
              <a:rPr lang="en-US" i="1" dirty="0"/>
              <a:t>,</a:t>
            </a:r>
            <a:r>
              <a:rPr lang="en-US" dirty="0"/>
              <a:t> guessing pw with user information, dictionaries, purchased pw files (brute force) </a:t>
            </a:r>
          </a:p>
          <a:p>
            <a:pPr>
              <a:lnSpc>
                <a:spcPct val="120000"/>
              </a:lnSpc>
              <a:spcBef>
                <a:spcPts val="800"/>
              </a:spcBef>
            </a:pPr>
            <a:r>
              <a:rPr lang="en-US" b="1" i="1" dirty="0"/>
              <a:t>SQL injection</a:t>
            </a:r>
            <a:r>
              <a:rPr lang="en-US" i="1" dirty="0"/>
              <a:t>,</a:t>
            </a:r>
            <a:r>
              <a:rPr lang="en-US" dirty="0"/>
              <a:t> enter SQL instead of data into entry fields to control backend databases</a:t>
            </a:r>
          </a:p>
          <a:p>
            <a:pPr>
              <a:lnSpc>
                <a:spcPct val="120000"/>
              </a:lnSpc>
              <a:spcBef>
                <a:spcPts val="800"/>
              </a:spcBef>
            </a:pPr>
            <a:r>
              <a:rPr lang="en-US" b="1" i="1" dirty="0"/>
              <a:t>Cross site scripting</a:t>
            </a:r>
            <a:r>
              <a:rPr lang="en-US" i="1" dirty="0"/>
              <a:t>,</a:t>
            </a:r>
            <a:r>
              <a:rPr lang="en-US" dirty="0"/>
              <a:t> store script in a legit Web site, causes user to send data to attacker</a:t>
            </a:r>
          </a:p>
          <a:p>
            <a:pPr>
              <a:lnSpc>
                <a:spcPct val="120000"/>
              </a:lnSpc>
              <a:spcBef>
                <a:spcPts val="800"/>
              </a:spcBef>
            </a:pPr>
            <a:r>
              <a:rPr lang="en-US" b="1" i="1" dirty="0"/>
              <a:t>Malware</a:t>
            </a:r>
            <a:r>
              <a:rPr lang="en-US" i="1" dirty="0"/>
              <a:t>,</a:t>
            </a:r>
            <a:r>
              <a:rPr lang="en-US" dirty="0"/>
              <a:t> viruses/worms (many forms), spyware, keyloggers, droppers (malware installers)</a:t>
            </a:r>
          </a:p>
        </p:txBody>
      </p:sp>
      <p:sp>
        <p:nvSpPr>
          <p:cNvPr id="4" name="TextBox 3">
            <a:extLst>
              <a:ext uri="{FF2B5EF4-FFF2-40B4-BE49-F238E27FC236}">
                <a16:creationId xmlns:a16="http://schemas.microsoft.com/office/drawing/2014/main" id="{32D02E25-BE45-3741-AEF9-6B13AA4699F0}"/>
              </a:ext>
            </a:extLst>
          </p:cNvPr>
          <p:cNvSpPr txBox="1"/>
          <p:nvPr/>
        </p:nvSpPr>
        <p:spPr>
          <a:xfrm>
            <a:off x="5692589" y="6039667"/>
            <a:ext cx="6366295" cy="523220"/>
          </a:xfrm>
          <a:prstGeom prst="rect">
            <a:avLst/>
          </a:prstGeom>
          <a:noFill/>
        </p:spPr>
        <p:txBody>
          <a:bodyPr wrap="none" rtlCol="0">
            <a:spAutoFit/>
          </a:bodyPr>
          <a:lstStyle/>
          <a:p>
            <a:r>
              <a:rPr lang="en-US" sz="1400" dirty="0"/>
              <a:t>Melnick J. Top 10 Most Common Types of Cyber Attacks. </a:t>
            </a:r>
            <a:r>
              <a:rPr lang="en-US" sz="1400" dirty="0" err="1"/>
              <a:t>Netwrix</a:t>
            </a:r>
            <a:r>
              <a:rPr lang="en-US" sz="1400" dirty="0"/>
              <a:t> Blog. Jan 13, 2022.</a:t>
            </a:r>
          </a:p>
          <a:p>
            <a:r>
              <a:rPr lang="en-US" sz="1400" dirty="0">
                <a:hlinkClick r:id="rId3"/>
              </a:rPr>
              <a:t>https://blog.netwrix.com/2018/05/15/top-10-most-common-types-of-cyber-attacks/</a:t>
            </a:r>
            <a:endParaRPr lang="en-US" sz="1400" dirty="0"/>
          </a:p>
        </p:txBody>
      </p:sp>
    </p:spTree>
    <p:extLst>
      <p:ext uri="{BB962C8B-B14F-4D97-AF65-F5344CB8AC3E}">
        <p14:creationId xmlns:p14="http://schemas.microsoft.com/office/powerpoint/2010/main" val="204078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A5DD-1426-F4E2-D2AC-FE2C8E2E4D8E}"/>
              </a:ext>
            </a:extLst>
          </p:cNvPr>
          <p:cNvSpPr>
            <a:spLocks noGrp="1"/>
          </p:cNvSpPr>
          <p:nvPr>
            <p:ph type="title"/>
          </p:nvPr>
        </p:nvSpPr>
        <p:spPr/>
        <p:txBody>
          <a:bodyPr/>
          <a:lstStyle/>
          <a:p>
            <a:r>
              <a:rPr lang="en-US" b="1" dirty="0"/>
              <a:t>Pathologist and lab director responsibilities</a:t>
            </a:r>
          </a:p>
        </p:txBody>
      </p:sp>
      <p:sp>
        <p:nvSpPr>
          <p:cNvPr id="3" name="Content Placeholder 2">
            <a:extLst>
              <a:ext uri="{FF2B5EF4-FFF2-40B4-BE49-F238E27FC236}">
                <a16:creationId xmlns:a16="http://schemas.microsoft.com/office/drawing/2014/main" id="{EAC6F8E4-4C13-AB39-A5CD-351472783358}"/>
              </a:ext>
            </a:extLst>
          </p:cNvPr>
          <p:cNvSpPr>
            <a:spLocks noGrp="1"/>
          </p:cNvSpPr>
          <p:nvPr>
            <p:ph idx="1"/>
          </p:nvPr>
        </p:nvSpPr>
        <p:spPr/>
        <p:txBody>
          <a:bodyPr/>
          <a:lstStyle/>
          <a:p>
            <a:pPr>
              <a:lnSpc>
                <a:spcPct val="150000"/>
              </a:lnSpc>
            </a:pPr>
            <a:r>
              <a:rPr lang="en-US" dirty="0"/>
              <a:t>Take data and system security seriously</a:t>
            </a:r>
          </a:p>
          <a:p>
            <a:pPr>
              <a:lnSpc>
                <a:spcPct val="150000"/>
              </a:lnSpc>
            </a:pPr>
            <a:r>
              <a:rPr lang="en-US" dirty="0"/>
              <a:t>Use (model) data and system security best practices personally</a:t>
            </a:r>
          </a:p>
          <a:p>
            <a:pPr>
              <a:lnSpc>
                <a:spcPct val="150000"/>
              </a:lnSpc>
            </a:pPr>
            <a:r>
              <a:rPr lang="en-US" dirty="0"/>
              <a:t>Support enterprise security best practices</a:t>
            </a:r>
          </a:p>
          <a:p>
            <a:pPr>
              <a:lnSpc>
                <a:spcPct val="150000"/>
              </a:lnSpc>
            </a:pPr>
            <a:r>
              <a:rPr lang="en-US" dirty="0"/>
              <a:t>Promote (ensure) the use of security best practices by laboratory staff</a:t>
            </a:r>
          </a:p>
          <a:p>
            <a:pPr>
              <a:lnSpc>
                <a:spcPct val="150000"/>
              </a:lnSpc>
            </a:pPr>
            <a:r>
              <a:rPr lang="en-US" dirty="0"/>
              <a:t>Review and approve laboratory procedures related to data security</a:t>
            </a:r>
          </a:p>
        </p:txBody>
      </p:sp>
    </p:spTree>
    <p:extLst>
      <p:ext uri="{BB962C8B-B14F-4D97-AF65-F5344CB8AC3E}">
        <p14:creationId xmlns:p14="http://schemas.microsoft.com/office/powerpoint/2010/main" val="2545730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9E56E-DC0E-5747-AF39-FE8CDE4C7B91}"/>
              </a:ext>
            </a:extLst>
          </p:cNvPr>
          <p:cNvSpPr>
            <a:spLocks noGrp="1"/>
          </p:cNvSpPr>
          <p:nvPr>
            <p:ph type="title"/>
          </p:nvPr>
        </p:nvSpPr>
        <p:spPr/>
        <p:txBody>
          <a:bodyPr/>
          <a:lstStyle/>
          <a:p>
            <a:r>
              <a:rPr lang="en-US" b="1"/>
              <a:t>CAP Checklist System Security (Lab Gen)</a:t>
            </a:r>
          </a:p>
        </p:txBody>
      </p:sp>
      <p:sp>
        <p:nvSpPr>
          <p:cNvPr id="3" name="Content Placeholder 2">
            <a:extLst>
              <a:ext uri="{FF2B5EF4-FFF2-40B4-BE49-F238E27FC236}">
                <a16:creationId xmlns:a16="http://schemas.microsoft.com/office/drawing/2014/main" id="{308B5C9A-03E3-6240-B16C-77871D2C647A}"/>
              </a:ext>
            </a:extLst>
          </p:cNvPr>
          <p:cNvSpPr>
            <a:spLocks noGrp="1"/>
          </p:cNvSpPr>
          <p:nvPr>
            <p:ph idx="1"/>
          </p:nvPr>
        </p:nvSpPr>
        <p:spPr>
          <a:xfrm>
            <a:off x="838200" y="1665518"/>
            <a:ext cx="10515600" cy="4979761"/>
          </a:xfrm>
        </p:spPr>
        <p:txBody>
          <a:bodyPr>
            <a:normAutofit lnSpcReduction="10000"/>
          </a:bodyPr>
          <a:lstStyle/>
          <a:p>
            <a:pPr marL="0" indent="0">
              <a:lnSpc>
                <a:spcPct val="100000"/>
              </a:lnSpc>
              <a:buNone/>
            </a:pPr>
            <a:r>
              <a:rPr lang="en-US" sz="1800"/>
              <a:t>GEN.43150 </a:t>
            </a:r>
            <a:r>
              <a:rPr lang="en-US" sz="1800" b="1"/>
              <a:t>User Authentication</a:t>
            </a:r>
          </a:p>
          <a:p>
            <a:pPr lvl="1">
              <a:lnSpc>
                <a:spcPct val="100000"/>
              </a:lnSpc>
            </a:pPr>
            <a:r>
              <a:rPr lang="en-US" sz="1600"/>
              <a:t>Policies for access and access management</a:t>
            </a:r>
          </a:p>
          <a:p>
            <a:pPr marL="0" indent="0">
              <a:lnSpc>
                <a:spcPct val="100000"/>
              </a:lnSpc>
              <a:buNone/>
            </a:pPr>
            <a:r>
              <a:rPr lang="en-US" sz="1800"/>
              <a:t>GEN.43200 </a:t>
            </a:r>
            <a:r>
              <a:rPr lang="en-US" sz="1800" b="1"/>
              <a:t>User Authorization Privileges</a:t>
            </a:r>
          </a:p>
          <a:p>
            <a:pPr lvl="1">
              <a:lnSpc>
                <a:spcPct val="100000"/>
              </a:lnSpc>
            </a:pPr>
            <a:r>
              <a:rPr lang="en-US" sz="1600"/>
              <a:t>Procedures for defined levels of access related to job responsibilities (roles)</a:t>
            </a:r>
          </a:p>
          <a:p>
            <a:pPr marL="0" indent="0">
              <a:lnSpc>
                <a:spcPct val="100000"/>
              </a:lnSpc>
              <a:buNone/>
            </a:pPr>
            <a:r>
              <a:rPr lang="en-US" sz="1800"/>
              <a:t>GEN.43262 </a:t>
            </a:r>
            <a:r>
              <a:rPr lang="en-US" sz="1800" b="1"/>
              <a:t>Prevention of unauthorized software installation</a:t>
            </a:r>
          </a:p>
          <a:p>
            <a:pPr lvl="1">
              <a:lnSpc>
                <a:spcPct val="100000"/>
              </a:lnSpc>
            </a:pPr>
            <a:r>
              <a:rPr lang="en-US" sz="1600"/>
              <a:t>Defined procedures are followed for installation of software on any lab computers</a:t>
            </a:r>
          </a:p>
          <a:p>
            <a:pPr marL="0" indent="0">
              <a:lnSpc>
                <a:spcPct val="100000"/>
              </a:lnSpc>
              <a:buNone/>
            </a:pPr>
            <a:r>
              <a:rPr lang="en-US" sz="1800"/>
              <a:t>GEN.43325 </a:t>
            </a:r>
            <a:r>
              <a:rPr lang="en-US" sz="1800" b="1"/>
              <a:t>Public network security</a:t>
            </a:r>
          </a:p>
          <a:p>
            <a:pPr lvl="1">
              <a:lnSpc>
                <a:spcPct val="100000"/>
              </a:lnSpc>
            </a:pPr>
            <a:r>
              <a:rPr lang="en-US" sz="1600"/>
              <a:t>If the Internet is used, network security measures are in place to insure confidentiality of patient and client data</a:t>
            </a:r>
          </a:p>
          <a:p>
            <a:pPr marL="0" indent="0">
              <a:lnSpc>
                <a:spcPct val="100000"/>
              </a:lnSpc>
              <a:buNone/>
            </a:pPr>
            <a:r>
              <a:rPr lang="en-US" sz="1800"/>
              <a:t>GEN.43800 </a:t>
            </a:r>
            <a:r>
              <a:rPr lang="en-US" sz="1800" b="1"/>
              <a:t>Data entry identification</a:t>
            </a:r>
          </a:p>
          <a:p>
            <a:pPr lvl="1">
              <a:lnSpc>
                <a:spcPct val="100000"/>
              </a:lnSpc>
            </a:pPr>
            <a:r>
              <a:rPr lang="en-US" sz="1600"/>
              <a:t>System in place to identify those who enter or modify patient data or control files (with audit)</a:t>
            </a:r>
          </a:p>
          <a:p>
            <a:pPr marL="0" indent="0">
              <a:lnSpc>
                <a:spcPct val="100000"/>
              </a:lnSpc>
              <a:buNone/>
            </a:pPr>
            <a:r>
              <a:rPr lang="en-US" sz="1800"/>
              <a:t>GEN.43837 </a:t>
            </a:r>
            <a:r>
              <a:rPr lang="en-US" sz="1800" b="1"/>
              <a:t>Downtime result reporting</a:t>
            </a:r>
          </a:p>
          <a:p>
            <a:pPr lvl="1">
              <a:lnSpc>
                <a:spcPct val="100000"/>
              </a:lnSpc>
            </a:pPr>
            <a:r>
              <a:rPr lang="en-US" sz="1600"/>
              <a:t>Procedures in place to ensure result reporting during partial or complete downtime</a:t>
            </a:r>
          </a:p>
          <a:p>
            <a:pPr marL="0" indent="0">
              <a:lnSpc>
                <a:spcPct val="100000"/>
              </a:lnSpc>
              <a:buNone/>
            </a:pPr>
            <a:r>
              <a:rPr lang="en-US" sz="1800"/>
              <a:t>GEN.43946 </a:t>
            </a:r>
            <a:r>
              <a:rPr lang="en-US" sz="1800" b="1"/>
              <a:t>Data preservation/destructive event</a:t>
            </a:r>
          </a:p>
          <a:p>
            <a:pPr lvl="1">
              <a:lnSpc>
                <a:spcPct val="100000"/>
              </a:lnSpc>
            </a:pPr>
            <a:r>
              <a:rPr lang="en-US" sz="1600"/>
              <a:t>Procedures for the preservation of data and data integrity in case of unexpected destructive event, software, </a:t>
            </a:r>
            <a:br>
              <a:rPr lang="en-US" sz="1600"/>
            </a:br>
            <a:r>
              <a:rPr lang="en-US" sz="1600"/>
              <a:t>or hardware failure</a:t>
            </a:r>
          </a:p>
        </p:txBody>
      </p:sp>
    </p:spTree>
    <p:extLst>
      <p:ext uri="{BB962C8B-B14F-4D97-AF65-F5344CB8AC3E}">
        <p14:creationId xmlns:p14="http://schemas.microsoft.com/office/powerpoint/2010/main" val="1598000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3A8CA-9C4D-0940-86F4-70C7BA8C73DF}"/>
              </a:ext>
            </a:extLst>
          </p:cNvPr>
          <p:cNvSpPr>
            <a:spLocks noGrp="1"/>
          </p:cNvSpPr>
          <p:nvPr>
            <p:ph type="title"/>
          </p:nvPr>
        </p:nvSpPr>
        <p:spPr>
          <a:xfrm>
            <a:off x="2617444" y="365125"/>
            <a:ext cx="8736356" cy="1325563"/>
          </a:xfrm>
        </p:spPr>
        <p:txBody>
          <a:bodyPr/>
          <a:lstStyle/>
          <a:p>
            <a:r>
              <a:rPr lang="en-US" b="1" dirty="0"/>
              <a:t>Key points</a:t>
            </a:r>
          </a:p>
        </p:txBody>
      </p:sp>
      <p:sp>
        <p:nvSpPr>
          <p:cNvPr id="3" name="Content Placeholder 2">
            <a:extLst>
              <a:ext uri="{FF2B5EF4-FFF2-40B4-BE49-F238E27FC236}">
                <a16:creationId xmlns:a16="http://schemas.microsoft.com/office/drawing/2014/main" id="{0A187379-B72A-7740-9449-58C96979E5A9}"/>
              </a:ext>
            </a:extLst>
          </p:cNvPr>
          <p:cNvSpPr>
            <a:spLocks noGrp="1"/>
          </p:cNvSpPr>
          <p:nvPr>
            <p:ph idx="1"/>
          </p:nvPr>
        </p:nvSpPr>
        <p:spPr>
          <a:xfrm>
            <a:off x="838200" y="1825624"/>
            <a:ext cx="10515600" cy="4667251"/>
          </a:xfrm>
        </p:spPr>
        <p:txBody>
          <a:bodyPr>
            <a:normAutofit fontScale="77500" lnSpcReduction="20000"/>
          </a:bodyPr>
          <a:lstStyle/>
          <a:p>
            <a:pPr>
              <a:lnSpc>
                <a:spcPct val="120000"/>
              </a:lnSpc>
            </a:pPr>
            <a:r>
              <a:rPr lang="en-US" dirty="0"/>
              <a:t>The goals of cybersecurity in healthcare are to maintain the confidentiality, integrity, and availability of health data</a:t>
            </a:r>
          </a:p>
          <a:p>
            <a:pPr>
              <a:lnSpc>
                <a:spcPct val="120000"/>
              </a:lnSpc>
            </a:pPr>
            <a:r>
              <a:rPr lang="en-US" dirty="0"/>
              <a:t>HIPAA defines PHI and covered entities, and sets required protections for health data</a:t>
            </a:r>
          </a:p>
          <a:p>
            <a:pPr>
              <a:lnSpc>
                <a:spcPct val="120000"/>
              </a:lnSpc>
            </a:pPr>
            <a:r>
              <a:rPr lang="en-US" dirty="0"/>
              <a:t>HIPAA-defined data deidentification is not a guarantee of privacy</a:t>
            </a:r>
          </a:p>
          <a:p>
            <a:pPr>
              <a:lnSpc>
                <a:spcPct val="120000"/>
              </a:lnSpc>
            </a:pPr>
            <a:r>
              <a:rPr lang="en-US" dirty="0"/>
              <a:t>Cybersecurity is a critical function in healthcare because health data is an attractive target for cyberattacks, and attacks are common and highly disruptive if successful</a:t>
            </a:r>
          </a:p>
          <a:p>
            <a:pPr>
              <a:lnSpc>
                <a:spcPct val="120000"/>
              </a:lnSpc>
            </a:pPr>
            <a:r>
              <a:rPr lang="en-US" dirty="0"/>
              <a:t>All system users should be familiar with basic cybersecurity practices and concepts</a:t>
            </a:r>
          </a:p>
          <a:p>
            <a:pPr>
              <a:lnSpc>
                <a:spcPct val="120000"/>
              </a:lnSpc>
            </a:pPr>
            <a:r>
              <a:rPr lang="en-US" dirty="0"/>
              <a:t>Health care providers including the medical laboratory must use best practices in user access and system security</a:t>
            </a:r>
          </a:p>
          <a:p>
            <a:pPr>
              <a:lnSpc>
                <a:spcPct val="120000"/>
              </a:lnSpc>
            </a:pPr>
            <a:r>
              <a:rPr lang="en-US" dirty="0"/>
              <a:t>CAP checklists require that good system security practices be defined in local procedures that are approved by the Medical Director of the laboratory</a:t>
            </a:r>
          </a:p>
          <a:p>
            <a:pPr>
              <a:lnSpc>
                <a:spcPct val="120000"/>
              </a:lnSpc>
            </a:pPr>
            <a:endParaRPr lang="en-US" dirty="0"/>
          </a:p>
        </p:txBody>
      </p:sp>
      <p:pic>
        <p:nvPicPr>
          <p:cNvPr id="4" name="Picture 3">
            <a:extLst>
              <a:ext uri="{FF2B5EF4-FFF2-40B4-BE49-F238E27FC236}">
                <a16:creationId xmlns:a16="http://schemas.microsoft.com/office/drawing/2014/main" id="{C2A52EB7-EB8F-367E-000D-831990553A92}"/>
              </a:ext>
            </a:extLst>
          </p:cNvPr>
          <p:cNvPicPr>
            <a:picLocks noChangeAspect="1"/>
          </p:cNvPicPr>
          <p:nvPr/>
        </p:nvPicPr>
        <p:blipFill>
          <a:blip r:embed="rId2">
            <a:duotone>
              <a:schemeClr val="accent5">
                <a:shade val="45000"/>
                <a:satMod val="135000"/>
              </a:schemeClr>
              <a:prstClr val="white"/>
            </a:duotone>
          </a:blip>
          <a:stretch>
            <a:fillRect/>
          </a:stretch>
        </p:blipFill>
        <p:spPr>
          <a:xfrm rot="3078422">
            <a:off x="1094933" y="401420"/>
            <a:ext cx="1265776" cy="1265776"/>
          </a:xfrm>
          <a:prstGeom prst="rect">
            <a:avLst/>
          </a:prstGeom>
        </p:spPr>
      </p:pic>
    </p:spTree>
    <p:extLst>
      <p:ext uri="{BB962C8B-B14F-4D97-AF65-F5344CB8AC3E}">
        <p14:creationId xmlns:p14="http://schemas.microsoft.com/office/powerpoint/2010/main" val="3128036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C4D6-4719-4A13-5EF3-BF348DA5EA49}"/>
              </a:ext>
            </a:extLst>
          </p:cNvPr>
          <p:cNvSpPr>
            <a:spLocks noGrp="1"/>
          </p:cNvSpPr>
          <p:nvPr>
            <p:ph type="title"/>
          </p:nvPr>
        </p:nvSpPr>
        <p:spPr>
          <a:xfrm>
            <a:off x="2068643" y="365125"/>
            <a:ext cx="9285156" cy="1325563"/>
          </a:xfrm>
        </p:spPr>
        <p:txBody>
          <a:bodyPr/>
          <a:lstStyle/>
          <a:p>
            <a:r>
              <a:rPr lang="en-US" b="1" dirty="0"/>
              <a:t>Readings</a:t>
            </a:r>
          </a:p>
        </p:txBody>
      </p:sp>
      <p:sp>
        <p:nvSpPr>
          <p:cNvPr id="3" name="Content Placeholder 2">
            <a:extLst>
              <a:ext uri="{FF2B5EF4-FFF2-40B4-BE49-F238E27FC236}">
                <a16:creationId xmlns:a16="http://schemas.microsoft.com/office/drawing/2014/main" id="{58060ABB-6350-7B00-608B-88AB3477095B}"/>
              </a:ext>
            </a:extLst>
          </p:cNvPr>
          <p:cNvSpPr>
            <a:spLocks noGrp="1"/>
          </p:cNvSpPr>
          <p:nvPr>
            <p:ph idx="1"/>
          </p:nvPr>
        </p:nvSpPr>
        <p:spPr>
          <a:xfrm>
            <a:off x="1023730" y="1825625"/>
            <a:ext cx="10330069" cy="4351338"/>
          </a:xfrm>
        </p:spPr>
        <p:txBody>
          <a:bodyPr/>
          <a:lstStyle/>
          <a:p>
            <a:r>
              <a:rPr lang="en-US" sz="2800" dirty="0"/>
              <a:t>Harrison J. Management of Pathology Information Systems, Chapter 6. In: Laboratory Administration for Pathologists. 2nd ed. CAP Press; 2019. Section: “System and Data Security.” Available for download from the </a:t>
            </a:r>
            <a:r>
              <a:rPr lang="en-US" sz="2800" dirty="0">
                <a:hlinkClick r:id="rId2"/>
              </a:rPr>
              <a:t>Pathology Informatics Essentials for Residents curriculum page</a:t>
            </a:r>
            <a:r>
              <a:rPr lang="en-US" sz="2800" dirty="0"/>
              <a:t>.</a:t>
            </a:r>
          </a:p>
          <a:p>
            <a:r>
              <a:rPr lang="en-US" dirty="0">
                <a:effectLst/>
              </a:rPr>
              <a:t>Patel AU, Williams CL, Hart SN, et al. Cybersecurity and information </a:t>
            </a:r>
            <a:r>
              <a:rPr lang="en-US" dirty="0"/>
              <a:t>a</a:t>
            </a:r>
            <a:r>
              <a:rPr lang="en-US" dirty="0">
                <a:effectLst/>
              </a:rPr>
              <a:t>ssurance for the clinical </a:t>
            </a:r>
            <a:r>
              <a:rPr lang="en-US" dirty="0"/>
              <a:t>l</a:t>
            </a:r>
            <a:r>
              <a:rPr lang="en-US" dirty="0">
                <a:effectLst/>
              </a:rPr>
              <a:t>aboratory. </a:t>
            </a:r>
            <a:r>
              <a:rPr lang="en-US" i="1" dirty="0">
                <a:effectLst/>
              </a:rPr>
              <a:t>J Appl Lab Med</a:t>
            </a:r>
            <a:r>
              <a:rPr lang="en-US" dirty="0">
                <a:effectLst/>
              </a:rPr>
              <a:t>. 2023;8(1):145-161. doi:</a:t>
            </a:r>
            <a:r>
              <a:rPr lang="en-US" dirty="0">
                <a:effectLst/>
                <a:hlinkClick r:id="rId3"/>
              </a:rPr>
              <a:t>10.1093/jalm/jfac119</a:t>
            </a:r>
            <a:endParaRPr lang="en-US" dirty="0">
              <a:effectLst/>
            </a:endParaRPr>
          </a:p>
          <a:p>
            <a:endParaRPr lang="en-US" sz="2800" dirty="0"/>
          </a:p>
        </p:txBody>
      </p:sp>
      <p:pic>
        <p:nvPicPr>
          <p:cNvPr id="4" name="Picture 3" descr="Shape&#10;&#10;Description automatically generated with low confidence">
            <a:extLst>
              <a:ext uri="{FF2B5EF4-FFF2-40B4-BE49-F238E27FC236}">
                <a16:creationId xmlns:a16="http://schemas.microsoft.com/office/drawing/2014/main" id="{ED162E2D-1FC0-2057-E8AF-A2DDFBCFC52E}"/>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3731" y="534262"/>
            <a:ext cx="987287" cy="987287"/>
          </a:xfrm>
          <a:prstGeom prst="rect">
            <a:avLst/>
          </a:prstGeom>
        </p:spPr>
      </p:pic>
    </p:spTree>
    <p:extLst>
      <p:ext uri="{BB962C8B-B14F-4D97-AF65-F5344CB8AC3E}">
        <p14:creationId xmlns:p14="http://schemas.microsoft.com/office/powerpoint/2010/main" val="3121088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7CB3A-228D-526A-EC15-07655A104891}"/>
              </a:ext>
            </a:extLst>
          </p:cNvPr>
          <p:cNvSpPr>
            <a:spLocks noGrp="1"/>
          </p:cNvSpPr>
          <p:nvPr>
            <p:ph type="title"/>
          </p:nvPr>
        </p:nvSpPr>
        <p:spPr>
          <a:xfrm>
            <a:off x="838200" y="365125"/>
            <a:ext cx="3639207" cy="1325563"/>
          </a:xfrm>
        </p:spPr>
        <p:txBody>
          <a:bodyPr/>
          <a:lstStyle/>
          <a:p>
            <a:r>
              <a:rPr lang="en-US" b="1"/>
              <a:t>Permitted uses</a:t>
            </a:r>
          </a:p>
        </p:txBody>
      </p:sp>
      <p:sp>
        <p:nvSpPr>
          <p:cNvPr id="3" name="Content Placeholder 2">
            <a:extLst>
              <a:ext uri="{FF2B5EF4-FFF2-40B4-BE49-F238E27FC236}">
                <a16:creationId xmlns:a16="http://schemas.microsoft.com/office/drawing/2014/main" id="{73B9CDA8-C7F0-168B-F794-73D3DCDBDED6}"/>
              </a:ext>
            </a:extLst>
          </p:cNvPr>
          <p:cNvSpPr>
            <a:spLocks noGrp="1"/>
          </p:cNvSpPr>
          <p:nvPr>
            <p:ph idx="1"/>
          </p:nvPr>
        </p:nvSpPr>
        <p:spPr>
          <a:xfrm>
            <a:off x="838198" y="1650261"/>
            <a:ext cx="10792147" cy="4842614"/>
          </a:xfrm>
        </p:spPr>
        <p:txBody>
          <a:bodyPr>
            <a:normAutofit fontScale="55000" lnSpcReduction="20000"/>
          </a:bodyPr>
          <a:lstStyle/>
          <a:p>
            <a:pPr marL="0" indent="0">
              <a:lnSpc>
                <a:spcPct val="120000"/>
              </a:lnSpc>
              <a:buNone/>
            </a:pPr>
            <a:r>
              <a:rPr lang="en-US" sz="2300"/>
              <a:t>© 2024 </a:t>
            </a:r>
            <a:r>
              <a:rPr lang="en-US" sz="2300" dirty="0"/>
              <a:t>James H. Harrison, Jr. except as noted below. The original material in this slide set is made available under a </a:t>
            </a:r>
            <a:r>
              <a:rPr lang="en-US" sz="2300" dirty="0">
                <a:hlinkClick r:id="rId2"/>
              </a:rPr>
              <a:t>Creative Commons Attribution 4.0 (CC BY 4.0) International License</a:t>
            </a:r>
            <a:r>
              <a:rPr lang="en-US" sz="2300" dirty="0"/>
              <a:t>. The contents may be used without restriction, modified, and redistributed if they are attributed and any changes are indicated. Some graphical elements are used with permission or according to their own licenses requiring attribution. Attribution links are provided on the slide of use or on the Permitted Uses slide (this slide). These elements may be used and included in modified and redistributed work consistent with the licenses specified at the linked sites, provided that the links are included in the redistributed material. The cover image is a composite of two </a:t>
            </a:r>
            <a:r>
              <a:rPr lang="en-US" sz="2300" dirty="0">
                <a:hlinkClick r:id="rId3"/>
              </a:rPr>
              <a:t>laboratory images from Pixabay</a:t>
            </a:r>
            <a:r>
              <a:rPr lang="en-US" sz="2300" dirty="0"/>
              <a:t> available for use without attribution.</a:t>
            </a:r>
          </a:p>
          <a:p>
            <a:pPr marL="0" indent="0">
              <a:lnSpc>
                <a:spcPct val="120000"/>
              </a:lnSpc>
              <a:buNone/>
            </a:pPr>
            <a:endParaRPr lang="en-US" sz="1800" dirty="0"/>
          </a:p>
          <a:p>
            <a:pPr>
              <a:lnSpc>
                <a:spcPct val="120000"/>
              </a:lnSpc>
              <a:spcBef>
                <a:spcPts val="400"/>
              </a:spcBef>
            </a:pPr>
            <a:r>
              <a:rPr lang="en-US" sz="2200" dirty="0">
                <a:hlinkClick r:id="rId4"/>
              </a:rPr>
              <a:t>Cybersecurity infrastructure icon</a:t>
            </a:r>
            <a:r>
              <a:rPr lang="en-US" sz="2200" dirty="0"/>
              <a:t> created by </a:t>
            </a:r>
            <a:r>
              <a:rPr lang="en-US" sz="2200" dirty="0" err="1">
                <a:hlinkClick r:id="rId5"/>
              </a:rPr>
              <a:t>Eucalyp</a:t>
            </a:r>
            <a:r>
              <a:rPr lang="en-US" sz="2200" dirty="0"/>
              <a:t> – </a:t>
            </a:r>
            <a:r>
              <a:rPr lang="en-US" sz="2200" dirty="0" err="1">
                <a:hlinkClick r:id="rId6"/>
              </a:rPr>
              <a:t>Flaticon</a:t>
            </a:r>
            <a:endParaRPr lang="en-US" sz="2200" dirty="0"/>
          </a:p>
          <a:p>
            <a:pPr>
              <a:lnSpc>
                <a:spcPct val="120000"/>
              </a:lnSpc>
              <a:spcBef>
                <a:spcPts val="400"/>
              </a:spcBef>
            </a:pPr>
            <a:r>
              <a:rPr lang="en-US" sz="2200" dirty="0">
                <a:hlinkClick r:id="rId7"/>
              </a:rPr>
              <a:t>Public health</a:t>
            </a:r>
            <a:r>
              <a:rPr lang="en-US" sz="2200" dirty="0"/>
              <a:t> icon created by </a:t>
            </a:r>
            <a:r>
              <a:rPr lang="en-US" sz="2200" dirty="0">
                <a:hlinkClick r:id="rId8"/>
              </a:rPr>
              <a:t>Flat Icons</a:t>
            </a:r>
            <a:r>
              <a:rPr lang="en-US" sz="2200" dirty="0"/>
              <a:t> – </a:t>
            </a:r>
            <a:r>
              <a:rPr lang="en-US" sz="2200" dirty="0" err="1">
                <a:hlinkClick r:id="rId6"/>
              </a:rPr>
              <a:t>Flaticon</a:t>
            </a:r>
            <a:endParaRPr lang="en-US" sz="2200" dirty="0"/>
          </a:p>
          <a:p>
            <a:pPr>
              <a:lnSpc>
                <a:spcPct val="120000"/>
              </a:lnSpc>
              <a:spcBef>
                <a:spcPts val="400"/>
              </a:spcBef>
            </a:pPr>
            <a:r>
              <a:rPr lang="en-US" sz="2200" dirty="0">
                <a:hlinkClick r:id="rId9"/>
              </a:rPr>
              <a:t>Product development icon</a:t>
            </a:r>
            <a:r>
              <a:rPr lang="en-US" sz="2200" dirty="0"/>
              <a:t> created by </a:t>
            </a:r>
            <a:r>
              <a:rPr lang="en-US" sz="2200" dirty="0" err="1">
                <a:hlinkClick r:id="rId10"/>
              </a:rPr>
              <a:t>Iconjam</a:t>
            </a:r>
            <a:r>
              <a:rPr lang="en-US" sz="2200" dirty="0"/>
              <a:t> – </a:t>
            </a:r>
            <a:r>
              <a:rPr lang="en-US" sz="2200" dirty="0" err="1">
                <a:hlinkClick r:id="rId6"/>
              </a:rPr>
              <a:t>Flaticon</a:t>
            </a:r>
            <a:endParaRPr lang="en-US" sz="2200" dirty="0"/>
          </a:p>
          <a:p>
            <a:pPr>
              <a:lnSpc>
                <a:spcPct val="120000"/>
              </a:lnSpc>
              <a:spcBef>
                <a:spcPts val="400"/>
              </a:spcBef>
            </a:pPr>
            <a:r>
              <a:rPr lang="en-US" sz="2200" dirty="0">
                <a:hlinkClick r:id="rId11"/>
              </a:rPr>
              <a:t>Rules icon</a:t>
            </a:r>
            <a:r>
              <a:rPr lang="en-US" sz="2200" dirty="0"/>
              <a:t> created by </a:t>
            </a:r>
            <a:r>
              <a:rPr lang="en-US" sz="2200" dirty="0">
                <a:hlinkClick r:id="rId12"/>
              </a:rPr>
              <a:t>Vectors Tank</a:t>
            </a:r>
            <a:r>
              <a:rPr lang="en-US" sz="2200" dirty="0"/>
              <a:t> – </a:t>
            </a:r>
            <a:r>
              <a:rPr lang="en-US" sz="2200" dirty="0">
                <a:hlinkClick r:id="rId6"/>
              </a:rPr>
              <a:t>Flaticon</a:t>
            </a:r>
            <a:endParaRPr lang="en-US" sz="2200" dirty="0"/>
          </a:p>
          <a:p>
            <a:pPr>
              <a:lnSpc>
                <a:spcPct val="120000"/>
              </a:lnSpc>
              <a:spcBef>
                <a:spcPts val="400"/>
              </a:spcBef>
            </a:pPr>
            <a:r>
              <a:rPr lang="en-US" sz="2200" dirty="0">
                <a:hlinkClick r:id="rId13"/>
              </a:rPr>
              <a:t>Health report icon</a:t>
            </a:r>
            <a:r>
              <a:rPr lang="en-US" sz="2200" dirty="0"/>
              <a:t> created by </a:t>
            </a:r>
            <a:r>
              <a:rPr lang="en-US" sz="2200" dirty="0" err="1">
                <a:hlinkClick r:id="rId14"/>
              </a:rPr>
              <a:t>Wyasa.Design</a:t>
            </a:r>
            <a:r>
              <a:rPr lang="en-US" sz="2200" dirty="0"/>
              <a:t> – </a:t>
            </a:r>
            <a:r>
              <a:rPr lang="en-US" sz="2200" dirty="0">
                <a:hlinkClick r:id="rId6"/>
              </a:rPr>
              <a:t>Flaticon</a:t>
            </a:r>
            <a:endParaRPr lang="en-US" sz="2200" dirty="0"/>
          </a:p>
          <a:p>
            <a:pPr>
              <a:lnSpc>
                <a:spcPct val="120000"/>
              </a:lnSpc>
              <a:spcBef>
                <a:spcPts val="400"/>
              </a:spcBef>
            </a:pPr>
            <a:r>
              <a:rPr lang="en-US" sz="2200" dirty="0">
                <a:hlinkClick r:id="rId15"/>
              </a:rPr>
              <a:t>Agenda</a:t>
            </a:r>
            <a:r>
              <a:rPr lang="en-US" sz="2200" dirty="0"/>
              <a:t>, </a:t>
            </a:r>
            <a:r>
              <a:rPr lang="en-US" sz="2200" dirty="0">
                <a:hlinkClick r:id="rId16"/>
              </a:rPr>
              <a:t>operating model</a:t>
            </a:r>
            <a:r>
              <a:rPr lang="en-US" sz="2200" dirty="0"/>
              <a:t>, </a:t>
            </a:r>
            <a:r>
              <a:rPr lang="en-US" sz="2200" dirty="0">
                <a:hlinkClick r:id="rId17"/>
              </a:rPr>
              <a:t>Health insurance document</a:t>
            </a:r>
            <a:r>
              <a:rPr lang="en-US" sz="2200" dirty="0"/>
              <a:t>, </a:t>
            </a:r>
            <a:r>
              <a:rPr lang="en-US" sz="2200" dirty="0">
                <a:hlinkClick r:id="rId18"/>
              </a:rPr>
              <a:t>patient</a:t>
            </a:r>
            <a:r>
              <a:rPr lang="en-US" sz="2200" dirty="0"/>
              <a:t>, </a:t>
            </a:r>
            <a:r>
              <a:rPr lang="en-US" sz="2200" dirty="0">
                <a:hlinkClick r:id="rId19"/>
              </a:rPr>
              <a:t>eye</a:t>
            </a:r>
            <a:r>
              <a:rPr lang="en-US" sz="2200" dirty="0"/>
              <a:t>, </a:t>
            </a:r>
            <a:r>
              <a:rPr lang="en-US" sz="2200" dirty="0">
                <a:hlinkClick r:id="rId20"/>
              </a:rPr>
              <a:t>hard drive</a:t>
            </a:r>
            <a:r>
              <a:rPr lang="en-US" sz="2200" dirty="0"/>
              <a:t>, </a:t>
            </a:r>
            <a:r>
              <a:rPr lang="en-US" sz="2200" dirty="0">
                <a:hlinkClick r:id="rId21"/>
              </a:rPr>
              <a:t>encrypt</a:t>
            </a:r>
            <a:r>
              <a:rPr lang="en-US" sz="2200" dirty="0"/>
              <a:t>, and </a:t>
            </a:r>
            <a:r>
              <a:rPr lang="en-US" sz="2200" dirty="0">
                <a:hlinkClick r:id="rId22"/>
              </a:rPr>
              <a:t>digital signature</a:t>
            </a:r>
            <a:r>
              <a:rPr lang="en-US" sz="2200" dirty="0"/>
              <a:t> icons created by </a:t>
            </a:r>
            <a:r>
              <a:rPr lang="en-US" sz="2200" dirty="0" err="1">
                <a:hlinkClick r:id="rId23"/>
              </a:rPr>
              <a:t>Freepik</a:t>
            </a:r>
            <a:r>
              <a:rPr lang="en-US" sz="2200" dirty="0"/>
              <a:t> – </a:t>
            </a:r>
            <a:r>
              <a:rPr lang="en-US" sz="2200" dirty="0" err="1">
                <a:hlinkClick r:id="rId6"/>
              </a:rPr>
              <a:t>Flaticon</a:t>
            </a:r>
            <a:endParaRPr lang="en-US" sz="2200" dirty="0"/>
          </a:p>
          <a:p>
            <a:pPr>
              <a:lnSpc>
                <a:spcPct val="120000"/>
              </a:lnSpc>
              <a:spcBef>
                <a:spcPts val="400"/>
              </a:spcBef>
            </a:pPr>
            <a:r>
              <a:rPr lang="en-US" sz="2200" dirty="0">
                <a:hlinkClick r:id="rId24"/>
              </a:rPr>
              <a:t>Backup icons</a:t>
            </a:r>
            <a:r>
              <a:rPr lang="en-US" sz="2200" dirty="0"/>
              <a:t> created by </a:t>
            </a:r>
            <a:r>
              <a:rPr lang="en-US" sz="2200" dirty="0" err="1">
                <a:hlinkClick r:id="rId25"/>
              </a:rPr>
              <a:t>surang</a:t>
            </a:r>
            <a:r>
              <a:rPr lang="en-US" sz="2200" dirty="0"/>
              <a:t> – </a:t>
            </a:r>
            <a:r>
              <a:rPr lang="en-US" sz="2200" dirty="0" err="1">
                <a:hlinkClick r:id="rId6"/>
              </a:rPr>
              <a:t>Flaticon</a:t>
            </a:r>
            <a:endParaRPr lang="en-US" sz="2200" dirty="0"/>
          </a:p>
          <a:p>
            <a:pPr>
              <a:lnSpc>
                <a:spcPct val="120000"/>
              </a:lnSpc>
              <a:spcBef>
                <a:spcPts val="400"/>
              </a:spcBef>
            </a:pPr>
            <a:r>
              <a:rPr lang="en-US" sz="2200" dirty="0">
                <a:hlinkClick r:id="rId26"/>
              </a:rPr>
              <a:t>Medical research</a:t>
            </a:r>
            <a:r>
              <a:rPr lang="en-US" sz="2200" dirty="0"/>
              <a:t> and </a:t>
            </a:r>
            <a:r>
              <a:rPr lang="en-US" sz="2200" dirty="0">
                <a:hlinkClick r:id="rId27"/>
              </a:rPr>
              <a:t>contract</a:t>
            </a:r>
            <a:r>
              <a:rPr lang="en-US" sz="2200" dirty="0"/>
              <a:t> icons created by </a:t>
            </a:r>
            <a:r>
              <a:rPr lang="en-US" sz="2200" dirty="0" err="1">
                <a:hlinkClick r:id="rId28"/>
              </a:rPr>
              <a:t>wanicon</a:t>
            </a:r>
            <a:r>
              <a:rPr lang="en-US" sz="2200" dirty="0"/>
              <a:t> – </a:t>
            </a:r>
            <a:r>
              <a:rPr lang="en-US" sz="2200" dirty="0" err="1">
                <a:hlinkClick r:id="rId6"/>
              </a:rPr>
              <a:t>Flaticon</a:t>
            </a:r>
            <a:endParaRPr lang="en-US" sz="2200" dirty="0"/>
          </a:p>
          <a:p>
            <a:pPr>
              <a:lnSpc>
                <a:spcPct val="120000"/>
              </a:lnSpc>
              <a:spcBef>
                <a:spcPts val="400"/>
              </a:spcBef>
            </a:pPr>
            <a:r>
              <a:rPr lang="en-US" sz="2200" dirty="0">
                <a:hlinkClick r:id="rId29"/>
              </a:rPr>
              <a:t>Owner icon</a:t>
            </a:r>
            <a:r>
              <a:rPr lang="en-US" sz="2200" dirty="0"/>
              <a:t> created by </a:t>
            </a:r>
            <a:r>
              <a:rPr lang="en-US" sz="2200" dirty="0" err="1">
                <a:hlinkClick r:id="rId30"/>
              </a:rPr>
              <a:t>Uniconlabs</a:t>
            </a:r>
            <a:r>
              <a:rPr lang="en-US" sz="2200" dirty="0"/>
              <a:t> – </a:t>
            </a:r>
            <a:r>
              <a:rPr lang="en-US" sz="2200" dirty="0" err="1">
                <a:hlinkClick r:id="rId6"/>
              </a:rPr>
              <a:t>Flaticon</a:t>
            </a:r>
            <a:endParaRPr lang="en-US" sz="2200" dirty="0"/>
          </a:p>
          <a:p>
            <a:pPr>
              <a:lnSpc>
                <a:spcPct val="120000"/>
              </a:lnSpc>
              <a:spcBef>
                <a:spcPts val="400"/>
              </a:spcBef>
            </a:pPr>
            <a:r>
              <a:rPr lang="en-US" sz="2200" dirty="0">
                <a:hlinkClick r:id="rId31"/>
              </a:rPr>
              <a:t>Penetration icon</a:t>
            </a:r>
            <a:r>
              <a:rPr lang="en-US" sz="2200" dirty="0"/>
              <a:t> created by </a:t>
            </a:r>
            <a:r>
              <a:rPr lang="en-US" sz="2200" dirty="0" err="1">
                <a:hlinkClick r:id="rId32"/>
              </a:rPr>
              <a:t>orvipixel</a:t>
            </a:r>
            <a:r>
              <a:rPr lang="en-US" sz="2200" dirty="0"/>
              <a:t> – </a:t>
            </a:r>
            <a:r>
              <a:rPr lang="en-US" sz="2200" dirty="0" err="1">
                <a:hlinkClick r:id="rId6"/>
              </a:rPr>
              <a:t>Flaticon</a:t>
            </a:r>
            <a:endParaRPr lang="en-US" sz="2200" dirty="0"/>
          </a:p>
          <a:p>
            <a:pPr>
              <a:lnSpc>
                <a:spcPct val="120000"/>
              </a:lnSpc>
              <a:spcBef>
                <a:spcPts val="400"/>
              </a:spcBef>
            </a:pPr>
            <a:r>
              <a:rPr lang="en-US" sz="2200" dirty="0">
                <a:hlinkClick r:id="rId33"/>
              </a:rPr>
              <a:t>Cyber attack </a:t>
            </a:r>
            <a:r>
              <a:rPr lang="en-US" sz="2200" dirty="0"/>
              <a:t>and </a:t>
            </a:r>
            <a:r>
              <a:rPr lang="en-US" sz="2200" dirty="0">
                <a:hlinkClick r:id="rId34"/>
              </a:rPr>
              <a:t>vulnerability</a:t>
            </a:r>
            <a:r>
              <a:rPr lang="en-US" sz="2200" dirty="0"/>
              <a:t> icons created by </a:t>
            </a:r>
            <a:r>
              <a:rPr lang="en-US" sz="2200" dirty="0" err="1">
                <a:hlinkClick r:id="rId35"/>
              </a:rPr>
              <a:t>Smashicons</a:t>
            </a:r>
            <a:r>
              <a:rPr lang="en-US" sz="2200" dirty="0"/>
              <a:t> – </a:t>
            </a:r>
            <a:r>
              <a:rPr lang="en-US" sz="2200" dirty="0" err="1">
                <a:hlinkClick r:id="rId6"/>
              </a:rPr>
              <a:t>Flaticon</a:t>
            </a:r>
            <a:endParaRPr lang="en-US" sz="2200" dirty="0"/>
          </a:p>
          <a:p>
            <a:pPr>
              <a:lnSpc>
                <a:spcPct val="120000"/>
              </a:lnSpc>
              <a:spcBef>
                <a:spcPts val="400"/>
              </a:spcBef>
            </a:pPr>
            <a:r>
              <a:rPr lang="en-US" sz="2200" dirty="0">
                <a:hlinkClick r:id="rId36"/>
              </a:rPr>
              <a:t>Bill</a:t>
            </a:r>
            <a:r>
              <a:rPr lang="en-US" sz="2200" dirty="0"/>
              <a:t> and </a:t>
            </a:r>
            <a:r>
              <a:rPr lang="en-US" sz="2200" dirty="0">
                <a:hlinkClick r:id="rId37"/>
              </a:rPr>
              <a:t>key</a:t>
            </a:r>
            <a:r>
              <a:rPr lang="en-US" sz="2200" dirty="0"/>
              <a:t> icons created by </a:t>
            </a:r>
            <a:r>
              <a:rPr lang="en-US" sz="2200" dirty="0" err="1">
                <a:hlinkClick r:id="rId38"/>
              </a:rPr>
              <a:t>juicy_fish</a:t>
            </a:r>
            <a:r>
              <a:rPr lang="en-US" sz="2200" dirty="0"/>
              <a:t> – </a:t>
            </a:r>
            <a:r>
              <a:rPr lang="en-US" sz="2200" dirty="0" err="1">
                <a:hlinkClick r:id="rId6"/>
              </a:rPr>
              <a:t>Flaticon</a:t>
            </a:r>
            <a:endParaRPr lang="en-US" sz="2200" dirty="0"/>
          </a:p>
          <a:p>
            <a:pPr>
              <a:lnSpc>
                <a:spcPct val="120000"/>
              </a:lnSpc>
              <a:spcBef>
                <a:spcPts val="400"/>
              </a:spcBef>
            </a:pPr>
            <a:r>
              <a:rPr lang="en-US" sz="2200" dirty="0">
                <a:hlinkClick r:id="rId39"/>
              </a:rPr>
              <a:t>Book icon</a:t>
            </a:r>
            <a:r>
              <a:rPr lang="en-US" sz="2200" dirty="0"/>
              <a:t> created by </a:t>
            </a:r>
            <a:r>
              <a:rPr lang="en-US" sz="2200" dirty="0">
                <a:hlinkClick r:id="rId40"/>
              </a:rPr>
              <a:t>Good Ware</a:t>
            </a:r>
            <a:r>
              <a:rPr lang="en-US" sz="2200" dirty="0"/>
              <a:t> – </a:t>
            </a:r>
            <a:r>
              <a:rPr lang="en-US" sz="2200" dirty="0" err="1">
                <a:hlinkClick r:id="rId6"/>
              </a:rPr>
              <a:t>Flaticon</a:t>
            </a:r>
            <a:r>
              <a:rPr lang="en-US" sz="2200" dirty="0"/>
              <a:t> </a:t>
            </a:r>
          </a:p>
        </p:txBody>
      </p:sp>
      <p:pic>
        <p:nvPicPr>
          <p:cNvPr id="5" name="Picture 4">
            <a:extLst>
              <a:ext uri="{FF2B5EF4-FFF2-40B4-BE49-F238E27FC236}">
                <a16:creationId xmlns:a16="http://schemas.microsoft.com/office/drawing/2014/main" id="{AEFB1017-C8DF-B7C4-F19E-126734B9A3E8}"/>
              </a:ext>
            </a:extLst>
          </p:cNvPr>
          <p:cNvPicPr>
            <a:picLocks noChangeAspect="1"/>
          </p:cNvPicPr>
          <p:nvPr/>
        </p:nvPicPr>
        <p:blipFill>
          <a:blip r:embed="rId41"/>
          <a:stretch>
            <a:fillRect/>
          </a:stretch>
        </p:blipFill>
        <p:spPr>
          <a:xfrm>
            <a:off x="4463143" y="818356"/>
            <a:ext cx="1219200" cy="419100"/>
          </a:xfrm>
          <a:prstGeom prst="rect">
            <a:avLst/>
          </a:prstGeom>
        </p:spPr>
      </p:pic>
    </p:spTree>
    <p:extLst>
      <p:ext uri="{BB962C8B-B14F-4D97-AF65-F5344CB8AC3E}">
        <p14:creationId xmlns:p14="http://schemas.microsoft.com/office/powerpoint/2010/main" val="3400709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A628-1820-E849-A592-0FD04219C9D9}"/>
              </a:ext>
            </a:extLst>
          </p:cNvPr>
          <p:cNvSpPr>
            <a:spLocks noGrp="1"/>
          </p:cNvSpPr>
          <p:nvPr>
            <p:ph type="title"/>
          </p:nvPr>
        </p:nvSpPr>
        <p:spPr>
          <a:xfrm>
            <a:off x="1885356" y="365125"/>
            <a:ext cx="9468443" cy="1325563"/>
          </a:xfrm>
        </p:spPr>
        <p:txBody>
          <a:bodyPr/>
          <a:lstStyle/>
          <a:p>
            <a:r>
              <a:rPr lang="en-US" b="1" dirty="0"/>
              <a:t>Data and system security agenda</a:t>
            </a:r>
          </a:p>
        </p:txBody>
      </p:sp>
      <p:sp>
        <p:nvSpPr>
          <p:cNvPr id="3" name="Content Placeholder 2">
            <a:extLst>
              <a:ext uri="{FF2B5EF4-FFF2-40B4-BE49-F238E27FC236}">
                <a16:creationId xmlns:a16="http://schemas.microsoft.com/office/drawing/2014/main" id="{46D417E0-5B68-3D4B-9012-A7F338833E9F}"/>
              </a:ext>
            </a:extLst>
          </p:cNvPr>
          <p:cNvSpPr>
            <a:spLocks noGrp="1"/>
          </p:cNvSpPr>
          <p:nvPr>
            <p:ph idx="1"/>
          </p:nvPr>
        </p:nvSpPr>
        <p:spPr>
          <a:xfrm>
            <a:off x="1427356" y="1535693"/>
            <a:ext cx="9468442" cy="4851357"/>
          </a:xfrm>
        </p:spPr>
        <p:txBody>
          <a:bodyPr>
            <a:normAutofit fontScale="92500"/>
          </a:bodyPr>
          <a:lstStyle/>
          <a:p>
            <a:pPr>
              <a:lnSpc>
                <a:spcPct val="110000"/>
              </a:lnSpc>
            </a:pPr>
            <a:r>
              <a:rPr lang="en-US" dirty="0"/>
              <a:t>Motivating example</a:t>
            </a:r>
          </a:p>
          <a:p>
            <a:pPr>
              <a:lnSpc>
                <a:spcPct val="110000"/>
              </a:lnSpc>
            </a:pPr>
            <a:r>
              <a:rPr lang="en-US" dirty="0"/>
              <a:t>Appropriate uses and security of healthcare information</a:t>
            </a:r>
          </a:p>
          <a:p>
            <a:pPr>
              <a:lnSpc>
                <a:spcPct val="110000"/>
              </a:lnSpc>
            </a:pPr>
            <a:r>
              <a:rPr lang="en-US" dirty="0"/>
              <a:t>Health data security regulations</a:t>
            </a:r>
          </a:p>
          <a:p>
            <a:pPr lvl="1">
              <a:lnSpc>
                <a:spcPct val="110000"/>
              </a:lnSpc>
            </a:pPr>
            <a:r>
              <a:rPr lang="en-US" dirty="0"/>
              <a:t>Requirements defined by HIPAA and other regulations</a:t>
            </a:r>
          </a:p>
          <a:p>
            <a:pPr>
              <a:lnSpc>
                <a:spcPct val="110000"/>
              </a:lnSpc>
            </a:pPr>
            <a:r>
              <a:rPr lang="en-US" dirty="0"/>
              <a:t>System security</a:t>
            </a:r>
          </a:p>
          <a:p>
            <a:pPr lvl="1">
              <a:lnSpc>
                <a:spcPct val="110000"/>
              </a:lnSpc>
            </a:pPr>
            <a:r>
              <a:rPr lang="en-US" dirty="0"/>
              <a:t>Points of vulnerability</a:t>
            </a:r>
          </a:p>
          <a:p>
            <a:pPr lvl="1">
              <a:lnSpc>
                <a:spcPct val="110000"/>
              </a:lnSpc>
            </a:pPr>
            <a:r>
              <a:rPr lang="en-US" dirty="0"/>
              <a:t>User access, software vulnerabilities, backup, encryption, network security</a:t>
            </a:r>
          </a:p>
          <a:p>
            <a:pPr>
              <a:lnSpc>
                <a:spcPct val="110000"/>
              </a:lnSpc>
            </a:pPr>
            <a:r>
              <a:rPr lang="en-US" dirty="0"/>
              <a:t>Types of cyberattacks and malware</a:t>
            </a:r>
          </a:p>
          <a:p>
            <a:pPr>
              <a:lnSpc>
                <a:spcPct val="110000"/>
              </a:lnSpc>
            </a:pPr>
            <a:r>
              <a:rPr lang="en-US" dirty="0"/>
              <a:t>Pathologist and lab director responsibilities</a:t>
            </a:r>
          </a:p>
        </p:txBody>
      </p:sp>
      <p:pic>
        <p:nvPicPr>
          <p:cNvPr id="4" name="Picture 3" descr="Shape&#10;&#10;Description automatically generated with low confidence">
            <a:extLst>
              <a:ext uri="{FF2B5EF4-FFF2-40B4-BE49-F238E27FC236}">
                <a16:creationId xmlns:a16="http://schemas.microsoft.com/office/drawing/2014/main" id="{DC0E48CC-FBB3-EEE7-37BC-55742D375204}"/>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0646" y="610393"/>
            <a:ext cx="835025" cy="835025"/>
          </a:xfrm>
          <a:prstGeom prst="rect">
            <a:avLst/>
          </a:prstGeom>
        </p:spPr>
      </p:pic>
    </p:spTree>
    <p:extLst>
      <p:ext uri="{BB962C8B-B14F-4D97-AF65-F5344CB8AC3E}">
        <p14:creationId xmlns:p14="http://schemas.microsoft.com/office/powerpoint/2010/main" val="3853518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DB77-66AC-023B-617A-FE6D522A6A60}"/>
              </a:ext>
            </a:extLst>
          </p:cNvPr>
          <p:cNvSpPr>
            <a:spLocks noGrp="1"/>
          </p:cNvSpPr>
          <p:nvPr>
            <p:ph type="title"/>
          </p:nvPr>
        </p:nvSpPr>
        <p:spPr/>
        <p:txBody>
          <a:bodyPr/>
          <a:lstStyle/>
          <a:p>
            <a:r>
              <a:rPr lang="en-US" b="1" dirty="0"/>
              <a:t>Data security concepts</a:t>
            </a:r>
          </a:p>
        </p:txBody>
      </p:sp>
      <p:sp>
        <p:nvSpPr>
          <p:cNvPr id="3" name="Content Placeholder 2">
            <a:extLst>
              <a:ext uri="{FF2B5EF4-FFF2-40B4-BE49-F238E27FC236}">
                <a16:creationId xmlns:a16="http://schemas.microsoft.com/office/drawing/2014/main" id="{3E2A14C2-A9D2-89A6-2EB9-41A4A6CDA5C9}"/>
              </a:ext>
            </a:extLst>
          </p:cNvPr>
          <p:cNvSpPr>
            <a:spLocks noGrp="1"/>
          </p:cNvSpPr>
          <p:nvPr>
            <p:ph idx="1"/>
          </p:nvPr>
        </p:nvSpPr>
        <p:spPr>
          <a:xfrm>
            <a:off x="838200" y="2066255"/>
            <a:ext cx="10515600" cy="4588545"/>
          </a:xfrm>
        </p:spPr>
        <p:txBody>
          <a:bodyPr>
            <a:normAutofit/>
          </a:bodyPr>
          <a:lstStyle/>
          <a:p>
            <a:r>
              <a:rPr lang="en-US" b="1" dirty="0"/>
              <a:t>Private data:</a:t>
            </a:r>
            <a:r>
              <a:rPr lang="en-US" dirty="0"/>
              <a:t> Data defined as sensitive and kept secret</a:t>
            </a:r>
          </a:p>
          <a:p>
            <a:pPr lvl="1"/>
            <a:r>
              <a:rPr lang="en-US" dirty="0"/>
              <a:t>Usually applied to personal data of an individual</a:t>
            </a:r>
          </a:p>
          <a:p>
            <a:pPr lvl="1"/>
            <a:r>
              <a:rPr lang="en-US" dirty="0"/>
              <a:t>The ability to define what data is sensitive and keep it secret is seen by some as a fundamental right of individuals in a free society</a:t>
            </a:r>
          </a:p>
          <a:p>
            <a:pPr>
              <a:lnSpc>
                <a:spcPct val="100000"/>
              </a:lnSpc>
              <a:spcBef>
                <a:spcPts val="1600"/>
              </a:spcBef>
            </a:pPr>
            <a:r>
              <a:rPr lang="en-US" b="1" dirty="0"/>
              <a:t>Confidential data:</a:t>
            </a:r>
            <a:r>
              <a:rPr lang="en-US" dirty="0"/>
              <a:t> Sensitive data that is shared within a defined scope</a:t>
            </a:r>
          </a:p>
          <a:p>
            <a:pPr lvl="1">
              <a:lnSpc>
                <a:spcPct val="100000"/>
              </a:lnSpc>
            </a:pPr>
            <a:r>
              <a:rPr lang="en-US" dirty="0"/>
              <a:t>Access to data must be limited to the defined scope</a:t>
            </a:r>
          </a:p>
          <a:p>
            <a:pPr>
              <a:lnSpc>
                <a:spcPct val="100000"/>
              </a:lnSpc>
              <a:spcBef>
                <a:spcPts val="1600"/>
              </a:spcBef>
            </a:pPr>
            <a:r>
              <a:rPr lang="en-US" b="1" dirty="0"/>
              <a:t>Data integrity:</a:t>
            </a:r>
            <a:r>
              <a:rPr lang="en-US" dirty="0"/>
              <a:t> Accuracy and completeness of data</a:t>
            </a:r>
          </a:p>
          <a:p>
            <a:pPr>
              <a:lnSpc>
                <a:spcPct val="100000"/>
              </a:lnSpc>
              <a:spcBef>
                <a:spcPts val="1600"/>
              </a:spcBef>
            </a:pPr>
            <a:r>
              <a:rPr lang="en-US" b="1" dirty="0"/>
              <a:t>Data security:</a:t>
            </a:r>
            <a:r>
              <a:rPr lang="en-US" dirty="0"/>
              <a:t> The ability to maintain the </a:t>
            </a:r>
            <a:r>
              <a:rPr lang="en-US" i="1" dirty="0"/>
              <a:t>privacy,</a:t>
            </a:r>
            <a:r>
              <a:rPr lang="en-US" dirty="0"/>
              <a:t> </a:t>
            </a:r>
            <a:r>
              <a:rPr lang="en-US" i="1" dirty="0"/>
              <a:t>confidentiality, and integrity</a:t>
            </a:r>
            <a:r>
              <a:rPr lang="en-US" dirty="0"/>
              <a:t> of sensitive data</a:t>
            </a:r>
          </a:p>
        </p:txBody>
      </p:sp>
      <p:pic>
        <p:nvPicPr>
          <p:cNvPr id="4" name="Picture 3">
            <a:extLst>
              <a:ext uri="{FF2B5EF4-FFF2-40B4-BE49-F238E27FC236}">
                <a16:creationId xmlns:a16="http://schemas.microsoft.com/office/drawing/2014/main" id="{B9056BE3-6C89-FD18-5810-AC36A19D6540}"/>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47683" y="440521"/>
            <a:ext cx="1512888" cy="1512888"/>
          </a:xfrm>
          <a:prstGeom prst="rect">
            <a:avLst/>
          </a:prstGeom>
        </p:spPr>
      </p:pic>
    </p:spTree>
    <p:extLst>
      <p:ext uri="{BB962C8B-B14F-4D97-AF65-F5344CB8AC3E}">
        <p14:creationId xmlns:p14="http://schemas.microsoft.com/office/powerpoint/2010/main" val="377549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00E1D-998F-7893-B21A-1A32C4C2F14D}"/>
              </a:ext>
            </a:extLst>
          </p:cNvPr>
          <p:cNvSpPr>
            <a:spLocks noGrp="1"/>
          </p:cNvSpPr>
          <p:nvPr>
            <p:ph type="title"/>
          </p:nvPr>
        </p:nvSpPr>
        <p:spPr/>
        <p:txBody>
          <a:bodyPr/>
          <a:lstStyle/>
          <a:p>
            <a:r>
              <a:rPr lang="en-US" b="1" dirty="0"/>
              <a:t>Scope of use of confidential health data</a:t>
            </a:r>
          </a:p>
        </p:txBody>
      </p:sp>
      <p:sp>
        <p:nvSpPr>
          <p:cNvPr id="3" name="Content Placeholder 2">
            <a:extLst>
              <a:ext uri="{FF2B5EF4-FFF2-40B4-BE49-F238E27FC236}">
                <a16:creationId xmlns:a16="http://schemas.microsoft.com/office/drawing/2014/main" id="{35247B47-CAB9-1C01-BAD2-0A809CE5ECC1}"/>
              </a:ext>
            </a:extLst>
          </p:cNvPr>
          <p:cNvSpPr>
            <a:spLocks noGrp="1"/>
          </p:cNvSpPr>
          <p:nvPr>
            <p:ph idx="1"/>
          </p:nvPr>
        </p:nvSpPr>
        <p:spPr>
          <a:xfrm>
            <a:off x="838200" y="1825625"/>
            <a:ext cx="8531268" cy="4351338"/>
          </a:xfrm>
        </p:spPr>
        <p:txBody>
          <a:bodyPr/>
          <a:lstStyle/>
          <a:p>
            <a:r>
              <a:rPr lang="en-US" dirty="0"/>
              <a:t>Individual Patient care</a:t>
            </a:r>
          </a:p>
          <a:p>
            <a:r>
              <a:rPr lang="en-US" dirty="0"/>
              <a:t>Billing and operations</a:t>
            </a:r>
          </a:p>
          <a:p>
            <a:r>
              <a:rPr lang="en-US" dirty="0"/>
              <a:t>Local QA and process improvement</a:t>
            </a:r>
          </a:p>
          <a:p>
            <a:r>
              <a:rPr lang="en-US" dirty="0"/>
              <a:t>Public health reporting and surveillance</a:t>
            </a:r>
          </a:p>
          <a:p>
            <a:pPr marL="0" indent="0">
              <a:spcBef>
                <a:spcPts val="2200"/>
              </a:spcBef>
              <a:buNone/>
            </a:pPr>
            <a:r>
              <a:rPr lang="en-US" i="1" dirty="0"/>
              <a:t>…and with appropriate permission and protection…</a:t>
            </a:r>
          </a:p>
          <a:p>
            <a:r>
              <a:rPr lang="en-US" dirty="0"/>
              <a:t>Biomedical research</a:t>
            </a:r>
          </a:p>
          <a:p>
            <a:r>
              <a:rPr lang="en-US" dirty="0"/>
              <a:t>Health systems &amp; healthcare delivery research</a:t>
            </a:r>
          </a:p>
          <a:p>
            <a:r>
              <a:rPr lang="en-US" dirty="0"/>
              <a:t>Product development</a:t>
            </a:r>
          </a:p>
          <a:p>
            <a:endParaRPr lang="en-US" dirty="0"/>
          </a:p>
        </p:txBody>
      </p:sp>
      <p:pic>
        <p:nvPicPr>
          <p:cNvPr id="5" name="Picture 4">
            <a:extLst>
              <a:ext uri="{FF2B5EF4-FFF2-40B4-BE49-F238E27FC236}">
                <a16:creationId xmlns:a16="http://schemas.microsoft.com/office/drawing/2014/main" id="{079B8A1E-9B98-8568-1129-E818CC0E9219}"/>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24656" y="2325146"/>
            <a:ext cx="1022910" cy="1022910"/>
          </a:xfrm>
          <a:prstGeom prst="rect">
            <a:avLst/>
          </a:prstGeom>
        </p:spPr>
      </p:pic>
      <p:pic>
        <p:nvPicPr>
          <p:cNvPr id="8" name="Picture 7">
            <a:extLst>
              <a:ext uri="{FF2B5EF4-FFF2-40B4-BE49-F238E27FC236}">
                <a16:creationId xmlns:a16="http://schemas.microsoft.com/office/drawing/2014/main" id="{85A2441D-2835-2F19-729F-51E31BDFCD1C}"/>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00128" y="1634947"/>
            <a:ext cx="1022910" cy="1022910"/>
          </a:xfrm>
          <a:prstGeom prst="rect">
            <a:avLst/>
          </a:prstGeom>
        </p:spPr>
      </p:pic>
      <p:pic>
        <p:nvPicPr>
          <p:cNvPr id="9" name="Picture 8">
            <a:extLst>
              <a:ext uri="{FF2B5EF4-FFF2-40B4-BE49-F238E27FC236}">
                <a16:creationId xmlns:a16="http://schemas.microsoft.com/office/drawing/2014/main" id="{5D421B14-7BFF-DC42-0444-F13AD408F341}"/>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24656" y="877372"/>
            <a:ext cx="1022910" cy="1022910"/>
          </a:xfrm>
          <a:prstGeom prst="rect">
            <a:avLst/>
          </a:prstGeom>
        </p:spPr>
      </p:pic>
      <p:pic>
        <p:nvPicPr>
          <p:cNvPr id="11" name="Picture 10">
            <a:extLst>
              <a:ext uri="{FF2B5EF4-FFF2-40B4-BE49-F238E27FC236}">
                <a16:creationId xmlns:a16="http://schemas.microsoft.com/office/drawing/2014/main" id="{CE79DFF8-D5BA-0DB2-7DC0-82245FEF59DD}"/>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00128" y="3041381"/>
            <a:ext cx="1022910" cy="1022910"/>
          </a:xfrm>
          <a:prstGeom prst="rect">
            <a:avLst/>
          </a:prstGeom>
        </p:spPr>
      </p:pic>
      <p:pic>
        <p:nvPicPr>
          <p:cNvPr id="13" name="Picture 12">
            <a:extLst>
              <a:ext uri="{FF2B5EF4-FFF2-40B4-BE49-F238E27FC236}">
                <a16:creationId xmlns:a16="http://schemas.microsoft.com/office/drawing/2014/main" id="{94179D17-BBA3-5441-045F-BB1B21129B9E}"/>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24656" y="4202840"/>
            <a:ext cx="1022910" cy="1022910"/>
          </a:xfrm>
          <a:prstGeom prst="rect">
            <a:avLst/>
          </a:prstGeom>
        </p:spPr>
      </p:pic>
      <p:pic>
        <p:nvPicPr>
          <p:cNvPr id="15" name="Picture 14">
            <a:extLst>
              <a:ext uri="{FF2B5EF4-FFF2-40B4-BE49-F238E27FC236}">
                <a16:creationId xmlns:a16="http://schemas.microsoft.com/office/drawing/2014/main" id="{B0AF6CFC-B0D0-B692-41FA-120075720697}"/>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00128" y="4906079"/>
            <a:ext cx="1022910" cy="1022910"/>
          </a:xfrm>
          <a:prstGeom prst="rect">
            <a:avLst/>
          </a:prstGeom>
        </p:spPr>
      </p:pic>
    </p:spTree>
    <p:extLst>
      <p:ext uri="{BB962C8B-B14F-4D97-AF65-F5344CB8AC3E}">
        <p14:creationId xmlns:p14="http://schemas.microsoft.com/office/powerpoint/2010/main" val="3678938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40AA-9252-4D4C-90FD-603F90EBA826}"/>
              </a:ext>
            </a:extLst>
          </p:cNvPr>
          <p:cNvSpPr>
            <a:spLocks noGrp="1"/>
          </p:cNvSpPr>
          <p:nvPr>
            <p:ph type="title"/>
          </p:nvPr>
        </p:nvSpPr>
        <p:spPr/>
        <p:txBody>
          <a:bodyPr/>
          <a:lstStyle/>
          <a:p>
            <a:r>
              <a:rPr lang="en-US" b="1" dirty="0"/>
              <a:t>Healthcare information security</a:t>
            </a:r>
          </a:p>
        </p:txBody>
      </p:sp>
      <p:sp>
        <p:nvSpPr>
          <p:cNvPr id="3" name="Content Placeholder 2">
            <a:extLst>
              <a:ext uri="{FF2B5EF4-FFF2-40B4-BE49-F238E27FC236}">
                <a16:creationId xmlns:a16="http://schemas.microsoft.com/office/drawing/2014/main" id="{53691E6D-4C57-A147-BA51-804FA51E2E11}"/>
              </a:ext>
            </a:extLst>
          </p:cNvPr>
          <p:cNvSpPr>
            <a:spLocks noGrp="1"/>
          </p:cNvSpPr>
          <p:nvPr>
            <p:ph idx="1"/>
          </p:nvPr>
        </p:nvSpPr>
        <p:spPr>
          <a:xfrm>
            <a:off x="838200" y="1724025"/>
            <a:ext cx="10746492" cy="4934404"/>
          </a:xfrm>
        </p:spPr>
        <p:txBody>
          <a:bodyPr>
            <a:normAutofit fontScale="92500" lnSpcReduction="10000"/>
          </a:bodyPr>
          <a:lstStyle/>
          <a:p>
            <a:pPr>
              <a:lnSpc>
                <a:spcPct val="110000"/>
              </a:lnSpc>
            </a:pPr>
            <a:r>
              <a:rPr lang="en-US" dirty="0"/>
              <a:t>Healthcare delivery</a:t>
            </a:r>
          </a:p>
          <a:p>
            <a:pPr lvl="1">
              <a:lnSpc>
                <a:spcPct val="110000"/>
              </a:lnSpc>
            </a:pPr>
            <a:r>
              <a:rPr lang="en-US" dirty="0"/>
              <a:t>Access control via login with limited permissions, data- and system-use best practices</a:t>
            </a:r>
          </a:p>
          <a:p>
            <a:pPr lvl="1">
              <a:lnSpc>
                <a:spcPct val="110000"/>
              </a:lnSpc>
            </a:pPr>
            <a:r>
              <a:rPr lang="en-US" dirty="0"/>
              <a:t>Limit access based on need to know, but don’t obstruct trouble-shooting</a:t>
            </a:r>
          </a:p>
          <a:p>
            <a:pPr>
              <a:lnSpc>
                <a:spcPct val="110000"/>
              </a:lnSpc>
            </a:pPr>
            <a:r>
              <a:rPr lang="en-US" dirty="0"/>
              <a:t>Healthcare process improvement and Q/A</a:t>
            </a:r>
          </a:p>
          <a:p>
            <a:pPr lvl="1">
              <a:lnSpc>
                <a:spcPct val="110000"/>
              </a:lnSpc>
            </a:pPr>
            <a:r>
              <a:rPr lang="en-US" dirty="0"/>
              <a:t>Sponsorship by and report to a Q/A committee is best practice</a:t>
            </a:r>
          </a:p>
          <a:p>
            <a:pPr lvl="1">
              <a:lnSpc>
                <a:spcPct val="110000"/>
              </a:lnSpc>
            </a:pPr>
            <a:r>
              <a:rPr lang="en-US" dirty="0"/>
              <a:t>Identified data can be used, but de-identified data when possible is best practice</a:t>
            </a:r>
          </a:p>
          <a:p>
            <a:pPr lvl="1">
              <a:lnSpc>
                <a:spcPct val="110000"/>
              </a:lnSpc>
            </a:pPr>
            <a:r>
              <a:rPr lang="en-US" dirty="0"/>
              <a:t>Does not require IRB review (consider </a:t>
            </a:r>
            <a:r>
              <a:rPr lang="en-US" i="1" dirty="0"/>
              <a:t>expedited</a:t>
            </a:r>
            <a:r>
              <a:rPr lang="en-US" dirty="0"/>
              <a:t> review if publication is anticipated)</a:t>
            </a:r>
          </a:p>
          <a:p>
            <a:pPr>
              <a:lnSpc>
                <a:spcPct val="110000"/>
              </a:lnSpc>
            </a:pPr>
            <a:r>
              <a:rPr lang="en-US" dirty="0"/>
              <a:t>Biomedical research</a:t>
            </a:r>
          </a:p>
          <a:p>
            <a:pPr lvl="1">
              <a:lnSpc>
                <a:spcPct val="110000"/>
              </a:lnSpc>
            </a:pPr>
            <a:r>
              <a:rPr lang="en-US" dirty="0"/>
              <a:t>Creates new knowledge for general dissemination</a:t>
            </a:r>
          </a:p>
          <a:p>
            <a:pPr lvl="1">
              <a:lnSpc>
                <a:spcPct val="110000"/>
              </a:lnSpc>
            </a:pPr>
            <a:r>
              <a:rPr lang="en-US" dirty="0"/>
              <a:t>De-identified data or limited data sets should be used if possible</a:t>
            </a:r>
          </a:p>
          <a:p>
            <a:pPr lvl="1">
              <a:lnSpc>
                <a:spcPct val="110000"/>
              </a:lnSpc>
            </a:pPr>
            <a:r>
              <a:rPr lang="en-US" dirty="0"/>
              <a:t>IRB review required if not de-identified, may be expedited for simple data-only studies</a:t>
            </a:r>
          </a:p>
        </p:txBody>
      </p:sp>
      <p:pic>
        <p:nvPicPr>
          <p:cNvPr id="5" name="Picture 4">
            <a:extLst>
              <a:ext uri="{FF2B5EF4-FFF2-40B4-BE49-F238E27FC236}">
                <a16:creationId xmlns:a16="http://schemas.microsoft.com/office/drawing/2014/main" id="{4238985E-D842-EDCF-3A88-980C909197F0}"/>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47683" y="440521"/>
            <a:ext cx="1512888" cy="1512888"/>
          </a:xfrm>
          <a:prstGeom prst="rect">
            <a:avLst/>
          </a:prstGeom>
        </p:spPr>
      </p:pic>
    </p:spTree>
    <p:extLst>
      <p:ext uri="{BB962C8B-B14F-4D97-AF65-F5344CB8AC3E}">
        <p14:creationId xmlns:p14="http://schemas.microsoft.com/office/powerpoint/2010/main" val="1446328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83D2-D17E-6B46-AE45-93A3C463BF86}"/>
              </a:ext>
            </a:extLst>
          </p:cNvPr>
          <p:cNvSpPr>
            <a:spLocks noGrp="1"/>
          </p:cNvSpPr>
          <p:nvPr>
            <p:ph type="title"/>
          </p:nvPr>
        </p:nvSpPr>
        <p:spPr/>
        <p:txBody>
          <a:bodyPr/>
          <a:lstStyle/>
          <a:p>
            <a:r>
              <a:rPr lang="en-US" b="1" dirty="0"/>
              <a:t>Regulations for health data security</a:t>
            </a:r>
          </a:p>
        </p:txBody>
      </p:sp>
      <p:sp>
        <p:nvSpPr>
          <p:cNvPr id="3" name="Content Placeholder 2">
            <a:extLst>
              <a:ext uri="{FF2B5EF4-FFF2-40B4-BE49-F238E27FC236}">
                <a16:creationId xmlns:a16="http://schemas.microsoft.com/office/drawing/2014/main" id="{2111ECBC-59B3-9742-A229-32774272B992}"/>
              </a:ext>
            </a:extLst>
          </p:cNvPr>
          <p:cNvSpPr>
            <a:spLocks noGrp="1"/>
          </p:cNvSpPr>
          <p:nvPr>
            <p:ph idx="1"/>
          </p:nvPr>
        </p:nvSpPr>
        <p:spPr>
          <a:xfrm>
            <a:off x="838200" y="1825625"/>
            <a:ext cx="10515600" cy="4760232"/>
          </a:xfrm>
        </p:spPr>
        <p:txBody>
          <a:bodyPr>
            <a:normAutofit/>
          </a:bodyPr>
          <a:lstStyle/>
          <a:p>
            <a:r>
              <a:rPr lang="en-US" dirty="0"/>
              <a:t>Health Insurance Portability and Accountability Act (HIPAA)</a:t>
            </a:r>
          </a:p>
          <a:p>
            <a:pPr lvl="1"/>
            <a:r>
              <a:rPr lang="en-US" dirty="0"/>
              <a:t>Applies to care providers, health plans, health data clearinghouses</a:t>
            </a:r>
          </a:p>
          <a:p>
            <a:pPr lvl="1"/>
            <a:r>
              <a:rPr lang="en-US" b="1" dirty="0"/>
              <a:t>Privacy rule</a:t>
            </a:r>
            <a:r>
              <a:rPr lang="en-US" dirty="0"/>
              <a:t>, definition and permissible uses of protected health information (PHI), confidentiality responsibilities, minimum necessary standard</a:t>
            </a:r>
          </a:p>
          <a:p>
            <a:pPr lvl="1"/>
            <a:r>
              <a:rPr lang="en-US" b="1" dirty="0"/>
              <a:t>Security rule</a:t>
            </a:r>
            <a:r>
              <a:rPr lang="en-US" dirty="0"/>
              <a:t>, requirements for protection of electronic PHI</a:t>
            </a:r>
          </a:p>
          <a:p>
            <a:pPr lvl="1"/>
            <a:r>
              <a:rPr lang="en-US" b="1" dirty="0"/>
              <a:t>Breach notification rule</a:t>
            </a:r>
            <a:r>
              <a:rPr lang="en-US" dirty="0"/>
              <a:t>, requires notification if a breach occurs</a:t>
            </a:r>
          </a:p>
          <a:p>
            <a:r>
              <a:rPr lang="en-US" dirty="0"/>
              <a:t>Identified health data is confidential and should be used only for:</a:t>
            </a:r>
          </a:p>
          <a:p>
            <a:pPr lvl="1"/>
            <a:r>
              <a:rPr lang="en-US" dirty="0"/>
              <a:t>Medical care and billing, and public health</a:t>
            </a:r>
          </a:p>
          <a:p>
            <a:pPr lvl="1"/>
            <a:r>
              <a:rPr lang="en-US" dirty="0"/>
              <a:t>Provider quality and process improvement</a:t>
            </a:r>
          </a:p>
          <a:p>
            <a:pPr lvl="1"/>
            <a:r>
              <a:rPr lang="en-US" dirty="0"/>
              <a:t>Research, if formally approved</a:t>
            </a:r>
          </a:p>
          <a:p>
            <a:r>
              <a:rPr lang="en-US" dirty="0"/>
              <a:t>Should be viewed only by those performing these tasks</a:t>
            </a:r>
          </a:p>
          <a:p>
            <a:pPr lvl="1"/>
            <a:endParaRPr lang="en-US" dirty="0"/>
          </a:p>
          <a:p>
            <a:pPr lvl="1"/>
            <a:endParaRPr lang="en-US" dirty="0"/>
          </a:p>
        </p:txBody>
      </p:sp>
      <p:pic>
        <p:nvPicPr>
          <p:cNvPr id="6" name="Picture 5">
            <a:extLst>
              <a:ext uri="{FF2B5EF4-FFF2-40B4-BE49-F238E27FC236}">
                <a16:creationId xmlns:a16="http://schemas.microsoft.com/office/drawing/2014/main" id="{95163943-C6E0-3C0B-BA73-5ED004D5D26A}"/>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382244" y="365125"/>
            <a:ext cx="1325562" cy="1325562"/>
          </a:xfrm>
          <a:prstGeom prst="rect">
            <a:avLst/>
          </a:prstGeom>
        </p:spPr>
      </p:pic>
    </p:spTree>
    <p:extLst>
      <p:ext uri="{BB962C8B-B14F-4D97-AF65-F5344CB8AC3E}">
        <p14:creationId xmlns:p14="http://schemas.microsoft.com/office/powerpoint/2010/main" val="1240384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077F9-CDD8-E88A-9E10-F0044B4D5658}"/>
              </a:ext>
            </a:extLst>
          </p:cNvPr>
          <p:cNvSpPr>
            <a:spLocks noGrp="1"/>
          </p:cNvSpPr>
          <p:nvPr>
            <p:ph type="title"/>
          </p:nvPr>
        </p:nvSpPr>
        <p:spPr/>
        <p:txBody>
          <a:bodyPr/>
          <a:lstStyle/>
          <a:p>
            <a:r>
              <a:rPr lang="en-US" b="1" dirty="0"/>
              <a:t>Additional pertinent data regulations</a:t>
            </a:r>
          </a:p>
        </p:txBody>
      </p:sp>
      <p:sp>
        <p:nvSpPr>
          <p:cNvPr id="3" name="Content Placeholder 2">
            <a:extLst>
              <a:ext uri="{FF2B5EF4-FFF2-40B4-BE49-F238E27FC236}">
                <a16:creationId xmlns:a16="http://schemas.microsoft.com/office/drawing/2014/main" id="{24840D08-CE8A-42ED-1200-690158A7453B}"/>
              </a:ext>
            </a:extLst>
          </p:cNvPr>
          <p:cNvSpPr>
            <a:spLocks noGrp="1"/>
          </p:cNvSpPr>
          <p:nvPr>
            <p:ph idx="1"/>
          </p:nvPr>
        </p:nvSpPr>
        <p:spPr/>
        <p:txBody>
          <a:bodyPr>
            <a:normAutofit/>
          </a:bodyPr>
          <a:lstStyle/>
          <a:p>
            <a:pPr>
              <a:lnSpc>
                <a:spcPct val="100000"/>
              </a:lnSpc>
            </a:pPr>
            <a:r>
              <a:rPr lang="en-US" dirty="0"/>
              <a:t>State regulations related to specific data types (substance abuse, HIV)</a:t>
            </a:r>
          </a:p>
          <a:p>
            <a:pPr>
              <a:lnSpc>
                <a:spcPct val="100000"/>
              </a:lnSpc>
            </a:pPr>
            <a:r>
              <a:rPr lang="en-US" dirty="0"/>
              <a:t>California Consumer Privacy Act of 2018</a:t>
            </a:r>
          </a:p>
          <a:p>
            <a:pPr lvl="1">
              <a:lnSpc>
                <a:spcPct val="100000"/>
              </a:lnSpc>
            </a:pPr>
            <a:r>
              <a:rPr lang="en-US" dirty="0"/>
              <a:t>Broader than HIPAA, covers non-health data</a:t>
            </a:r>
          </a:p>
          <a:p>
            <a:pPr lvl="1">
              <a:lnSpc>
                <a:spcPct val="100000"/>
              </a:lnSpc>
            </a:pPr>
            <a:r>
              <a:rPr lang="en-US" dirty="0"/>
              <a:t>Includes the right to be “forgotten”</a:t>
            </a:r>
          </a:p>
          <a:p>
            <a:pPr>
              <a:lnSpc>
                <a:spcPct val="100000"/>
              </a:lnSpc>
            </a:pPr>
            <a:r>
              <a:rPr lang="en-US" dirty="0"/>
              <a:t>General Data Protection Regulation (GDPR, European Union)</a:t>
            </a:r>
          </a:p>
          <a:p>
            <a:pPr lvl="1">
              <a:lnSpc>
                <a:spcPct val="100000"/>
              </a:lnSpc>
            </a:pPr>
            <a:r>
              <a:rPr lang="en-US" dirty="0"/>
              <a:t>Also covers non-health data</a:t>
            </a:r>
          </a:p>
          <a:p>
            <a:pPr>
              <a:lnSpc>
                <a:spcPct val="100000"/>
              </a:lnSpc>
            </a:pPr>
            <a:r>
              <a:rPr lang="en-US" b="0" i="0" dirty="0">
                <a:solidFill>
                  <a:srgbClr val="000000"/>
                </a:solidFill>
                <a:effectLst/>
              </a:rPr>
              <a:t>Personal Information Protection and Electronic Documents Act (PIPEDA, Canada)</a:t>
            </a:r>
          </a:p>
          <a:p>
            <a:pPr lvl="1">
              <a:lnSpc>
                <a:spcPct val="100000"/>
              </a:lnSpc>
            </a:pPr>
            <a:r>
              <a:rPr lang="en-US" dirty="0">
                <a:solidFill>
                  <a:srgbClr val="000000"/>
                </a:solidFill>
              </a:rPr>
              <a:t>Use of personal information in commerce &amp; healthcare, also provincial laws</a:t>
            </a:r>
            <a:endParaRPr lang="en-US" dirty="0"/>
          </a:p>
          <a:p>
            <a:pPr>
              <a:lnSpc>
                <a:spcPct val="100000"/>
              </a:lnSpc>
            </a:pPr>
            <a:endParaRPr lang="en-US" dirty="0"/>
          </a:p>
        </p:txBody>
      </p:sp>
    </p:spTree>
    <p:extLst>
      <p:ext uri="{BB962C8B-B14F-4D97-AF65-F5344CB8AC3E}">
        <p14:creationId xmlns:p14="http://schemas.microsoft.com/office/powerpoint/2010/main" val="2998742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TotalTime>
  <Words>3997</Words>
  <Application>Microsoft Macintosh PowerPoint</Application>
  <PresentationFormat>Widescreen</PresentationFormat>
  <Paragraphs>434</Paragraphs>
  <Slides>35</Slides>
  <Notes>13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Introduction to Pathology Informatics</vt:lpstr>
      <vt:lpstr>Is data and system security  an issue in healthcare?</vt:lpstr>
      <vt:lpstr>University of Vermont experience</vt:lpstr>
      <vt:lpstr>Data and system security agenda</vt:lpstr>
      <vt:lpstr>Data security concepts</vt:lpstr>
      <vt:lpstr>Scope of use of confidential health data</vt:lpstr>
      <vt:lpstr>Healthcare information security</vt:lpstr>
      <vt:lpstr>Regulations for health data security</vt:lpstr>
      <vt:lpstr>Additional pertinent data regulations</vt:lpstr>
      <vt:lpstr>HIPAA Privacy rule: Protected Health Information (PHI)</vt:lpstr>
      <vt:lpstr>Data deidentification</vt:lpstr>
      <vt:lpstr>Deidentified data can be reidentified</vt:lpstr>
      <vt:lpstr>HIPAA security and breach notification rules</vt:lpstr>
      <vt:lpstr>Business associate and data use agreements</vt:lpstr>
      <vt:lpstr>Potential security weaknesses</vt:lpstr>
      <vt:lpstr>Assuring data and system security</vt:lpstr>
      <vt:lpstr>User access and capabilities</vt:lpstr>
      <vt:lpstr>Good password construction practices</vt:lpstr>
      <vt:lpstr>Good system user practices</vt:lpstr>
      <vt:lpstr>Software vulnerabilities and patching</vt:lpstr>
      <vt:lpstr>Backup</vt:lpstr>
      <vt:lpstr>Backup</vt:lpstr>
      <vt:lpstr>Encryption</vt:lpstr>
      <vt:lpstr>Implementing encryption</vt:lpstr>
      <vt:lpstr>Public key encryption</vt:lpstr>
      <vt:lpstr>Digital signatures and encryption</vt:lpstr>
      <vt:lpstr>Network security</vt:lpstr>
      <vt:lpstr>Vulnerability scans  and penetration testing</vt:lpstr>
      <vt:lpstr>Cyberattacks and malware</vt:lpstr>
      <vt:lpstr>Examples of cyberattacks</vt:lpstr>
      <vt:lpstr>Pathologist and lab director responsibilities</vt:lpstr>
      <vt:lpstr>CAP Checklist System Security (Lab Gen)</vt:lpstr>
      <vt:lpstr>Key points</vt:lpstr>
      <vt:lpstr>Readings</vt:lpstr>
      <vt:lpstr>Permitted uses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Informatics I</dc:title>
  <cp:lastModifiedBy>James Harrison</cp:lastModifiedBy>
  <cp:revision>126</cp:revision>
  <dcterms:modified xsi:type="dcterms:W3CDTF">2024-05-01T14:26:20Z</dcterms:modified>
</cp:coreProperties>
</file>