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00" r:id="rId2"/>
    <p:sldId id="292" r:id="rId3"/>
    <p:sldId id="276" r:id="rId4"/>
    <p:sldId id="293" r:id="rId5"/>
    <p:sldId id="277" r:id="rId6"/>
    <p:sldId id="312" r:id="rId7"/>
    <p:sldId id="278" r:id="rId8"/>
    <p:sldId id="282" r:id="rId9"/>
    <p:sldId id="279" r:id="rId10"/>
    <p:sldId id="281" r:id="rId11"/>
    <p:sldId id="311" r:id="rId12"/>
    <p:sldId id="280" r:id="rId13"/>
    <p:sldId id="283" r:id="rId14"/>
    <p:sldId id="284" r:id="rId15"/>
    <p:sldId id="285" r:id="rId16"/>
    <p:sldId id="310" r:id="rId17"/>
    <p:sldId id="286" r:id="rId18"/>
    <p:sldId id="295" r:id="rId19"/>
    <p:sldId id="301" r:id="rId20"/>
    <p:sldId id="287" r:id="rId21"/>
    <p:sldId id="302" r:id="rId22"/>
    <p:sldId id="289" r:id="rId23"/>
    <p:sldId id="288" r:id="rId24"/>
    <p:sldId id="309" r:id="rId25"/>
    <p:sldId id="291" r:id="rId26"/>
    <p:sldId id="290" r:id="rId27"/>
    <p:sldId id="294" r:id="rId28"/>
    <p:sldId id="303" r:id="rId29"/>
    <p:sldId id="304" r:id="rId30"/>
    <p:sldId id="30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2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B050"/>
    <a:srgbClr val="4472C4"/>
    <a:srgbClr val="D95950"/>
    <a:srgbClr val="FFFFFF"/>
    <a:srgbClr val="73ABE2"/>
    <a:srgbClr val="87B6EA"/>
    <a:srgbClr val="B39FD4"/>
    <a:srgbClr val="CAE4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150"/>
    <p:restoredTop sz="76263"/>
  </p:normalViewPr>
  <p:slideViewPr>
    <p:cSldViewPr snapToGrid="0" snapToObjects="1">
      <p:cViewPr varScale="1">
        <p:scale>
          <a:sx n="112" d="100"/>
          <a:sy n="112" d="100"/>
        </p:scale>
        <p:origin x="224" y="216"/>
      </p:cViewPr>
      <p:guideLst>
        <p:guide orient="horz" pos="132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ison, James H (jhh5y)" userId="b54e91c0-fe5f-4cdd-a96e-e47c544bc298" providerId="ADAL" clId="{4DC2DA71-DA35-9F40-BBD0-D289E0E58A7A}"/>
    <pc:docChg chg="modSld">
      <pc:chgData name="Harrison, James H (jhh5y)" userId="b54e91c0-fe5f-4cdd-a96e-e47c544bc298" providerId="ADAL" clId="{4DC2DA71-DA35-9F40-BBD0-D289E0E58A7A}" dt="2023-04-05T17:16:23.310" v="22" actId="20577"/>
      <pc:docMkLst>
        <pc:docMk/>
      </pc:docMkLst>
      <pc:sldChg chg="modSp mod">
        <pc:chgData name="Harrison, James H (jhh5y)" userId="b54e91c0-fe5f-4cdd-a96e-e47c544bc298" providerId="ADAL" clId="{4DC2DA71-DA35-9F40-BBD0-D289E0E58A7A}" dt="2023-04-05T17:16:11.967" v="19" actId="20577"/>
        <pc:sldMkLst>
          <pc:docMk/>
          <pc:sldMk cId="3853518418" sldId="276"/>
        </pc:sldMkLst>
        <pc:spChg chg="mod">
          <ac:chgData name="Harrison, James H (jhh5y)" userId="b54e91c0-fe5f-4cdd-a96e-e47c544bc298" providerId="ADAL" clId="{4DC2DA71-DA35-9F40-BBD0-D289E0E58A7A}" dt="2023-04-05T17:16:11.967" v="19" actId="20577"/>
          <ac:spMkLst>
            <pc:docMk/>
            <pc:sldMk cId="3853518418" sldId="276"/>
            <ac:spMk id="2" creationId="{6538A628-1820-E849-A592-0FD04219C9D9}"/>
          </ac:spMkLst>
        </pc:spChg>
      </pc:sldChg>
      <pc:sldChg chg="modSp mod">
        <pc:chgData name="Harrison, James H (jhh5y)" userId="b54e91c0-fe5f-4cdd-a96e-e47c544bc298" providerId="ADAL" clId="{4DC2DA71-DA35-9F40-BBD0-D289E0E58A7A}" dt="2023-04-05T17:16:23.310" v="22" actId="20577"/>
        <pc:sldMkLst>
          <pc:docMk/>
          <pc:sldMk cId="3400709409" sldId="308"/>
        </pc:sldMkLst>
        <pc:spChg chg="mod">
          <ac:chgData name="Harrison, James H (jhh5y)" userId="b54e91c0-fe5f-4cdd-a96e-e47c544bc298" providerId="ADAL" clId="{4DC2DA71-DA35-9F40-BBD0-D289E0E58A7A}" dt="2023-04-05T17:16:23.310" v="22" actId="20577"/>
          <ac:spMkLst>
            <pc:docMk/>
            <pc:sldMk cId="3400709409" sldId="308"/>
            <ac:spMk id="3" creationId="{73B9CDA8-C7F0-168B-F794-73D3DCDBDED6}"/>
          </ac:spMkLst>
        </pc:spChg>
      </pc:sldChg>
    </pc:docChg>
  </pc:docChgLst>
  <pc:docChgLst>
    <pc:chgData name="Harrison, James H (jhh5y)" userId="b54e91c0-fe5f-4cdd-a96e-e47c544bc298" providerId="ADAL" clId="{EA671A56-DF93-BF49-A2E9-A56D563C0477}"/>
    <pc:docChg chg="undo custSel addSld modSld sldOrd">
      <pc:chgData name="Harrison, James H (jhh5y)" userId="b54e91c0-fe5f-4cdd-a96e-e47c544bc298" providerId="ADAL" clId="{EA671A56-DF93-BF49-A2E9-A56D563C0477}" dt="2023-01-04T20:13:00.649" v="4265" actId="20577"/>
      <pc:docMkLst>
        <pc:docMk/>
      </pc:docMkLst>
      <pc:sldChg chg="modSp mod">
        <pc:chgData name="Harrison, James H (jhh5y)" userId="b54e91c0-fe5f-4cdd-a96e-e47c544bc298" providerId="ADAL" clId="{EA671A56-DF93-BF49-A2E9-A56D563C0477}" dt="2023-01-03T18:43:35.194" v="1719" actId="20577"/>
        <pc:sldMkLst>
          <pc:docMk/>
          <pc:sldMk cId="3853518418" sldId="276"/>
        </pc:sldMkLst>
        <pc:spChg chg="mod">
          <ac:chgData name="Harrison, James H (jhh5y)" userId="b54e91c0-fe5f-4cdd-a96e-e47c544bc298" providerId="ADAL" clId="{EA671A56-DF93-BF49-A2E9-A56D563C0477}" dt="2023-01-03T18:43:35.194" v="1719" actId="20577"/>
          <ac:spMkLst>
            <pc:docMk/>
            <pc:sldMk cId="3853518418" sldId="276"/>
            <ac:spMk id="3" creationId="{46D417E0-5B68-3D4B-9012-A7F338833E9F}"/>
          </ac:spMkLst>
        </pc:spChg>
      </pc:sldChg>
      <pc:sldChg chg="addSp delSp modSp mod modAnim">
        <pc:chgData name="Harrison, James H (jhh5y)" userId="b54e91c0-fe5f-4cdd-a96e-e47c544bc298" providerId="ADAL" clId="{EA671A56-DF93-BF49-A2E9-A56D563C0477}" dt="2023-01-03T20:05:33.410" v="1883" actId="27636"/>
        <pc:sldMkLst>
          <pc:docMk/>
          <pc:sldMk cId="3101050298" sldId="277"/>
        </pc:sldMkLst>
        <pc:spChg chg="mod">
          <ac:chgData name="Harrison, James H (jhh5y)" userId="b54e91c0-fe5f-4cdd-a96e-e47c544bc298" providerId="ADAL" clId="{EA671A56-DF93-BF49-A2E9-A56D563C0477}" dt="2023-01-03T20:05:33.403" v="1882" actId="27636"/>
          <ac:spMkLst>
            <pc:docMk/>
            <pc:sldMk cId="3101050298" sldId="277"/>
            <ac:spMk id="6" creationId="{F9C107D1-907B-394A-B3BF-1ABE9EE405D3}"/>
          </ac:spMkLst>
        </pc:spChg>
        <pc:spChg chg="mod">
          <ac:chgData name="Harrison, James H (jhh5y)" userId="b54e91c0-fe5f-4cdd-a96e-e47c544bc298" providerId="ADAL" clId="{EA671A56-DF93-BF49-A2E9-A56D563C0477}" dt="2023-01-03T20:05:33.410" v="1883" actId="27636"/>
          <ac:spMkLst>
            <pc:docMk/>
            <pc:sldMk cId="3101050298" sldId="277"/>
            <ac:spMk id="7" creationId="{5E555A94-1C35-FE42-A1BC-5DEE37BC4111}"/>
          </ac:spMkLst>
        </pc:spChg>
        <pc:spChg chg="mod topLvl">
          <ac:chgData name="Harrison, James H (jhh5y)" userId="b54e91c0-fe5f-4cdd-a96e-e47c544bc298" providerId="ADAL" clId="{EA671A56-DF93-BF49-A2E9-A56D563C0477}" dt="2023-01-03T17:23:49.283" v="226" actId="164"/>
          <ac:spMkLst>
            <pc:docMk/>
            <pc:sldMk cId="3101050298" sldId="277"/>
            <ac:spMk id="8" creationId="{CB55246A-BDFE-4C44-AFE1-EBACA8B5D2C5}"/>
          </ac:spMkLst>
        </pc:spChg>
        <pc:spChg chg="mod">
          <ac:chgData name="Harrison, James H (jhh5y)" userId="b54e91c0-fe5f-4cdd-a96e-e47c544bc298" providerId="ADAL" clId="{EA671A56-DF93-BF49-A2E9-A56D563C0477}" dt="2023-01-03T17:13:59.931" v="32" actId="1037"/>
          <ac:spMkLst>
            <pc:docMk/>
            <pc:sldMk cId="3101050298" sldId="277"/>
            <ac:spMk id="9" creationId="{B719265F-08A1-7450-3CC2-B1BE861D4725}"/>
          </ac:spMkLst>
        </pc:spChg>
        <pc:spChg chg="mod topLvl">
          <ac:chgData name="Harrison, James H (jhh5y)" userId="b54e91c0-fe5f-4cdd-a96e-e47c544bc298" providerId="ADAL" clId="{EA671A56-DF93-BF49-A2E9-A56D563C0477}" dt="2023-01-03T17:23:49.283" v="226" actId="164"/>
          <ac:spMkLst>
            <pc:docMk/>
            <pc:sldMk cId="3101050298" sldId="277"/>
            <ac:spMk id="10" creationId="{AD78B933-5F10-FB39-7BD6-C2446F2E3B83}"/>
          </ac:spMkLst>
        </pc:spChg>
        <pc:spChg chg="mod topLvl">
          <ac:chgData name="Harrison, James H (jhh5y)" userId="b54e91c0-fe5f-4cdd-a96e-e47c544bc298" providerId="ADAL" clId="{EA671A56-DF93-BF49-A2E9-A56D563C0477}" dt="2023-01-03T17:28:46.005" v="240" actId="20577"/>
          <ac:spMkLst>
            <pc:docMk/>
            <pc:sldMk cId="3101050298" sldId="277"/>
            <ac:spMk id="11" creationId="{18C45A8A-4B2F-E5EC-0D46-A344D96A7FDA}"/>
          </ac:spMkLst>
        </pc:spChg>
        <pc:spChg chg="add mod">
          <ac:chgData name="Harrison, James H (jhh5y)" userId="b54e91c0-fe5f-4cdd-a96e-e47c544bc298" providerId="ADAL" clId="{EA671A56-DF93-BF49-A2E9-A56D563C0477}" dt="2023-01-03T17:23:49.283" v="226" actId="164"/>
          <ac:spMkLst>
            <pc:docMk/>
            <pc:sldMk cId="3101050298" sldId="277"/>
            <ac:spMk id="13" creationId="{47E2E165-A366-FFB2-DBCF-4D6E066D8EC2}"/>
          </ac:spMkLst>
        </pc:spChg>
        <pc:grpChg chg="add del mod">
          <ac:chgData name="Harrison, James H (jhh5y)" userId="b54e91c0-fe5f-4cdd-a96e-e47c544bc298" providerId="ADAL" clId="{EA671A56-DF93-BF49-A2E9-A56D563C0477}" dt="2023-01-03T17:23:13.248" v="199" actId="165"/>
          <ac:grpSpMkLst>
            <pc:docMk/>
            <pc:sldMk cId="3101050298" sldId="277"/>
            <ac:grpSpMk id="12" creationId="{C3407A5A-92A3-2DE6-E979-5F3C768C9BF6}"/>
          </ac:grpSpMkLst>
        </pc:grpChg>
        <pc:grpChg chg="add mod">
          <ac:chgData name="Harrison, James H (jhh5y)" userId="b54e91c0-fe5f-4cdd-a96e-e47c544bc298" providerId="ADAL" clId="{EA671A56-DF93-BF49-A2E9-A56D563C0477}" dt="2023-01-03T17:23:49.283" v="226" actId="164"/>
          <ac:grpSpMkLst>
            <pc:docMk/>
            <pc:sldMk cId="3101050298" sldId="277"/>
            <ac:grpSpMk id="14" creationId="{6D3A2ED5-153B-AABB-8CB2-FE91A700A126}"/>
          </ac:grpSpMkLst>
        </pc:grpChg>
        <pc:picChg chg="mod">
          <ac:chgData name="Harrison, James H (jhh5y)" userId="b54e91c0-fe5f-4cdd-a96e-e47c544bc298" providerId="ADAL" clId="{EA671A56-DF93-BF49-A2E9-A56D563C0477}" dt="2023-01-03T17:13:52.586" v="16" actId="1038"/>
          <ac:picMkLst>
            <pc:docMk/>
            <pc:sldMk cId="3101050298" sldId="277"/>
            <ac:picMk id="3" creationId="{ABBAE9E9-ED9E-9FEC-BAE3-5DEAB57A7180}"/>
          </ac:picMkLst>
        </pc:picChg>
      </pc:sldChg>
      <pc:sldChg chg="modSp ord">
        <pc:chgData name="Harrison, James H (jhh5y)" userId="b54e91c0-fe5f-4cdd-a96e-e47c544bc298" providerId="ADAL" clId="{EA671A56-DF93-BF49-A2E9-A56D563C0477}" dt="2023-01-03T20:08:06.363" v="1904" actId="20577"/>
        <pc:sldMkLst>
          <pc:docMk/>
          <pc:sldMk cId="814302423" sldId="278"/>
        </pc:sldMkLst>
        <pc:spChg chg="mod">
          <ac:chgData name="Harrison, James H (jhh5y)" userId="b54e91c0-fe5f-4cdd-a96e-e47c544bc298" providerId="ADAL" clId="{EA671A56-DF93-BF49-A2E9-A56D563C0477}" dt="2023-01-03T20:08:06.363" v="1904" actId="20577"/>
          <ac:spMkLst>
            <pc:docMk/>
            <pc:sldMk cId="814302423" sldId="278"/>
            <ac:spMk id="6" creationId="{3F1ABE9C-1D31-954E-BA82-609A5B57D239}"/>
          </ac:spMkLst>
        </pc:spChg>
      </pc:sldChg>
      <pc:sldChg chg="modSp mod">
        <pc:chgData name="Harrison, James H (jhh5y)" userId="b54e91c0-fe5f-4cdd-a96e-e47c544bc298" providerId="ADAL" clId="{EA671A56-DF93-BF49-A2E9-A56D563C0477}" dt="2023-01-03T20:11:31.256" v="1908" actId="20577"/>
        <pc:sldMkLst>
          <pc:docMk/>
          <pc:sldMk cId="2404836552" sldId="279"/>
        </pc:sldMkLst>
        <pc:spChg chg="mod">
          <ac:chgData name="Harrison, James H (jhh5y)" userId="b54e91c0-fe5f-4cdd-a96e-e47c544bc298" providerId="ADAL" clId="{EA671A56-DF93-BF49-A2E9-A56D563C0477}" dt="2023-01-03T20:11:31.256" v="1908" actId="20577"/>
          <ac:spMkLst>
            <pc:docMk/>
            <pc:sldMk cId="2404836552" sldId="279"/>
            <ac:spMk id="2" creationId="{10CFFDE4-4E07-7745-B921-427F3260B828}"/>
          </ac:spMkLst>
        </pc:spChg>
      </pc:sldChg>
      <pc:sldChg chg="modSp mod">
        <pc:chgData name="Harrison, James H (jhh5y)" userId="b54e91c0-fe5f-4cdd-a96e-e47c544bc298" providerId="ADAL" clId="{EA671A56-DF93-BF49-A2E9-A56D563C0477}" dt="2023-01-03T18:13:48.950" v="1378" actId="20577"/>
        <pc:sldMkLst>
          <pc:docMk/>
          <pc:sldMk cId="2740700464" sldId="282"/>
        </pc:sldMkLst>
        <pc:spChg chg="mod">
          <ac:chgData name="Harrison, James H (jhh5y)" userId="b54e91c0-fe5f-4cdd-a96e-e47c544bc298" providerId="ADAL" clId="{EA671A56-DF93-BF49-A2E9-A56D563C0477}" dt="2023-01-03T18:13:48.950" v="1378" actId="20577"/>
          <ac:spMkLst>
            <pc:docMk/>
            <pc:sldMk cId="2740700464" sldId="282"/>
            <ac:spMk id="2" creationId="{A0F067D1-6437-204C-9055-7190ACBAFBF2}"/>
          </ac:spMkLst>
        </pc:spChg>
      </pc:sldChg>
      <pc:sldChg chg="modSp mod modShow">
        <pc:chgData name="Harrison, James H (jhh5y)" userId="b54e91c0-fe5f-4cdd-a96e-e47c544bc298" providerId="ADAL" clId="{EA671A56-DF93-BF49-A2E9-A56D563C0477}" dt="2023-01-04T20:05:56.590" v="4188" actId="729"/>
        <pc:sldMkLst>
          <pc:docMk/>
          <pc:sldMk cId="4256540181" sldId="285"/>
        </pc:sldMkLst>
        <pc:spChg chg="mod">
          <ac:chgData name="Harrison, James H (jhh5y)" userId="b54e91c0-fe5f-4cdd-a96e-e47c544bc298" providerId="ADAL" clId="{EA671A56-DF93-BF49-A2E9-A56D563C0477}" dt="2023-01-03T20:24:07.614" v="2044" actId="14100"/>
          <ac:spMkLst>
            <pc:docMk/>
            <pc:sldMk cId="4256540181" sldId="285"/>
            <ac:spMk id="3" creationId="{3B47111F-984B-E348-BBF2-61E3BC96D354}"/>
          </ac:spMkLst>
        </pc:spChg>
      </pc:sldChg>
      <pc:sldChg chg="addSp delSp modSp mod modAnim modNotesTx">
        <pc:chgData name="Harrison, James H (jhh5y)" userId="b54e91c0-fe5f-4cdd-a96e-e47c544bc298" providerId="ADAL" clId="{EA671A56-DF93-BF49-A2E9-A56D563C0477}" dt="2023-01-03T20:51:40.690" v="2466"/>
        <pc:sldMkLst>
          <pc:docMk/>
          <pc:sldMk cId="1975468816" sldId="286"/>
        </pc:sldMkLst>
        <pc:spChg chg="add del mod">
          <ac:chgData name="Harrison, James H (jhh5y)" userId="b54e91c0-fe5f-4cdd-a96e-e47c544bc298" providerId="ADAL" clId="{EA671A56-DF93-BF49-A2E9-A56D563C0477}" dt="2023-01-03T20:25:27.700" v="2062"/>
          <ac:spMkLst>
            <pc:docMk/>
            <pc:sldMk cId="1975468816" sldId="286"/>
            <ac:spMk id="2" creationId="{0DF3A883-591D-C8F6-ABFA-F8CDCB8A589B}"/>
          </ac:spMkLst>
        </pc:spChg>
        <pc:spChg chg="add mod">
          <ac:chgData name="Harrison, James H (jhh5y)" userId="b54e91c0-fe5f-4cdd-a96e-e47c544bc298" providerId="ADAL" clId="{EA671A56-DF93-BF49-A2E9-A56D563C0477}" dt="2023-01-03T20:29:47.072" v="2135" actId="1035"/>
          <ac:spMkLst>
            <pc:docMk/>
            <pc:sldMk cId="1975468816" sldId="286"/>
            <ac:spMk id="4" creationId="{C0EA47BC-7628-6A1F-35AA-D42B5D2C0964}"/>
          </ac:spMkLst>
        </pc:spChg>
        <pc:spChg chg="add mod">
          <ac:chgData name="Harrison, James H (jhh5y)" userId="b54e91c0-fe5f-4cdd-a96e-e47c544bc298" providerId="ADAL" clId="{EA671A56-DF93-BF49-A2E9-A56D563C0477}" dt="2023-01-03T20:51:03.983" v="2464" actId="1076"/>
          <ac:spMkLst>
            <pc:docMk/>
            <pc:sldMk cId="1975468816" sldId="286"/>
            <ac:spMk id="6" creationId="{01C394F7-FC67-A96E-873D-C4E8D7B5F9F0}"/>
          </ac:spMkLst>
        </pc:spChg>
        <pc:spChg chg="mod">
          <ac:chgData name="Harrison, James H (jhh5y)" userId="b54e91c0-fe5f-4cdd-a96e-e47c544bc298" providerId="ADAL" clId="{EA671A56-DF93-BF49-A2E9-A56D563C0477}" dt="2023-01-03T20:25:15.947" v="2059" actId="1037"/>
          <ac:spMkLst>
            <pc:docMk/>
            <pc:sldMk cId="1975468816" sldId="286"/>
            <ac:spMk id="7" creationId="{3FA2B416-462D-6E44-B40D-222B70BD32F0}"/>
          </ac:spMkLst>
        </pc:spChg>
      </pc:sldChg>
      <pc:sldChg chg="modSp mod">
        <pc:chgData name="Harrison, James H (jhh5y)" userId="b54e91c0-fe5f-4cdd-a96e-e47c544bc298" providerId="ADAL" clId="{EA671A56-DF93-BF49-A2E9-A56D563C0477}" dt="2023-01-03T20:59:45.247" v="2535" actId="1036"/>
        <pc:sldMkLst>
          <pc:docMk/>
          <pc:sldMk cId="2229488165" sldId="287"/>
        </pc:sldMkLst>
        <pc:spChg chg="mod">
          <ac:chgData name="Harrison, James H (jhh5y)" userId="b54e91c0-fe5f-4cdd-a96e-e47c544bc298" providerId="ADAL" clId="{EA671A56-DF93-BF49-A2E9-A56D563C0477}" dt="2023-01-03T20:55:58.996" v="2520" actId="1037"/>
          <ac:spMkLst>
            <pc:docMk/>
            <pc:sldMk cId="2229488165" sldId="287"/>
            <ac:spMk id="2" creationId="{62321DB2-D8B4-A040-860A-AABF61B272B7}"/>
          </ac:spMkLst>
        </pc:spChg>
        <pc:spChg chg="mod">
          <ac:chgData name="Harrison, James H (jhh5y)" userId="b54e91c0-fe5f-4cdd-a96e-e47c544bc298" providerId="ADAL" clId="{EA671A56-DF93-BF49-A2E9-A56D563C0477}" dt="2023-01-03T20:46:12.356" v="2346" actId="20577"/>
          <ac:spMkLst>
            <pc:docMk/>
            <pc:sldMk cId="2229488165" sldId="287"/>
            <ac:spMk id="3" creationId="{06CDE5BD-593F-FD41-8B1E-D90E1DBF68BF}"/>
          </ac:spMkLst>
        </pc:spChg>
        <pc:spChg chg="mod">
          <ac:chgData name="Harrison, James H (jhh5y)" userId="b54e91c0-fe5f-4cdd-a96e-e47c544bc298" providerId="ADAL" clId="{EA671A56-DF93-BF49-A2E9-A56D563C0477}" dt="2023-01-03T20:59:45.247" v="2535" actId="1036"/>
          <ac:spMkLst>
            <pc:docMk/>
            <pc:sldMk cId="2229488165" sldId="287"/>
            <ac:spMk id="4" creationId="{DEEEC6B4-E8CB-3545-88D4-6FDD1B615239}"/>
          </ac:spMkLst>
        </pc:spChg>
        <pc:picChg chg="mod">
          <ac:chgData name="Harrison, James H (jhh5y)" userId="b54e91c0-fe5f-4cdd-a96e-e47c544bc298" providerId="ADAL" clId="{EA671A56-DF93-BF49-A2E9-A56D563C0477}" dt="2023-01-03T20:55:58.996" v="2520" actId="1037"/>
          <ac:picMkLst>
            <pc:docMk/>
            <pc:sldMk cId="2229488165" sldId="287"/>
            <ac:picMk id="8" creationId="{F39FFC0A-4799-8A42-AAFC-67298F548709}"/>
          </ac:picMkLst>
        </pc:picChg>
      </pc:sldChg>
      <pc:sldChg chg="modSp mod">
        <pc:chgData name="Harrison, James H (jhh5y)" userId="b54e91c0-fe5f-4cdd-a96e-e47c544bc298" providerId="ADAL" clId="{EA671A56-DF93-BF49-A2E9-A56D563C0477}" dt="2023-01-04T19:30:44.267" v="3859" actId="20577"/>
        <pc:sldMkLst>
          <pc:docMk/>
          <pc:sldMk cId="892850395" sldId="288"/>
        </pc:sldMkLst>
        <pc:spChg chg="mod">
          <ac:chgData name="Harrison, James H (jhh5y)" userId="b54e91c0-fe5f-4cdd-a96e-e47c544bc298" providerId="ADAL" clId="{EA671A56-DF93-BF49-A2E9-A56D563C0477}" dt="2023-01-04T19:30:44.267" v="3859" actId="20577"/>
          <ac:spMkLst>
            <pc:docMk/>
            <pc:sldMk cId="892850395" sldId="288"/>
            <ac:spMk id="3" creationId="{F2106896-B9C8-B542-97E9-6448AEFF636A}"/>
          </ac:spMkLst>
        </pc:spChg>
      </pc:sldChg>
      <pc:sldChg chg="modSp mod">
        <pc:chgData name="Harrison, James H (jhh5y)" userId="b54e91c0-fe5f-4cdd-a96e-e47c544bc298" providerId="ADAL" clId="{EA671A56-DF93-BF49-A2E9-A56D563C0477}" dt="2023-01-04T16:20:03.374" v="3022" actId="20577"/>
        <pc:sldMkLst>
          <pc:docMk/>
          <pc:sldMk cId="1189235803" sldId="289"/>
        </pc:sldMkLst>
        <pc:spChg chg="mod">
          <ac:chgData name="Harrison, James H (jhh5y)" userId="b54e91c0-fe5f-4cdd-a96e-e47c544bc298" providerId="ADAL" clId="{EA671A56-DF93-BF49-A2E9-A56D563C0477}" dt="2023-01-04T16:20:03.374" v="3022" actId="20577"/>
          <ac:spMkLst>
            <pc:docMk/>
            <pc:sldMk cId="1189235803" sldId="289"/>
            <ac:spMk id="3" creationId="{EE1289E8-866F-7B4F-A7E9-BF0F565EDAB9}"/>
          </ac:spMkLst>
        </pc:spChg>
      </pc:sldChg>
      <pc:sldChg chg="modSp mod">
        <pc:chgData name="Harrison, James H (jhh5y)" userId="b54e91c0-fe5f-4cdd-a96e-e47c544bc298" providerId="ADAL" clId="{EA671A56-DF93-BF49-A2E9-A56D563C0477}" dt="2023-01-04T16:21:40.312" v="3028" actId="20577"/>
        <pc:sldMkLst>
          <pc:docMk/>
          <pc:sldMk cId="239651898" sldId="290"/>
        </pc:sldMkLst>
        <pc:spChg chg="mod">
          <ac:chgData name="Harrison, James H (jhh5y)" userId="b54e91c0-fe5f-4cdd-a96e-e47c544bc298" providerId="ADAL" clId="{EA671A56-DF93-BF49-A2E9-A56D563C0477}" dt="2023-01-04T16:21:40.312" v="3028" actId="20577"/>
          <ac:spMkLst>
            <pc:docMk/>
            <pc:sldMk cId="239651898" sldId="290"/>
            <ac:spMk id="2" creationId="{EB3361E0-4167-F243-A5BE-3AB1D74294D0}"/>
          </ac:spMkLst>
        </pc:spChg>
        <pc:spChg chg="mod">
          <ac:chgData name="Harrison, James H (jhh5y)" userId="b54e91c0-fe5f-4cdd-a96e-e47c544bc298" providerId="ADAL" clId="{EA671A56-DF93-BF49-A2E9-A56D563C0477}" dt="2023-01-03T21:17:02.631" v="2714"/>
          <ac:spMkLst>
            <pc:docMk/>
            <pc:sldMk cId="239651898" sldId="290"/>
            <ac:spMk id="4" creationId="{AE50B668-2BAA-E046-926C-CB6D49A282E1}"/>
          </ac:spMkLst>
        </pc:spChg>
      </pc:sldChg>
      <pc:sldChg chg="modSp mod">
        <pc:chgData name="Harrison, James H (jhh5y)" userId="b54e91c0-fe5f-4cdd-a96e-e47c544bc298" providerId="ADAL" clId="{EA671A56-DF93-BF49-A2E9-A56D563C0477}" dt="2023-01-04T20:13:00.649" v="4265" actId="20577"/>
        <pc:sldMkLst>
          <pc:docMk/>
          <pc:sldMk cId="3823533306" sldId="291"/>
        </pc:sldMkLst>
        <pc:spChg chg="mod">
          <ac:chgData name="Harrison, James H (jhh5y)" userId="b54e91c0-fe5f-4cdd-a96e-e47c544bc298" providerId="ADAL" clId="{EA671A56-DF93-BF49-A2E9-A56D563C0477}" dt="2023-01-04T20:13:00.649" v="4265" actId="20577"/>
          <ac:spMkLst>
            <pc:docMk/>
            <pc:sldMk cId="3823533306" sldId="291"/>
            <ac:spMk id="3" creationId="{FCF5FAF5-0782-5C4A-9F60-56F0A1B1D2E7}"/>
          </ac:spMkLst>
        </pc:spChg>
      </pc:sldChg>
      <pc:sldChg chg="modSp mod modAnim modNotesTx">
        <pc:chgData name="Harrison, James H (jhh5y)" userId="b54e91c0-fe5f-4cdd-a96e-e47c544bc298" providerId="ADAL" clId="{EA671A56-DF93-BF49-A2E9-A56D563C0477}" dt="2023-01-04T16:12:40.611" v="2952" actId="20577"/>
        <pc:sldMkLst>
          <pc:docMk/>
          <pc:sldMk cId="446709118" sldId="292"/>
        </pc:sldMkLst>
        <pc:spChg chg="mod">
          <ac:chgData name="Harrison, James H (jhh5y)" userId="b54e91c0-fe5f-4cdd-a96e-e47c544bc298" providerId="ADAL" clId="{EA671A56-DF93-BF49-A2E9-A56D563C0477}" dt="2023-01-04T16:12:04.034" v="2951" actId="20577"/>
          <ac:spMkLst>
            <pc:docMk/>
            <pc:sldMk cId="446709118" sldId="292"/>
            <ac:spMk id="3" creationId="{363C2A5B-7756-9F45-91FF-1D51330E22E0}"/>
          </ac:spMkLst>
        </pc:spChg>
      </pc:sldChg>
      <pc:sldChg chg="modSp mod modAnim">
        <pc:chgData name="Harrison, James H (jhh5y)" userId="b54e91c0-fe5f-4cdd-a96e-e47c544bc298" providerId="ADAL" clId="{EA671A56-DF93-BF49-A2E9-A56D563C0477}" dt="2023-01-03T19:59:01.085" v="1768" actId="14100"/>
        <pc:sldMkLst>
          <pc:docMk/>
          <pc:sldMk cId="3761960221" sldId="293"/>
        </pc:sldMkLst>
        <pc:spChg chg="mod">
          <ac:chgData name="Harrison, James H (jhh5y)" userId="b54e91c0-fe5f-4cdd-a96e-e47c544bc298" providerId="ADAL" clId="{EA671A56-DF93-BF49-A2E9-A56D563C0477}" dt="2023-01-03T19:59:01.085" v="1768" actId="14100"/>
          <ac:spMkLst>
            <pc:docMk/>
            <pc:sldMk cId="3761960221" sldId="293"/>
            <ac:spMk id="3" creationId="{33B2ECC7-D393-AC44-B1AB-0114254E6549}"/>
          </ac:spMkLst>
        </pc:spChg>
      </pc:sldChg>
      <pc:sldChg chg="addSp delSp modSp mod">
        <pc:chgData name="Harrison, James H (jhh5y)" userId="b54e91c0-fe5f-4cdd-a96e-e47c544bc298" providerId="ADAL" clId="{EA671A56-DF93-BF49-A2E9-A56D563C0477}" dt="2023-01-04T16:16:40.274" v="2958" actId="20577"/>
        <pc:sldMkLst>
          <pc:docMk/>
          <pc:sldMk cId="1900531433" sldId="295"/>
        </pc:sldMkLst>
        <pc:spChg chg="mod">
          <ac:chgData name="Harrison, James H (jhh5y)" userId="b54e91c0-fe5f-4cdd-a96e-e47c544bc298" providerId="ADAL" clId="{EA671A56-DF93-BF49-A2E9-A56D563C0477}" dt="2023-01-04T16:15:52.457" v="2957" actId="27636"/>
          <ac:spMkLst>
            <pc:docMk/>
            <pc:sldMk cId="1900531433" sldId="295"/>
            <ac:spMk id="2" creationId="{04B5AE0F-E330-4745-83AC-BEF50698A90A}"/>
          </ac:spMkLst>
        </pc:spChg>
        <pc:spChg chg="add mod">
          <ac:chgData name="Harrison, James H (jhh5y)" userId="b54e91c0-fe5f-4cdd-a96e-e47c544bc298" providerId="ADAL" clId="{EA671A56-DF93-BF49-A2E9-A56D563C0477}" dt="2023-01-03T20:35:36.466" v="2305" actId="20577"/>
          <ac:spMkLst>
            <pc:docMk/>
            <pc:sldMk cId="1900531433" sldId="295"/>
            <ac:spMk id="3" creationId="{B492177E-63C0-7CEA-CDC3-65E0467244B3}"/>
          </ac:spMkLst>
        </pc:spChg>
        <pc:spChg chg="mod">
          <ac:chgData name="Harrison, James H (jhh5y)" userId="b54e91c0-fe5f-4cdd-a96e-e47c544bc298" providerId="ADAL" clId="{EA671A56-DF93-BF49-A2E9-A56D563C0477}" dt="2023-01-04T16:16:40.274" v="2958" actId="20577"/>
          <ac:spMkLst>
            <pc:docMk/>
            <pc:sldMk cId="1900531433" sldId="295"/>
            <ac:spMk id="11" creationId="{A5663C23-4DC8-BA44-9799-C9DB050AA8D3}"/>
          </ac:spMkLst>
        </pc:spChg>
        <pc:spChg chg="del">
          <ac:chgData name="Harrison, James H (jhh5y)" userId="b54e91c0-fe5f-4cdd-a96e-e47c544bc298" providerId="ADAL" clId="{EA671A56-DF93-BF49-A2E9-A56D563C0477}" dt="2023-01-03T18:36:34.790" v="1532" actId="478"/>
          <ac:spMkLst>
            <pc:docMk/>
            <pc:sldMk cId="1900531433" sldId="295"/>
            <ac:spMk id="13" creationId="{DFA19C99-E01C-F545-AAFD-88D0382D9070}"/>
          </ac:spMkLst>
        </pc:spChg>
        <pc:cxnChg chg="del mod">
          <ac:chgData name="Harrison, James H (jhh5y)" userId="b54e91c0-fe5f-4cdd-a96e-e47c544bc298" providerId="ADAL" clId="{EA671A56-DF93-BF49-A2E9-A56D563C0477}" dt="2023-01-03T18:36:34.790" v="1532" actId="478"/>
          <ac:cxnSpMkLst>
            <pc:docMk/>
            <pc:sldMk cId="1900531433" sldId="295"/>
            <ac:cxnSpMk id="15" creationId="{9B73FEE0-472B-1948-97DD-920A3FC38016}"/>
          </ac:cxnSpMkLst>
        </pc:cxnChg>
        <pc:cxnChg chg="del mod">
          <ac:chgData name="Harrison, James H (jhh5y)" userId="b54e91c0-fe5f-4cdd-a96e-e47c544bc298" providerId="ADAL" clId="{EA671A56-DF93-BF49-A2E9-A56D563C0477}" dt="2023-01-03T18:36:34.790" v="1532" actId="478"/>
          <ac:cxnSpMkLst>
            <pc:docMk/>
            <pc:sldMk cId="1900531433" sldId="295"/>
            <ac:cxnSpMk id="16" creationId="{49046889-59B5-2941-9B65-A22A18775CDD}"/>
          </ac:cxnSpMkLst>
        </pc:cxnChg>
      </pc:sldChg>
      <pc:sldChg chg="addSp delSp modSp mod ord modAnim">
        <pc:chgData name="Harrison, James H (jhh5y)" userId="b54e91c0-fe5f-4cdd-a96e-e47c544bc298" providerId="ADAL" clId="{EA671A56-DF93-BF49-A2E9-A56D563C0477}" dt="2023-01-04T19:46:28.963" v="4157"/>
        <pc:sldMkLst>
          <pc:docMk/>
          <pc:sldMk cId="3193225451" sldId="301"/>
        </pc:sldMkLst>
        <pc:spChg chg="mod">
          <ac:chgData name="Harrison, James H (jhh5y)" userId="b54e91c0-fe5f-4cdd-a96e-e47c544bc298" providerId="ADAL" clId="{EA671A56-DF93-BF49-A2E9-A56D563C0477}" dt="2023-01-03T20:44:24.222" v="2315" actId="20577"/>
          <ac:spMkLst>
            <pc:docMk/>
            <pc:sldMk cId="3193225451" sldId="301"/>
            <ac:spMk id="2" creationId="{44245808-9A99-7FCF-5C4A-BF64C696FEF7}"/>
          </ac:spMkLst>
        </pc:spChg>
        <pc:spChg chg="mod">
          <ac:chgData name="Harrison, James H (jhh5y)" userId="b54e91c0-fe5f-4cdd-a96e-e47c544bc298" providerId="ADAL" clId="{EA671A56-DF93-BF49-A2E9-A56D563C0477}" dt="2023-01-04T19:43:23.192" v="4129" actId="20577"/>
          <ac:spMkLst>
            <pc:docMk/>
            <pc:sldMk cId="3193225451" sldId="301"/>
            <ac:spMk id="3" creationId="{CF4AD766-CC6D-E133-7551-F41000494A61}"/>
          </ac:spMkLst>
        </pc:spChg>
        <pc:spChg chg="mod">
          <ac:chgData name="Harrison, James H (jhh5y)" userId="b54e91c0-fe5f-4cdd-a96e-e47c544bc298" providerId="ADAL" clId="{EA671A56-DF93-BF49-A2E9-A56D563C0477}" dt="2023-01-04T19:42:55.563" v="4118" actId="1076"/>
          <ac:spMkLst>
            <pc:docMk/>
            <pc:sldMk cId="3193225451" sldId="301"/>
            <ac:spMk id="7" creationId="{51C8C761-0A2F-3829-BF5B-ABC9191DD2AA}"/>
          </ac:spMkLst>
        </pc:spChg>
        <pc:spChg chg="add mod">
          <ac:chgData name="Harrison, James H (jhh5y)" userId="b54e91c0-fe5f-4cdd-a96e-e47c544bc298" providerId="ADAL" clId="{EA671A56-DF93-BF49-A2E9-A56D563C0477}" dt="2023-01-04T19:46:20.705" v="4156" actId="164"/>
          <ac:spMkLst>
            <pc:docMk/>
            <pc:sldMk cId="3193225451" sldId="301"/>
            <ac:spMk id="8" creationId="{C94761FB-96E1-3352-055F-C05CFDA6E417}"/>
          </ac:spMkLst>
        </pc:spChg>
        <pc:spChg chg="add mod">
          <ac:chgData name="Harrison, James H (jhh5y)" userId="b54e91c0-fe5f-4cdd-a96e-e47c544bc298" providerId="ADAL" clId="{EA671A56-DF93-BF49-A2E9-A56D563C0477}" dt="2023-01-04T19:46:20.705" v="4156" actId="164"/>
          <ac:spMkLst>
            <pc:docMk/>
            <pc:sldMk cId="3193225451" sldId="301"/>
            <ac:spMk id="10" creationId="{560C5834-567A-136F-8290-06773A9ADA92}"/>
          </ac:spMkLst>
        </pc:spChg>
        <pc:grpChg chg="add mod">
          <ac:chgData name="Harrison, James H (jhh5y)" userId="b54e91c0-fe5f-4cdd-a96e-e47c544bc298" providerId="ADAL" clId="{EA671A56-DF93-BF49-A2E9-A56D563C0477}" dt="2023-01-04T19:46:20.705" v="4156" actId="164"/>
          <ac:grpSpMkLst>
            <pc:docMk/>
            <pc:sldMk cId="3193225451" sldId="301"/>
            <ac:grpSpMk id="11" creationId="{752F414E-F8F0-9E11-64D2-59ED216FA72E}"/>
          </ac:grpSpMkLst>
        </pc:grpChg>
        <pc:picChg chg="add del mod">
          <ac:chgData name="Harrison, James H (jhh5y)" userId="b54e91c0-fe5f-4cdd-a96e-e47c544bc298" providerId="ADAL" clId="{EA671A56-DF93-BF49-A2E9-A56D563C0477}" dt="2023-01-04T19:35:12.930" v="3885" actId="478"/>
          <ac:picMkLst>
            <pc:docMk/>
            <pc:sldMk cId="3193225451" sldId="301"/>
            <ac:picMk id="4" creationId="{85B6C545-1BB6-97A0-1900-71C89CE1BB4C}"/>
          </ac:picMkLst>
        </pc:picChg>
        <pc:picChg chg="mod">
          <ac:chgData name="Harrison, James H (jhh5y)" userId="b54e91c0-fe5f-4cdd-a96e-e47c544bc298" providerId="ADAL" clId="{EA671A56-DF93-BF49-A2E9-A56D563C0477}" dt="2023-01-04T19:38:53.861" v="4037" actId="1037"/>
          <ac:picMkLst>
            <pc:docMk/>
            <pc:sldMk cId="3193225451" sldId="301"/>
            <ac:picMk id="5" creationId="{14E656BF-9C09-56FA-4FD5-835BB16FAFD3}"/>
          </ac:picMkLst>
        </pc:picChg>
        <pc:picChg chg="add mod">
          <ac:chgData name="Harrison, James H (jhh5y)" userId="b54e91c0-fe5f-4cdd-a96e-e47c544bc298" providerId="ADAL" clId="{EA671A56-DF93-BF49-A2E9-A56D563C0477}" dt="2023-01-04T19:46:20.705" v="4156" actId="164"/>
          <ac:picMkLst>
            <pc:docMk/>
            <pc:sldMk cId="3193225451" sldId="301"/>
            <ac:picMk id="6" creationId="{368E102F-B55C-C7A1-D9C2-EA7DBF443BCF}"/>
          </ac:picMkLst>
        </pc:picChg>
        <pc:picChg chg="add mod">
          <ac:chgData name="Harrison, James H (jhh5y)" userId="b54e91c0-fe5f-4cdd-a96e-e47c544bc298" providerId="ADAL" clId="{EA671A56-DF93-BF49-A2E9-A56D563C0477}" dt="2023-01-04T19:46:20.705" v="4156" actId="164"/>
          <ac:picMkLst>
            <pc:docMk/>
            <pc:sldMk cId="3193225451" sldId="301"/>
            <ac:picMk id="9" creationId="{4F5A941D-2888-1C03-1178-35FC02B75CF0}"/>
          </ac:picMkLst>
        </pc:picChg>
      </pc:sldChg>
      <pc:sldChg chg="modSp mod">
        <pc:chgData name="Harrison, James H (jhh5y)" userId="b54e91c0-fe5f-4cdd-a96e-e47c544bc298" providerId="ADAL" clId="{EA671A56-DF93-BF49-A2E9-A56D563C0477}" dt="2023-01-04T16:23:59.966" v="3134" actId="27636"/>
        <pc:sldMkLst>
          <pc:docMk/>
          <pc:sldMk cId="3182892613" sldId="303"/>
        </pc:sldMkLst>
        <pc:spChg chg="mod">
          <ac:chgData name="Harrison, James H (jhh5y)" userId="b54e91c0-fe5f-4cdd-a96e-e47c544bc298" providerId="ADAL" clId="{EA671A56-DF93-BF49-A2E9-A56D563C0477}" dt="2023-01-04T16:23:59.966" v="3134" actId="27636"/>
          <ac:spMkLst>
            <pc:docMk/>
            <pc:sldMk cId="3182892613" sldId="303"/>
            <ac:spMk id="3" creationId="{C42C2292-4573-4839-2EDF-9850FE080619}"/>
          </ac:spMkLst>
        </pc:spChg>
      </pc:sldChg>
      <pc:sldChg chg="mod modShow modNotesTx">
        <pc:chgData name="Harrison, James H (jhh5y)" userId="b54e91c0-fe5f-4cdd-a96e-e47c544bc298" providerId="ADAL" clId="{EA671A56-DF93-BF49-A2E9-A56D563C0477}" dt="2023-01-04T20:05:53.903" v="4187" actId="729"/>
        <pc:sldMkLst>
          <pc:docMk/>
          <pc:sldMk cId="694304717" sldId="310"/>
        </pc:sldMkLst>
      </pc:sldChg>
      <pc:sldChg chg="addSp modSp new mod ord">
        <pc:chgData name="Harrison, James H (jhh5y)" userId="b54e91c0-fe5f-4cdd-a96e-e47c544bc298" providerId="ADAL" clId="{EA671A56-DF93-BF49-A2E9-A56D563C0477}" dt="2023-01-03T20:15:10.186" v="2024" actId="20577"/>
        <pc:sldMkLst>
          <pc:docMk/>
          <pc:sldMk cId="445423838" sldId="311"/>
        </pc:sldMkLst>
        <pc:spChg chg="mod">
          <ac:chgData name="Harrison, James H (jhh5y)" userId="b54e91c0-fe5f-4cdd-a96e-e47c544bc298" providerId="ADAL" clId="{EA671A56-DF93-BF49-A2E9-A56D563C0477}" dt="2023-01-03T20:12:28.756" v="1924" actId="20577"/>
          <ac:spMkLst>
            <pc:docMk/>
            <pc:sldMk cId="445423838" sldId="311"/>
            <ac:spMk id="2" creationId="{631F04C5-FA67-779F-25D0-FBEAC32DA999}"/>
          </ac:spMkLst>
        </pc:spChg>
        <pc:spChg chg="mod">
          <ac:chgData name="Harrison, James H (jhh5y)" userId="b54e91c0-fe5f-4cdd-a96e-e47c544bc298" providerId="ADAL" clId="{EA671A56-DF93-BF49-A2E9-A56D563C0477}" dt="2023-01-03T20:15:10.186" v="2024" actId="20577"/>
          <ac:spMkLst>
            <pc:docMk/>
            <pc:sldMk cId="445423838" sldId="311"/>
            <ac:spMk id="3" creationId="{955D1839-4EC6-1513-36AD-C21C52750401}"/>
          </ac:spMkLst>
        </pc:spChg>
        <pc:spChg chg="add mod">
          <ac:chgData name="Harrison, James H (jhh5y)" userId="b54e91c0-fe5f-4cdd-a96e-e47c544bc298" providerId="ADAL" clId="{EA671A56-DF93-BF49-A2E9-A56D563C0477}" dt="2023-01-03T18:16:38.143" v="1439" actId="1035"/>
          <ac:spMkLst>
            <pc:docMk/>
            <pc:sldMk cId="445423838" sldId="311"/>
            <ac:spMk id="4" creationId="{595BB42D-97DC-3887-A8DE-B8D0CFCC44CF}"/>
          </ac:spMkLst>
        </pc:spChg>
        <pc:spChg chg="add mod">
          <ac:chgData name="Harrison, James H (jhh5y)" userId="b54e91c0-fe5f-4cdd-a96e-e47c544bc298" providerId="ADAL" clId="{EA671A56-DF93-BF49-A2E9-A56D563C0477}" dt="2023-01-03T18:16:38.143" v="1439" actId="1035"/>
          <ac:spMkLst>
            <pc:docMk/>
            <pc:sldMk cId="445423838" sldId="311"/>
            <ac:spMk id="5" creationId="{816DA75F-A5F0-063A-6162-2B279205557D}"/>
          </ac:spMkLst>
        </pc:spChg>
        <pc:spChg chg="add mod">
          <ac:chgData name="Harrison, James H (jhh5y)" userId="b54e91c0-fe5f-4cdd-a96e-e47c544bc298" providerId="ADAL" clId="{EA671A56-DF93-BF49-A2E9-A56D563C0477}" dt="2023-01-03T18:16:38.143" v="1439" actId="1035"/>
          <ac:spMkLst>
            <pc:docMk/>
            <pc:sldMk cId="445423838" sldId="311"/>
            <ac:spMk id="6" creationId="{F4F5DC87-05AC-A762-EE23-0479CA7C2106}"/>
          </ac:spMkLst>
        </pc:spChg>
        <pc:spChg chg="add mod">
          <ac:chgData name="Harrison, James H (jhh5y)" userId="b54e91c0-fe5f-4cdd-a96e-e47c544bc298" providerId="ADAL" clId="{EA671A56-DF93-BF49-A2E9-A56D563C0477}" dt="2023-01-03T18:16:38.143" v="1439" actId="1035"/>
          <ac:spMkLst>
            <pc:docMk/>
            <pc:sldMk cId="445423838" sldId="311"/>
            <ac:spMk id="7" creationId="{AC378492-AACD-E2CD-4846-678736EE44E0}"/>
          </ac:spMkLst>
        </pc:spChg>
        <pc:spChg chg="add mod">
          <ac:chgData name="Harrison, James H (jhh5y)" userId="b54e91c0-fe5f-4cdd-a96e-e47c544bc298" providerId="ADAL" clId="{EA671A56-DF93-BF49-A2E9-A56D563C0477}" dt="2023-01-03T18:16:38.143" v="1439" actId="1035"/>
          <ac:spMkLst>
            <pc:docMk/>
            <pc:sldMk cId="445423838" sldId="311"/>
            <ac:spMk id="8" creationId="{8F561E72-740E-6A00-2CFF-8B680A40AEF8}"/>
          </ac:spMkLst>
        </pc:spChg>
        <pc:spChg chg="add mod">
          <ac:chgData name="Harrison, James H (jhh5y)" userId="b54e91c0-fe5f-4cdd-a96e-e47c544bc298" providerId="ADAL" clId="{EA671A56-DF93-BF49-A2E9-A56D563C0477}" dt="2023-01-03T18:16:38.143" v="1439" actId="1035"/>
          <ac:spMkLst>
            <pc:docMk/>
            <pc:sldMk cId="445423838" sldId="311"/>
            <ac:spMk id="9" creationId="{42044B2C-EC80-7BE1-D59B-C68C727BA21F}"/>
          </ac:spMkLst>
        </pc:spChg>
        <pc:spChg chg="add mod">
          <ac:chgData name="Harrison, James H (jhh5y)" userId="b54e91c0-fe5f-4cdd-a96e-e47c544bc298" providerId="ADAL" clId="{EA671A56-DF93-BF49-A2E9-A56D563C0477}" dt="2023-01-03T18:16:38.143" v="1439" actId="1035"/>
          <ac:spMkLst>
            <pc:docMk/>
            <pc:sldMk cId="445423838" sldId="311"/>
            <ac:spMk id="10" creationId="{7D60CC16-BBC7-8501-C36E-C232C6304451}"/>
          </ac:spMkLst>
        </pc:spChg>
        <pc:spChg chg="add mod">
          <ac:chgData name="Harrison, James H (jhh5y)" userId="b54e91c0-fe5f-4cdd-a96e-e47c544bc298" providerId="ADAL" clId="{EA671A56-DF93-BF49-A2E9-A56D563C0477}" dt="2023-01-03T18:17:02.759" v="1446" actId="1038"/>
          <ac:spMkLst>
            <pc:docMk/>
            <pc:sldMk cId="445423838" sldId="311"/>
            <ac:spMk id="13" creationId="{25114CDE-EA57-1F20-0B7A-5EF14DC813C3}"/>
          </ac:spMkLst>
        </pc:spChg>
        <pc:cxnChg chg="add mod">
          <ac:chgData name="Harrison, James H (jhh5y)" userId="b54e91c0-fe5f-4cdd-a96e-e47c544bc298" providerId="ADAL" clId="{EA671A56-DF93-BF49-A2E9-A56D563C0477}" dt="2023-01-03T18:16:38.143" v="1439" actId="1035"/>
          <ac:cxnSpMkLst>
            <pc:docMk/>
            <pc:sldMk cId="445423838" sldId="311"/>
            <ac:cxnSpMk id="12" creationId="{567FCBDC-54A2-B927-3AA0-F560A480696E}"/>
          </ac:cxnSpMkLst>
        </pc:cxnChg>
      </pc:sldChg>
      <pc:sldChg chg="addSp delSp modSp new mod">
        <pc:chgData name="Harrison, James H (jhh5y)" userId="b54e91c0-fe5f-4cdd-a96e-e47c544bc298" providerId="ADAL" clId="{EA671A56-DF93-BF49-A2E9-A56D563C0477}" dt="2023-01-04T19:04:35.492" v="3763" actId="20577"/>
        <pc:sldMkLst>
          <pc:docMk/>
          <pc:sldMk cId="995935079" sldId="312"/>
        </pc:sldMkLst>
        <pc:spChg chg="mod">
          <ac:chgData name="Harrison, James H (jhh5y)" userId="b54e91c0-fe5f-4cdd-a96e-e47c544bc298" providerId="ADAL" clId="{EA671A56-DF93-BF49-A2E9-A56D563C0477}" dt="2023-01-04T18:58:22.680" v="3672" actId="20577"/>
          <ac:spMkLst>
            <pc:docMk/>
            <pc:sldMk cId="995935079" sldId="312"/>
            <ac:spMk id="2" creationId="{E8007BC8-DA2C-47ED-56E7-0E0A6CDD8485}"/>
          </ac:spMkLst>
        </pc:spChg>
        <pc:spChg chg="del">
          <ac:chgData name="Harrison, James H (jhh5y)" userId="b54e91c0-fe5f-4cdd-a96e-e47c544bc298" providerId="ADAL" clId="{EA671A56-DF93-BF49-A2E9-A56D563C0477}" dt="2023-01-04T18:28:10.858" v="3194" actId="478"/>
          <ac:spMkLst>
            <pc:docMk/>
            <pc:sldMk cId="995935079" sldId="312"/>
            <ac:spMk id="3" creationId="{D312C9AE-3A23-73A2-DB24-3D1692ECE426}"/>
          </ac:spMkLst>
        </pc:spChg>
        <pc:spChg chg="add del mod">
          <ac:chgData name="Harrison, James H (jhh5y)" userId="b54e91c0-fe5f-4cdd-a96e-e47c544bc298" providerId="ADAL" clId="{EA671A56-DF93-BF49-A2E9-A56D563C0477}" dt="2023-01-04T18:32:20.097" v="3245" actId="478"/>
          <ac:spMkLst>
            <pc:docMk/>
            <pc:sldMk cId="995935079" sldId="312"/>
            <ac:spMk id="4" creationId="{695D8240-4D96-2408-E46F-A255F2167FD9}"/>
          </ac:spMkLst>
        </pc:spChg>
        <pc:spChg chg="add mod">
          <ac:chgData name="Harrison, James H (jhh5y)" userId="b54e91c0-fe5f-4cdd-a96e-e47c544bc298" providerId="ADAL" clId="{EA671A56-DF93-BF49-A2E9-A56D563C0477}" dt="2023-01-04T18:40:53.780" v="3357" actId="554"/>
          <ac:spMkLst>
            <pc:docMk/>
            <pc:sldMk cId="995935079" sldId="312"/>
            <ac:spMk id="5" creationId="{9B1B8DF1-4CA7-6FFB-837F-AF531E6404D2}"/>
          </ac:spMkLst>
        </pc:spChg>
        <pc:spChg chg="add mod">
          <ac:chgData name="Harrison, James H (jhh5y)" userId="b54e91c0-fe5f-4cdd-a96e-e47c544bc298" providerId="ADAL" clId="{EA671A56-DF93-BF49-A2E9-A56D563C0477}" dt="2023-01-04T18:40:53.780" v="3357" actId="554"/>
          <ac:spMkLst>
            <pc:docMk/>
            <pc:sldMk cId="995935079" sldId="312"/>
            <ac:spMk id="6" creationId="{24259340-000C-6E0A-A660-95EA9B8A25DC}"/>
          </ac:spMkLst>
        </pc:spChg>
        <pc:spChg chg="add mod">
          <ac:chgData name="Harrison, James H (jhh5y)" userId="b54e91c0-fe5f-4cdd-a96e-e47c544bc298" providerId="ADAL" clId="{EA671A56-DF93-BF49-A2E9-A56D563C0477}" dt="2023-01-04T18:40:53.780" v="3357" actId="554"/>
          <ac:spMkLst>
            <pc:docMk/>
            <pc:sldMk cId="995935079" sldId="312"/>
            <ac:spMk id="7" creationId="{F8A450CC-9E33-A5B9-F0FD-193CA065933A}"/>
          </ac:spMkLst>
        </pc:spChg>
        <pc:spChg chg="add mod">
          <ac:chgData name="Harrison, James H (jhh5y)" userId="b54e91c0-fe5f-4cdd-a96e-e47c544bc298" providerId="ADAL" clId="{EA671A56-DF93-BF49-A2E9-A56D563C0477}" dt="2023-01-04T18:34:23.157" v="3280" actId="1036"/>
          <ac:spMkLst>
            <pc:docMk/>
            <pc:sldMk cId="995935079" sldId="312"/>
            <ac:spMk id="8" creationId="{831534D0-0D83-7696-9E81-E171F7C1FE0F}"/>
          </ac:spMkLst>
        </pc:spChg>
        <pc:spChg chg="add mod">
          <ac:chgData name="Harrison, James H (jhh5y)" userId="b54e91c0-fe5f-4cdd-a96e-e47c544bc298" providerId="ADAL" clId="{EA671A56-DF93-BF49-A2E9-A56D563C0477}" dt="2023-01-04T18:40:25.507" v="3353" actId="12788"/>
          <ac:spMkLst>
            <pc:docMk/>
            <pc:sldMk cId="995935079" sldId="312"/>
            <ac:spMk id="9" creationId="{16282E00-69F4-00B9-69D6-1D83ED3DC68F}"/>
          </ac:spMkLst>
        </pc:spChg>
        <pc:spChg chg="add del mod">
          <ac:chgData name="Harrison, James H (jhh5y)" userId="b54e91c0-fe5f-4cdd-a96e-e47c544bc298" providerId="ADAL" clId="{EA671A56-DF93-BF49-A2E9-A56D563C0477}" dt="2023-01-04T18:29:14.502" v="3225" actId="478"/>
          <ac:spMkLst>
            <pc:docMk/>
            <pc:sldMk cId="995935079" sldId="312"/>
            <ac:spMk id="10" creationId="{5F447198-0AC7-5EC9-4370-70A3C317C925}"/>
          </ac:spMkLst>
        </pc:spChg>
        <pc:spChg chg="add mod">
          <ac:chgData name="Harrison, James H (jhh5y)" userId="b54e91c0-fe5f-4cdd-a96e-e47c544bc298" providerId="ADAL" clId="{EA671A56-DF93-BF49-A2E9-A56D563C0477}" dt="2023-01-04T18:34:23.157" v="3280" actId="1036"/>
          <ac:spMkLst>
            <pc:docMk/>
            <pc:sldMk cId="995935079" sldId="312"/>
            <ac:spMk id="11" creationId="{A091CA1E-E9D6-6763-104F-74F52044B414}"/>
          </ac:spMkLst>
        </pc:spChg>
        <pc:spChg chg="add mod">
          <ac:chgData name="Harrison, James H (jhh5y)" userId="b54e91c0-fe5f-4cdd-a96e-e47c544bc298" providerId="ADAL" clId="{EA671A56-DF93-BF49-A2E9-A56D563C0477}" dt="2023-01-04T18:41:47.553" v="3367" actId="1076"/>
          <ac:spMkLst>
            <pc:docMk/>
            <pc:sldMk cId="995935079" sldId="312"/>
            <ac:spMk id="12" creationId="{A2B4A274-4E94-2D0D-935A-C591E5941EF9}"/>
          </ac:spMkLst>
        </pc:spChg>
        <pc:spChg chg="add mod">
          <ac:chgData name="Harrison, James H (jhh5y)" userId="b54e91c0-fe5f-4cdd-a96e-e47c544bc298" providerId="ADAL" clId="{EA671A56-DF93-BF49-A2E9-A56D563C0477}" dt="2023-01-04T18:41:47.553" v="3367" actId="1076"/>
          <ac:spMkLst>
            <pc:docMk/>
            <pc:sldMk cId="995935079" sldId="312"/>
            <ac:spMk id="13" creationId="{2AAF757A-6F45-D042-954C-989DCCB28111}"/>
          </ac:spMkLst>
        </pc:spChg>
        <pc:spChg chg="add mod">
          <ac:chgData name="Harrison, James H (jhh5y)" userId="b54e91c0-fe5f-4cdd-a96e-e47c544bc298" providerId="ADAL" clId="{EA671A56-DF93-BF49-A2E9-A56D563C0477}" dt="2023-01-04T18:41:47.553" v="3367" actId="1076"/>
          <ac:spMkLst>
            <pc:docMk/>
            <pc:sldMk cId="995935079" sldId="312"/>
            <ac:spMk id="14" creationId="{68576690-61E2-824B-81C7-F68A884781C5}"/>
          </ac:spMkLst>
        </pc:spChg>
        <pc:spChg chg="add mod">
          <ac:chgData name="Harrison, James H (jhh5y)" userId="b54e91c0-fe5f-4cdd-a96e-e47c544bc298" providerId="ADAL" clId="{EA671A56-DF93-BF49-A2E9-A56D563C0477}" dt="2023-01-04T18:34:57.010" v="3294" actId="1076"/>
          <ac:spMkLst>
            <pc:docMk/>
            <pc:sldMk cId="995935079" sldId="312"/>
            <ac:spMk id="15" creationId="{4FC29F6E-ACA9-32DB-9964-8C52D1F0F076}"/>
          </ac:spMkLst>
        </pc:spChg>
        <pc:spChg chg="add mod">
          <ac:chgData name="Harrison, James H (jhh5y)" userId="b54e91c0-fe5f-4cdd-a96e-e47c544bc298" providerId="ADAL" clId="{EA671A56-DF93-BF49-A2E9-A56D563C0477}" dt="2023-01-04T18:35:15.106" v="3303" actId="20577"/>
          <ac:spMkLst>
            <pc:docMk/>
            <pc:sldMk cId="995935079" sldId="312"/>
            <ac:spMk id="16" creationId="{8337FDAD-699D-F74B-0793-8FE6552505BD}"/>
          </ac:spMkLst>
        </pc:spChg>
        <pc:spChg chg="add mod">
          <ac:chgData name="Harrison, James H (jhh5y)" userId="b54e91c0-fe5f-4cdd-a96e-e47c544bc298" providerId="ADAL" clId="{EA671A56-DF93-BF49-A2E9-A56D563C0477}" dt="2023-01-04T18:35:27.019" v="3309" actId="20577"/>
          <ac:spMkLst>
            <pc:docMk/>
            <pc:sldMk cId="995935079" sldId="312"/>
            <ac:spMk id="17" creationId="{1B75FC19-7907-8820-8F6C-D9205B8F8C70}"/>
          </ac:spMkLst>
        </pc:spChg>
        <pc:spChg chg="add mod">
          <ac:chgData name="Harrison, James H (jhh5y)" userId="b54e91c0-fe5f-4cdd-a96e-e47c544bc298" providerId="ADAL" clId="{EA671A56-DF93-BF49-A2E9-A56D563C0477}" dt="2023-01-04T18:38:54.461" v="3344" actId="554"/>
          <ac:spMkLst>
            <pc:docMk/>
            <pc:sldMk cId="995935079" sldId="312"/>
            <ac:spMk id="18" creationId="{8DEF4478-27A7-EF88-BCF4-B8A015817AC2}"/>
          </ac:spMkLst>
        </pc:spChg>
        <pc:spChg chg="add mod">
          <ac:chgData name="Harrison, James H (jhh5y)" userId="b54e91c0-fe5f-4cdd-a96e-e47c544bc298" providerId="ADAL" clId="{EA671A56-DF93-BF49-A2E9-A56D563C0477}" dt="2023-01-04T18:40:25.507" v="3353" actId="12788"/>
          <ac:spMkLst>
            <pc:docMk/>
            <pc:sldMk cId="995935079" sldId="312"/>
            <ac:spMk id="19" creationId="{AD3E319B-1256-C71A-1B83-D43C1FF412F2}"/>
          </ac:spMkLst>
        </pc:spChg>
        <pc:spChg chg="add mod">
          <ac:chgData name="Harrison, James H (jhh5y)" userId="b54e91c0-fe5f-4cdd-a96e-e47c544bc298" providerId="ADAL" clId="{EA671A56-DF93-BF49-A2E9-A56D563C0477}" dt="2023-01-04T18:38:54.461" v="3344" actId="554"/>
          <ac:spMkLst>
            <pc:docMk/>
            <pc:sldMk cId="995935079" sldId="312"/>
            <ac:spMk id="20" creationId="{20BA2A17-B4E1-0F41-C03E-ACEA555F9006}"/>
          </ac:spMkLst>
        </pc:spChg>
        <pc:spChg chg="add mod">
          <ac:chgData name="Harrison, James H (jhh5y)" userId="b54e91c0-fe5f-4cdd-a96e-e47c544bc298" providerId="ADAL" clId="{EA671A56-DF93-BF49-A2E9-A56D563C0477}" dt="2023-01-04T18:42:20.512" v="3392" actId="1076"/>
          <ac:spMkLst>
            <pc:docMk/>
            <pc:sldMk cId="995935079" sldId="312"/>
            <ac:spMk id="42" creationId="{419E2F37-FD5B-E57B-B939-023A5F6C3EFE}"/>
          </ac:spMkLst>
        </pc:spChg>
        <pc:spChg chg="add mod">
          <ac:chgData name="Harrison, James H (jhh5y)" userId="b54e91c0-fe5f-4cdd-a96e-e47c544bc298" providerId="ADAL" clId="{EA671A56-DF93-BF49-A2E9-A56D563C0477}" dt="2023-01-04T19:01:25.763" v="3757" actId="1076"/>
          <ac:spMkLst>
            <pc:docMk/>
            <pc:sldMk cId="995935079" sldId="312"/>
            <ac:spMk id="43" creationId="{D25322B6-69D2-DF7D-5E8B-736CD421F913}"/>
          </ac:spMkLst>
        </pc:spChg>
        <pc:spChg chg="add del mod">
          <ac:chgData name="Harrison, James H (jhh5y)" userId="b54e91c0-fe5f-4cdd-a96e-e47c544bc298" providerId="ADAL" clId="{EA671A56-DF93-BF49-A2E9-A56D563C0477}" dt="2023-01-04T18:45:43.271" v="3532" actId="478"/>
          <ac:spMkLst>
            <pc:docMk/>
            <pc:sldMk cId="995935079" sldId="312"/>
            <ac:spMk id="44" creationId="{48AC0587-9CA7-B063-DE07-C173FD3D67F7}"/>
          </ac:spMkLst>
        </pc:spChg>
        <pc:spChg chg="add del mod">
          <ac:chgData name="Harrison, James H (jhh5y)" userId="b54e91c0-fe5f-4cdd-a96e-e47c544bc298" providerId="ADAL" clId="{EA671A56-DF93-BF49-A2E9-A56D563C0477}" dt="2023-01-04T19:01:14.405" v="3750" actId="478"/>
          <ac:spMkLst>
            <pc:docMk/>
            <pc:sldMk cId="995935079" sldId="312"/>
            <ac:spMk id="45" creationId="{2BE7C1BC-F158-96DD-2242-F2B8633313DF}"/>
          </ac:spMkLst>
        </pc:spChg>
        <pc:spChg chg="add mod">
          <ac:chgData name="Harrison, James H (jhh5y)" userId="b54e91c0-fe5f-4cdd-a96e-e47c544bc298" providerId="ADAL" clId="{EA671A56-DF93-BF49-A2E9-A56D563C0477}" dt="2023-01-04T19:00:47.641" v="3749" actId="1038"/>
          <ac:spMkLst>
            <pc:docMk/>
            <pc:sldMk cId="995935079" sldId="312"/>
            <ac:spMk id="57" creationId="{8BBC5218-3DA4-74C2-E5D3-B9A9A06157B7}"/>
          </ac:spMkLst>
        </pc:spChg>
        <pc:spChg chg="add mod">
          <ac:chgData name="Harrison, James H (jhh5y)" userId="b54e91c0-fe5f-4cdd-a96e-e47c544bc298" providerId="ADAL" clId="{EA671A56-DF93-BF49-A2E9-A56D563C0477}" dt="2023-01-04T19:04:35.492" v="3763" actId="20577"/>
          <ac:spMkLst>
            <pc:docMk/>
            <pc:sldMk cId="995935079" sldId="312"/>
            <ac:spMk id="58" creationId="{200B4EC1-86FF-B7FC-FC49-8779D1410FD5}"/>
          </ac:spMkLst>
        </pc:spChg>
        <pc:picChg chg="add mod">
          <ac:chgData name="Harrison, James H (jhh5y)" userId="b54e91c0-fe5f-4cdd-a96e-e47c544bc298" providerId="ADAL" clId="{EA671A56-DF93-BF49-A2E9-A56D563C0477}" dt="2023-01-04T18:47:22.739" v="3548" actId="1076"/>
          <ac:picMkLst>
            <pc:docMk/>
            <pc:sldMk cId="995935079" sldId="312"/>
            <ac:picMk id="46" creationId="{AC544C57-B3B4-A093-98CA-AA8D3B599339}"/>
          </ac:picMkLst>
        </pc:picChg>
        <pc:cxnChg chg="add mod">
          <ac:chgData name="Harrison, James H (jhh5y)" userId="b54e91c0-fe5f-4cdd-a96e-e47c544bc298" providerId="ADAL" clId="{EA671A56-DF93-BF49-A2E9-A56D563C0477}" dt="2023-01-04T18:41:47.553" v="3367" actId="1076"/>
          <ac:cxnSpMkLst>
            <pc:docMk/>
            <pc:sldMk cId="995935079" sldId="312"/>
            <ac:cxnSpMk id="22" creationId="{338F192B-FA05-AB80-8D23-390BD63E9872}"/>
          </ac:cxnSpMkLst>
        </pc:cxnChg>
        <pc:cxnChg chg="add mod">
          <ac:chgData name="Harrison, James H (jhh5y)" userId="b54e91c0-fe5f-4cdd-a96e-e47c544bc298" providerId="ADAL" clId="{EA671A56-DF93-BF49-A2E9-A56D563C0477}" dt="2023-01-04T18:41:51.904" v="3368" actId="14100"/>
          <ac:cxnSpMkLst>
            <pc:docMk/>
            <pc:sldMk cId="995935079" sldId="312"/>
            <ac:cxnSpMk id="23" creationId="{75460318-1911-CDD5-CAED-2EC72FE41801}"/>
          </ac:cxnSpMkLst>
        </pc:cxnChg>
        <pc:cxnChg chg="add mod">
          <ac:chgData name="Harrison, James H (jhh5y)" userId="b54e91c0-fe5f-4cdd-a96e-e47c544bc298" providerId="ADAL" clId="{EA671A56-DF93-BF49-A2E9-A56D563C0477}" dt="2023-01-04T18:41:47.553" v="3367" actId="1076"/>
          <ac:cxnSpMkLst>
            <pc:docMk/>
            <pc:sldMk cId="995935079" sldId="312"/>
            <ac:cxnSpMk id="27" creationId="{DB306E77-E69A-BBF5-1997-A260BF645840}"/>
          </ac:cxnSpMkLst>
        </pc:cxnChg>
        <pc:cxnChg chg="add mod">
          <ac:chgData name="Harrison, James H (jhh5y)" userId="b54e91c0-fe5f-4cdd-a96e-e47c544bc298" providerId="ADAL" clId="{EA671A56-DF93-BF49-A2E9-A56D563C0477}" dt="2023-01-04T18:41:05.373" v="3360" actId="14100"/>
          <ac:cxnSpMkLst>
            <pc:docMk/>
            <pc:sldMk cId="995935079" sldId="312"/>
            <ac:cxnSpMk id="30" creationId="{06158EAC-5F77-B2E3-46F4-9CFEB21FA069}"/>
          </ac:cxnSpMkLst>
        </pc:cxnChg>
        <pc:cxnChg chg="add mod">
          <ac:chgData name="Harrison, James H (jhh5y)" userId="b54e91c0-fe5f-4cdd-a96e-e47c544bc298" providerId="ADAL" clId="{EA671A56-DF93-BF49-A2E9-A56D563C0477}" dt="2023-01-04T18:41:14.343" v="3363" actId="14100"/>
          <ac:cxnSpMkLst>
            <pc:docMk/>
            <pc:sldMk cId="995935079" sldId="312"/>
            <ac:cxnSpMk id="33" creationId="{BC3BB2A8-35F2-23B8-7DF2-BC6D3921DFB0}"/>
          </ac:cxnSpMkLst>
        </pc:cxnChg>
        <pc:cxnChg chg="add mod">
          <ac:chgData name="Harrison, James H (jhh5y)" userId="b54e91c0-fe5f-4cdd-a96e-e47c544bc298" providerId="ADAL" clId="{EA671A56-DF93-BF49-A2E9-A56D563C0477}" dt="2023-01-04T18:41:21.611" v="3366" actId="14100"/>
          <ac:cxnSpMkLst>
            <pc:docMk/>
            <pc:sldMk cId="995935079" sldId="312"/>
            <ac:cxnSpMk id="36" creationId="{AD526E43-DCA8-AC4D-AFFC-22791B5D27E1}"/>
          </ac:cxnSpMkLst>
        </pc:cxnChg>
        <pc:cxnChg chg="add mod">
          <ac:chgData name="Harrison, James H (jhh5y)" userId="b54e91c0-fe5f-4cdd-a96e-e47c544bc298" providerId="ADAL" clId="{EA671A56-DF93-BF49-A2E9-A56D563C0477}" dt="2023-01-04T18:49:12.521" v="3560" actId="14100"/>
          <ac:cxnSpMkLst>
            <pc:docMk/>
            <pc:sldMk cId="995935079" sldId="312"/>
            <ac:cxnSpMk id="48" creationId="{F7AE7E75-7412-DB34-A5FF-0A9441EEE616}"/>
          </ac:cxnSpMkLst>
        </pc:cxnChg>
        <pc:cxnChg chg="add mod">
          <ac:chgData name="Harrison, James H (jhh5y)" userId="b54e91c0-fe5f-4cdd-a96e-e47c544bc298" providerId="ADAL" clId="{EA671A56-DF93-BF49-A2E9-A56D563C0477}" dt="2023-01-04T18:49:01.518" v="3559" actId="14100"/>
          <ac:cxnSpMkLst>
            <pc:docMk/>
            <pc:sldMk cId="995935079" sldId="312"/>
            <ac:cxnSpMk id="49" creationId="{3839A55C-06A1-9F7B-B1A6-AE5B13129C64}"/>
          </ac:cxnSpMkLst>
        </pc:cxnChg>
      </pc:sldChg>
    </pc:docChg>
  </pc:docChgLst>
  <pc:docChgLst>
    <pc:chgData name="Harrison, James H (jhh5y)" userId="b54e91c0-fe5f-4cdd-a96e-e47c544bc298" providerId="ADAL" clId="{256676B5-D0E9-434C-A5AD-DBF2450084DE}"/>
    <pc:docChg chg="custSel modSld">
      <pc:chgData name="Harrison, James H (jhh5y)" userId="b54e91c0-fe5f-4cdd-a96e-e47c544bc298" providerId="ADAL" clId="{256676B5-D0E9-434C-A5AD-DBF2450084DE}" dt="2023-06-01T13:47:31.958" v="47"/>
      <pc:docMkLst>
        <pc:docMk/>
      </pc:docMkLst>
      <pc:sldChg chg="modSp mod">
        <pc:chgData name="Harrison, James H (jhh5y)" userId="b54e91c0-fe5f-4cdd-a96e-e47c544bc298" providerId="ADAL" clId="{256676B5-D0E9-434C-A5AD-DBF2450084DE}" dt="2023-05-31T19:14:59.335" v="1"/>
        <pc:sldMkLst>
          <pc:docMk/>
          <pc:sldMk cId="203041948" sldId="284"/>
        </pc:sldMkLst>
        <pc:spChg chg="mod">
          <ac:chgData name="Harrison, James H (jhh5y)" userId="b54e91c0-fe5f-4cdd-a96e-e47c544bc298" providerId="ADAL" clId="{256676B5-D0E9-434C-A5AD-DBF2450084DE}" dt="2023-05-31T19:14:59.335" v="1"/>
          <ac:spMkLst>
            <pc:docMk/>
            <pc:sldMk cId="203041948" sldId="284"/>
            <ac:spMk id="7" creationId="{E59C2621-8713-DA47-8430-83E3EA2A905E}"/>
          </ac:spMkLst>
        </pc:spChg>
      </pc:sldChg>
      <pc:sldChg chg="modSp mod modNotesTx">
        <pc:chgData name="Harrison, James H (jhh5y)" userId="b54e91c0-fe5f-4cdd-a96e-e47c544bc298" providerId="ADAL" clId="{256676B5-D0E9-434C-A5AD-DBF2450084DE}" dt="2023-06-01T13:47:31.958" v="47"/>
        <pc:sldMkLst>
          <pc:docMk/>
          <pc:sldMk cId="0" sldId="300"/>
        </pc:sldMkLst>
        <pc:spChg chg="mod">
          <ac:chgData name="Harrison, James H (jhh5y)" userId="b54e91c0-fe5f-4cdd-a96e-e47c544bc298" providerId="ADAL" clId="{256676B5-D0E9-434C-A5AD-DBF2450084DE}" dt="2023-06-01T13:47:31.958" v="47"/>
          <ac:spMkLst>
            <pc:docMk/>
            <pc:sldMk cId="0" sldId="300"/>
            <ac:spMk id="231" creationId="{00000000-0000-0000-0000-000000000000}"/>
          </ac:spMkLst>
        </pc:spChg>
      </pc:sldChg>
      <pc:sldChg chg="modSp mod">
        <pc:chgData name="Harrison, James H (jhh5y)" userId="b54e91c0-fe5f-4cdd-a96e-e47c544bc298" providerId="ADAL" clId="{256676B5-D0E9-434C-A5AD-DBF2450084DE}" dt="2023-05-31T19:28:40.197" v="44" actId="14100"/>
        <pc:sldMkLst>
          <pc:docMk/>
          <pc:sldMk cId="3182892613" sldId="303"/>
        </pc:sldMkLst>
        <pc:spChg chg="mod">
          <ac:chgData name="Harrison, James H (jhh5y)" userId="b54e91c0-fe5f-4cdd-a96e-e47c544bc298" providerId="ADAL" clId="{256676B5-D0E9-434C-A5AD-DBF2450084DE}" dt="2023-05-31T19:28:40.197" v="44" actId="14100"/>
          <ac:spMkLst>
            <pc:docMk/>
            <pc:sldMk cId="3182892613" sldId="303"/>
            <ac:spMk id="5" creationId="{C3527CF0-9255-0440-468D-AE4B84BEDA3C}"/>
          </ac:spMkLst>
        </pc:spChg>
      </pc:sldChg>
    </pc:docChg>
  </pc:docChgLst>
  <pc:docChgLst>
    <pc:chgData name="Harrison, James H (jhh5y)" userId="b54e91c0-fe5f-4cdd-a96e-e47c544bc298" providerId="ADAL" clId="{06FA8734-21F7-1248-AFCA-81A18AC3056E}"/>
    <pc:docChg chg="custSel modSld">
      <pc:chgData name="Harrison, James H (jhh5y)" userId="b54e91c0-fe5f-4cdd-a96e-e47c544bc298" providerId="ADAL" clId="{06FA8734-21F7-1248-AFCA-81A18AC3056E}" dt="2023-01-31T22:37:22.418" v="47" actId="20577"/>
      <pc:docMkLst>
        <pc:docMk/>
      </pc:docMkLst>
      <pc:sldChg chg="addSp modSp mod">
        <pc:chgData name="Harrison, James H (jhh5y)" userId="b54e91c0-fe5f-4cdd-a96e-e47c544bc298" providerId="ADAL" clId="{06FA8734-21F7-1248-AFCA-81A18AC3056E}" dt="2023-01-31T22:37:22.418" v="47" actId="20577"/>
        <pc:sldMkLst>
          <pc:docMk/>
          <pc:sldMk cId="3182892613" sldId="303"/>
        </pc:sldMkLst>
        <pc:spChg chg="mod">
          <ac:chgData name="Harrison, James H (jhh5y)" userId="b54e91c0-fe5f-4cdd-a96e-e47c544bc298" providerId="ADAL" clId="{06FA8734-21F7-1248-AFCA-81A18AC3056E}" dt="2023-01-31T22:33:54.772" v="12" actId="14100"/>
          <ac:spMkLst>
            <pc:docMk/>
            <pc:sldMk cId="3182892613" sldId="303"/>
            <ac:spMk id="2" creationId="{601F4386-DD27-845E-C3DD-CC9F79511CD1}"/>
          </ac:spMkLst>
        </pc:spChg>
        <pc:spChg chg="add mod">
          <ac:chgData name="Harrison, James H (jhh5y)" userId="b54e91c0-fe5f-4cdd-a96e-e47c544bc298" providerId="ADAL" clId="{06FA8734-21F7-1248-AFCA-81A18AC3056E}" dt="2023-01-31T22:37:22.418" v="47" actId="20577"/>
          <ac:spMkLst>
            <pc:docMk/>
            <pc:sldMk cId="3182892613" sldId="303"/>
            <ac:spMk id="5" creationId="{C3527CF0-9255-0440-468D-AE4B84BEDA3C}"/>
          </ac:spMkLst>
        </pc:spChg>
        <pc:picChg chg="add mod">
          <ac:chgData name="Harrison, James H (jhh5y)" userId="b54e91c0-fe5f-4cdd-a96e-e47c544bc298" providerId="ADAL" clId="{06FA8734-21F7-1248-AFCA-81A18AC3056E}" dt="2023-01-31T22:33:50.576" v="11"/>
          <ac:picMkLst>
            <pc:docMk/>
            <pc:sldMk cId="3182892613" sldId="303"/>
            <ac:picMk id="4" creationId="{722E4E57-241E-885E-97DB-1DA7F4FC6BBB}"/>
          </ac:picMkLst>
        </pc:picChg>
      </pc:sldChg>
    </pc:docChg>
  </pc:docChgLst>
  <pc:docChgLst>
    <pc:chgData name="Harrison, James H (jhh5y)" userId="b54e91c0-fe5f-4cdd-a96e-e47c544bc298" providerId="ADAL" clId="{A6F0EFDE-3DA1-7C4E-8599-9885CB39AEE0}"/>
    <pc:docChg chg="custSel modSld">
      <pc:chgData name="Harrison, James H (jhh5y)" userId="b54e91c0-fe5f-4cdd-a96e-e47c544bc298" providerId="ADAL" clId="{A6F0EFDE-3DA1-7C4E-8599-9885CB39AEE0}" dt="2023-04-27T17:26:24.908" v="176" actId="20577"/>
      <pc:docMkLst>
        <pc:docMk/>
      </pc:docMkLst>
      <pc:sldChg chg="addSp modSp mod">
        <pc:chgData name="Harrison, James H (jhh5y)" userId="b54e91c0-fe5f-4cdd-a96e-e47c544bc298" providerId="ADAL" clId="{A6F0EFDE-3DA1-7C4E-8599-9885CB39AEE0}" dt="2023-04-27T14:18:11.902" v="53" actId="1076"/>
        <pc:sldMkLst>
          <pc:docMk/>
          <pc:sldMk cId="3853518418" sldId="276"/>
        </pc:sldMkLst>
        <pc:spChg chg="mod">
          <ac:chgData name="Harrison, James H (jhh5y)" userId="b54e91c0-fe5f-4cdd-a96e-e47c544bc298" providerId="ADAL" clId="{A6F0EFDE-3DA1-7C4E-8599-9885CB39AEE0}" dt="2023-04-27T14:15:06.994" v="3" actId="14100"/>
          <ac:spMkLst>
            <pc:docMk/>
            <pc:sldMk cId="3853518418" sldId="276"/>
            <ac:spMk id="2" creationId="{6538A628-1820-E849-A592-0FD04219C9D9}"/>
          </ac:spMkLst>
        </pc:spChg>
        <pc:spChg chg="add mod">
          <ac:chgData name="Harrison, James H (jhh5y)" userId="b54e91c0-fe5f-4cdd-a96e-e47c544bc298" providerId="ADAL" clId="{A6F0EFDE-3DA1-7C4E-8599-9885CB39AEE0}" dt="2023-04-27T14:18:11.902" v="53" actId="1076"/>
          <ac:spMkLst>
            <pc:docMk/>
            <pc:sldMk cId="3853518418" sldId="276"/>
            <ac:spMk id="5" creationId="{14AC1EBE-0FB3-0130-83A0-D1E0C19377B5}"/>
          </ac:spMkLst>
        </pc:spChg>
        <pc:picChg chg="add mod">
          <ac:chgData name="Harrison, James H (jhh5y)" userId="b54e91c0-fe5f-4cdd-a96e-e47c544bc298" providerId="ADAL" clId="{A6F0EFDE-3DA1-7C4E-8599-9885CB39AEE0}" dt="2023-04-27T14:14:58.739" v="1"/>
          <ac:picMkLst>
            <pc:docMk/>
            <pc:sldMk cId="3853518418" sldId="276"/>
            <ac:picMk id="4" creationId="{B238C5FF-1A3D-1448-20B3-D25647D7D401}"/>
          </ac:picMkLst>
        </pc:picChg>
      </pc:sldChg>
      <pc:sldChg chg="modSp mod">
        <pc:chgData name="Harrison, James H (jhh5y)" userId="b54e91c0-fe5f-4cdd-a96e-e47c544bc298" providerId="ADAL" clId="{A6F0EFDE-3DA1-7C4E-8599-9885CB39AEE0}" dt="2023-04-27T17:24:03.341" v="60" actId="20577"/>
        <pc:sldMkLst>
          <pc:docMk/>
          <pc:sldMk cId="0" sldId="300"/>
        </pc:sldMkLst>
        <pc:spChg chg="mod">
          <ac:chgData name="Harrison, James H (jhh5y)" userId="b54e91c0-fe5f-4cdd-a96e-e47c544bc298" providerId="ADAL" clId="{A6F0EFDE-3DA1-7C4E-8599-9885CB39AEE0}" dt="2023-04-27T17:24:03.341" v="60" actId="20577"/>
          <ac:spMkLst>
            <pc:docMk/>
            <pc:sldMk cId="0" sldId="300"/>
            <ac:spMk id="231" creationId="{00000000-0000-0000-0000-000000000000}"/>
          </ac:spMkLst>
        </pc:spChg>
      </pc:sldChg>
      <pc:sldChg chg="addSp modSp mod">
        <pc:chgData name="Harrison, James H (jhh5y)" userId="b54e91c0-fe5f-4cdd-a96e-e47c544bc298" providerId="ADAL" clId="{A6F0EFDE-3DA1-7C4E-8599-9885CB39AEE0}" dt="2023-04-27T14:17:12.102" v="23" actId="1076"/>
        <pc:sldMkLst>
          <pc:docMk/>
          <pc:sldMk cId="329812570" sldId="304"/>
        </pc:sldMkLst>
        <pc:spChg chg="mod">
          <ac:chgData name="Harrison, James H (jhh5y)" userId="b54e91c0-fe5f-4cdd-a96e-e47c544bc298" providerId="ADAL" clId="{A6F0EFDE-3DA1-7C4E-8599-9885CB39AEE0}" dt="2023-04-27T14:15:25.598" v="4" actId="14100"/>
          <ac:spMkLst>
            <pc:docMk/>
            <pc:sldMk cId="329812570" sldId="304"/>
            <ac:spMk id="2" creationId="{EDFF1558-A6F0-975C-8481-0A7FE25A442D}"/>
          </ac:spMkLst>
        </pc:spChg>
        <pc:spChg chg="add mod">
          <ac:chgData name="Harrison, James H (jhh5y)" userId="b54e91c0-fe5f-4cdd-a96e-e47c544bc298" providerId="ADAL" clId="{A6F0EFDE-3DA1-7C4E-8599-9885CB39AEE0}" dt="2023-04-27T14:17:12.102" v="23" actId="1076"/>
          <ac:spMkLst>
            <pc:docMk/>
            <pc:sldMk cId="329812570" sldId="304"/>
            <ac:spMk id="5" creationId="{A47A3F78-D1AC-CA21-6F61-4CA9C74EE1D0}"/>
          </ac:spMkLst>
        </pc:spChg>
        <pc:picChg chg="add mod">
          <ac:chgData name="Harrison, James H (jhh5y)" userId="b54e91c0-fe5f-4cdd-a96e-e47c544bc298" providerId="ADAL" clId="{A6F0EFDE-3DA1-7C4E-8599-9885CB39AEE0}" dt="2023-04-27T14:15:26.596" v="5"/>
          <ac:picMkLst>
            <pc:docMk/>
            <pc:sldMk cId="329812570" sldId="304"/>
            <ac:picMk id="4" creationId="{52AFB2F2-5731-464A-3631-65383C9E70E6}"/>
          </ac:picMkLst>
        </pc:picChg>
      </pc:sldChg>
      <pc:sldChg chg="addSp delSp modSp mod">
        <pc:chgData name="Harrison, James H (jhh5y)" userId="b54e91c0-fe5f-4cdd-a96e-e47c544bc298" providerId="ADAL" clId="{A6F0EFDE-3DA1-7C4E-8599-9885CB39AEE0}" dt="2023-04-27T17:26:24.908" v="176" actId="20577"/>
        <pc:sldMkLst>
          <pc:docMk/>
          <pc:sldMk cId="3400709409" sldId="308"/>
        </pc:sldMkLst>
        <pc:spChg chg="mod">
          <ac:chgData name="Harrison, James H (jhh5y)" userId="b54e91c0-fe5f-4cdd-a96e-e47c544bc298" providerId="ADAL" clId="{A6F0EFDE-3DA1-7C4E-8599-9885CB39AEE0}" dt="2023-04-27T17:26:24.908" v="176" actId="20577"/>
          <ac:spMkLst>
            <pc:docMk/>
            <pc:sldMk cId="3400709409" sldId="308"/>
            <ac:spMk id="3" creationId="{73B9CDA8-C7F0-168B-F794-73D3DCDBDED6}"/>
          </ac:spMkLst>
        </pc:spChg>
        <pc:picChg chg="del">
          <ac:chgData name="Harrison, James H (jhh5y)" userId="b54e91c0-fe5f-4cdd-a96e-e47c544bc298" providerId="ADAL" clId="{A6F0EFDE-3DA1-7C4E-8599-9885CB39AEE0}" dt="2023-04-27T17:24:13.888" v="61" actId="478"/>
          <ac:picMkLst>
            <pc:docMk/>
            <pc:sldMk cId="3400709409" sldId="308"/>
            <ac:picMk id="4" creationId="{7B2D625B-F7FE-B1E0-7F8F-FE1DE5E63500}"/>
          </ac:picMkLst>
        </pc:picChg>
        <pc:picChg chg="add mod">
          <ac:chgData name="Harrison, James H (jhh5y)" userId="b54e91c0-fe5f-4cdd-a96e-e47c544bc298" providerId="ADAL" clId="{A6F0EFDE-3DA1-7C4E-8599-9885CB39AEE0}" dt="2023-04-27T17:24:20.686" v="62"/>
          <ac:picMkLst>
            <pc:docMk/>
            <pc:sldMk cId="3400709409" sldId="308"/>
            <ac:picMk id="5" creationId="{79ACE4DD-7077-3CAE-03AC-A4A774892CA2}"/>
          </ac:picMkLst>
        </pc:picChg>
      </pc:sldChg>
    </pc:docChg>
  </pc:docChgLst>
  <pc:docChgLst>
    <pc:chgData name="Harrison, James H (jhh5y)" userId="b54e91c0-fe5f-4cdd-a96e-e47c544bc298" providerId="ADAL" clId="{D8793B71-22FB-0A43-80FA-4E650F98DF99}"/>
    <pc:docChg chg="modSld modShowInfo">
      <pc:chgData name="Harrison, James H (jhh5y)" userId="b54e91c0-fe5f-4cdd-a96e-e47c544bc298" providerId="ADAL" clId="{D8793B71-22FB-0A43-80FA-4E650F98DF99}" dt="2023-05-10T00:22:35.577" v="9" actId="2744"/>
      <pc:docMkLst>
        <pc:docMk/>
      </pc:docMkLst>
      <pc:sldChg chg="modNotesTx">
        <pc:chgData name="Harrison, James H (jhh5y)" userId="b54e91c0-fe5f-4cdd-a96e-e47c544bc298" providerId="ADAL" clId="{D8793B71-22FB-0A43-80FA-4E650F98DF99}" dt="2023-05-10T00:22:21.601" v="8"/>
        <pc:sldMkLst>
          <pc:docMk/>
          <pc:sldMk cId="0" sldId="300"/>
        </pc:sldMkLst>
      </pc:sldChg>
      <pc:sldChg chg="modSp mod">
        <pc:chgData name="Harrison, James H (jhh5y)" userId="b54e91c0-fe5f-4cdd-a96e-e47c544bc298" providerId="ADAL" clId="{D8793B71-22FB-0A43-80FA-4E650F98DF99}" dt="2023-05-01T19:02:48.156" v="5" actId="14100"/>
        <pc:sldMkLst>
          <pc:docMk/>
          <pc:sldMk cId="329812570" sldId="304"/>
        </pc:sldMkLst>
        <pc:spChg chg="mod">
          <ac:chgData name="Harrison, James H (jhh5y)" userId="b54e91c0-fe5f-4cdd-a96e-e47c544bc298" providerId="ADAL" clId="{D8793B71-22FB-0A43-80FA-4E650F98DF99}" dt="2023-05-01T19:02:48.156" v="5" actId="14100"/>
          <ac:spMkLst>
            <pc:docMk/>
            <pc:sldMk cId="329812570" sldId="304"/>
            <ac:spMk id="3" creationId="{23B5EB71-359F-CAB3-EE93-5D622E968135}"/>
          </ac:spMkLst>
        </pc:spChg>
      </pc:sldChg>
      <pc:sldChg chg="modSp mod">
        <pc:chgData name="Harrison, James H (jhh5y)" userId="b54e91c0-fe5f-4cdd-a96e-e47c544bc298" providerId="ADAL" clId="{D8793B71-22FB-0A43-80FA-4E650F98DF99}" dt="2023-05-09T22:57:27.784" v="7" actId="20577"/>
        <pc:sldMkLst>
          <pc:docMk/>
          <pc:sldMk cId="3400709409" sldId="308"/>
        </pc:sldMkLst>
        <pc:spChg chg="mod">
          <ac:chgData name="Harrison, James H (jhh5y)" userId="b54e91c0-fe5f-4cdd-a96e-e47c544bc298" providerId="ADAL" clId="{D8793B71-22FB-0A43-80FA-4E650F98DF99}" dt="2023-05-09T22:57:27.784" v="7" actId="20577"/>
          <ac:spMkLst>
            <pc:docMk/>
            <pc:sldMk cId="3400709409" sldId="308"/>
            <ac:spMk id="3" creationId="{73B9CDA8-C7F0-168B-F794-73D3DCDBDED6}"/>
          </ac:spMkLst>
        </pc:spChg>
      </pc:sldChg>
    </pc:docChg>
  </pc:docChgLst>
  <pc:docChgLst>
    <pc:chgData name="Harrison, James H (jhh5y)" userId="b54e91c0-fe5f-4cdd-a96e-e47c544bc298" providerId="ADAL" clId="{D3A5FFAE-472D-744D-8AF5-B8E5B4F0D8F1}"/>
    <pc:docChg chg="modSld">
      <pc:chgData name="Harrison, James H (jhh5y)" userId="b54e91c0-fe5f-4cdd-a96e-e47c544bc298" providerId="ADAL" clId="{D3A5FFAE-472D-744D-8AF5-B8E5B4F0D8F1}" dt="2023-05-10T01:10:19.299" v="2"/>
      <pc:docMkLst>
        <pc:docMk/>
      </pc:docMkLst>
      <pc:sldChg chg="modNotesTx">
        <pc:chgData name="Harrison, James H (jhh5y)" userId="b54e91c0-fe5f-4cdd-a96e-e47c544bc298" providerId="ADAL" clId="{D3A5FFAE-472D-744D-8AF5-B8E5B4F0D8F1}" dt="2023-05-10T01:10:19.299" v="2"/>
        <pc:sldMkLst>
          <pc:docMk/>
          <pc:sldMk cId="0" sldId="300"/>
        </pc:sldMkLst>
      </pc:sldChg>
    </pc:docChg>
  </pc:docChgLst>
  <pc:docChgLst>
    <pc:chgData name="Harrison, James H (jhh5y)" userId="b54e91c0-fe5f-4cdd-a96e-e47c544bc298" providerId="ADAL" clId="{EB1C6EBF-AEEF-6744-8F42-EF3650ED7E88}"/>
    <pc:docChg chg="modSld">
      <pc:chgData name="Harrison, James H (jhh5y)" userId="b54e91c0-fe5f-4cdd-a96e-e47c544bc298" providerId="ADAL" clId="{EB1C6EBF-AEEF-6744-8F42-EF3650ED7E88}" dt="2024-01-18T16:57:56.858" v="114" actId="20577"/>
      <pc:docMkLst>
        <pc:docMk/>
      </pc:docMkLst>
      <pc:sldChg chg="mod modShow modNotesTx">
        <pc:chgData name="Harrison, James H (jhh5y)" userId="b54e91c0-fe5f-4cdd-a96e-e47c544bc298" providerId="ADAL" clId="{EB1C6EBF-AEEF-6744-8F42-EF3650ED7E88}" dt="2024-01-18T16:57:56.858" v="114" actId="20577"/>
        <pc:sldMkLst>
          <pc:docMk/>
          <pc:sldMk cId="4256540181" sldId="285"/>
        </pc:sldMkLst>
      </pc:sldChg>
      <pc:sldChg chg="mod modShow">
        <pc:chgData name="Harrison, James H (jhh5y)" userId="b54e91c0-fe5f-4cdd-a96e-e47c544bc298" providerId="ADAL" clId="{EB1C6EBF-AEEF-6744-8F42-EF3650ED7E88}" dt="2024-01-18T16:57:03.185" v="3" actId="729"/>
        <pc:sldMkLst>
          <pc:docMk/>
          <pc:sldMk cId="694304717" sldId="310"/>
        </pc:sldMkLst>
      </pc:sldChg>
    </pc:docChg>
  </pc:docChgLst>
  <pc:docChgLst>
    <pc:chgData name="Harrison, James H (jhh5y)" userId="b54e91c0-fe5f-4cdd-a96e-e47c544bc298" providerId="ADAL" clId="{66B84B94-6630-B547-A7CA-D99BAAFDC46B}"/>
    <pc:docChg chg="modSld">
      <pc:chgData name="Harrison, James H (jhh5y)" userId="b54e91c0-fe5f-4cdd-a96e-e47c544bc298" providerId="ADAL" clId="{66B84B94-6630-B547-A7CA-D99BAAFDC46B}" dt="2024-01-19T00:38:55.023" v="2" actId="20577"/>
      <pc:docMkLst>
        <pc:docMk/>
      </pc:docMkLst>
      <pc:sldChg chg="modNotesTx">
        <pc:chgData name="Harrison, James H (jhh5y)" userId="b54e91c0-fe5f-4cdd-a96e-e47c544bc298" providerId="ADAL" clId="{66B84B94-6630-B547-A7CA-D99BAAFDC46B}" dt="2024-01-19T00:38:55.023" v="2" actId="20577"/>
        <pc:sldMkLst>
          <pc:docMk/>
          <pc:sldMk cId="2229488165" sldId="287"/>
        </pc:sldMkLst>
      </pc:sldChg>
    </pc:docChg>
  </pc:docChgLst>
  <pc:docChgLst>
    <pc:chgData name="Harrison, James H (jhh5y)" userId="b54e91c0-fe5f-4cdd-a96e-e47c544bc298" providerId="ADAL" clId="{2E2E27E2-9F4D-704F-AB9F-5587AC27C22D}"/>
    <pc:docChg chg="modSld">
      <pc:chgData name="Harrison, James H (jhh5y)" userId="b54e91c0-fe5f-4cdd-a96e-e47c544bc298" providerId="ADAL" clId="{2E2E27E2-9F4D-704F-AB9F-5587AC27C22D}" dt="2023-02-27T19:55:16.056" v="1" actId="114"/>
      <pc:docMkLst>
        <pc:docMk/>
      </pc:docMkLst>
      <pc:sldChg chg="modSp mod">
        <pc:chgData name="Harrison, James H (jhh5y)" userId="b54e91c0-fe5f-4cdd-a96e-e47c544bc298" providerId="ADAL" clId="{2E2E27E2-9F4D-704F-AB9F-5587AC27C22D}" dt="2023-02-27T19:55:16.056" v="1" actId="114"/>
        <pc:sldMkLst>
          <pc:docMk/>
          <pc:sldMk cId="3182892613" sldId="303"/>
        </pc:sldMkLst>
        <pc:spChg chg="mod">
          <ac:chgData name="Harrison, James H (jhh5y)" userId="b54e91c0-fe5f-4cdd-a96e-e47c544bc298" providerId="ADAL" clId="{2E2E27E2-9F4D-704F-AB9F-5587AC27C22D}" dt="2023-02-27T19:55:16.056" v="1" actId="114"/>
          <ac:spMkLst>
            <pc:docMk/>
            <pc:sldMk cId="3182892613" sldId="303"/>
            <ac:spMk id="5" creationId="{C3527CF0-9255-0440-468D-AE4B84BEDA3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50DF63-F53F-8745-B46B-F4F7C75A07B5}" type="datetimeFigureOut">
              <a:rPr lang="en-US" smtClean="0"/>
              <a:t>1/18/24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2DA66-B2EA-BD40-A0BD-3378D36FA35F}" type="slidenum">
              <a:rPr lang="en-US" smtClean="0"/>
              <a:t>‹#›</a:t>
            </a:fld>
            <a:endParaRPr lang="en-US"/>
          </a:p>
        </p:txBody>
      </p:sp>
    </p:spTree>
    <p:extLst>
      <p:ext uri="{BB962C8B-B14F-4D97-AF65-F5344CB8AC3E}">
        <p14:creationId xmlns:p14="http://schemas.microsoft.com/office/powerpoint/2010/main" val="359873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These 10 </a:t>
            </a:r>
            <a:r>
              <a:rPr lang="en-US"/>
              <a:t>slide sets and term lists </a:t>
            </a:r>
            <a:r>
              <a:rPr lang="en-US" dirty="0"/>
              <a:t>are being provided through the Association for Pathology Informatics (API) with a license that allows free use, modification, and redistribution with attribution (see the permitted uses slide at the end of each presentation). The design has been kept relatively basic to make editing and adaptation easier. Users are encouraged to modify and improve the slides, share the changes (with attribution of the original material), and possibly contribute the improved slide sets back to the API or other distributors. As designed, the slides are relatively wordy so that they are easier to follow without an instructor’s guide (though one may appear in the future). Feel free to edit the slides to streamline them and optimize them for local teaching style and available time. Some sessions contain optional slides with extra detail, and these are indicated in the slide notes. Some sessions contain slide builds (most are simple) that don’t print well; these sessions have optional slides for printing, and these are indicated in the slide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goal of these slide sets is to provide foundational information that will allow pathology trainees to more effectively learn and practice pathology, not to teach the performance of specific tasks in pathology. The overall learning objectives are listed on the third slide of session 0 with some explanatory comments in the notes. Subsequent sessions have agendas but not separate learning objectives because the learning objectives remain the same.</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slides have been used with a teaching schedule in which the orientation is given during the summer and then the remaining sessions are give once a month (with lunch) from September to May. They could also fit into a 2, 4, or 5-6 week teaching module if taught on a weekly/semiweekly basis.</a:t>
            </a:r>
          </a:p>
          <a:p>
            <a:pPr marL="0" lvl="0" indent="0" algn="l" rtl="0">
              <a:spcBef>
                <a:spcPts val="0"/>
              </a:spcBef>
              <a:spcAft>
                <a:spcPts val="0"/>
              </a:spcAft>
              <a:buNone/>
            </a:pPr>
            <a:endParaRPr dirty="0"/>
          </a:p>
        </p:txBody>
      </p:sp>
      <p:sp>
        <p:nvSpPr>
          <p:cNvPr id="226" name="Google Shape;22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ICC calibration can reduce total color gamut, contrast, and luminosity.</a:t>
            </a:r>
          </a:p>
        </p:txBody>
      </p:sp>
      <p:sp>
        <p:nvSpPr>
          <p:cNvPr id="4" name="Slide Number Placeholder 3"/>
          <p:cNvSpPr>
            <a:spLocks noGrp="1"/>
          </p:cNvSpPr>
          <p:nvPr>
            <p:ph type="sldNum" sz="quarter" idx="5"/>
          </p:nvPr>
        </p:nvSpPr>
        <p:spPr/>
        <p:txBody>
          <a:bodyPr/>
          <a:lstStyle/>
          <a:p>
            <a:fld id="{3B72DA66-B2EA-BD40-A0BD-3378D36FA35F}" type="slidenum">
              <a:rPr lang="en-US" smtClean="0"/>
              <a:t>25</a:t>
            </a:fld>
            <a:endParaRPr lang="en-US"/>
          </a:p>
        </p:txBody>
      </p:sp>
    </p:spTree>
    <p:extLst>
      <p:ext uri="{BB962C8B-B14F-4D97-AF65-F5344CB8AC3E}">
        <p14:creationId xmlns:p14="http://schemas.microsoft.com/office/powerpoint/2010/main" val="4203352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2DA66-B2EA-BD40-A0BD-3378D36FA35F}" type="slidenum">
              <a:rPr lang="en-US" smtClean="0"/>
              <a:t>26</a:t>
            </a:fld>
            <a:endParaRPr lang="en-US"/>
          </a:p>
        </p:txBody>
      </p:sp>
    </p:spTree>
    <p:extLst>
      <p:ext uri="{BB962C8B-B14F-4D97-AF65-F5344CB8AC3E}">
        <p14:creationId xmlns:p14="http://schemas.microsoft.com/office/powerpoint/2010/main" val="2545245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QA and PV is familiar to most pathologists</a:t>
            </a:r>
          </a:p>
        </p:txBody>
      </p:sp>
      <p:sp>
        <p:nvSpPr>
          <p:cNvPr id="4" name="Slide Number Placeholder 3"/>
          <p:cNvSpPr>
            <a:spLocks noGrp="1"/>
          </p:cNvSpPr>
          <p:nvPr>
            <p:ph type="sldNum" sz="quarter" idx="5"/>
          </p:nvPr>
        </p:nvSpPr>
        <p:spPr/>
        <p:txBody>
          <a:bodyPr/>
          <a:lstStyle/>
          <a:p>
            <a:fld id="{3B72DA66-B2EA-BD40-A0BD-3378D36FA35F}" type="slidenum">
              <a:rPr lang="en-US" smtClean="0"/>
              <a:t>28</a:t>
            </a:fld>
            <a:endParaRPr lang="en-US"/>
          </a:p>
        </p:txBody>
      </p:sp>
    </p:spTree>
    <p:extLst>
      <p:ext uri="{BB962C8B-B14F-4D97-AF65-F5344CB8AC3E}">
        <p14:creationId xmlns:p14="http://schemas.microsoft.com/office/powerpoint/2010/main" val="560520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2DA66-B2EA-BD40-A0BD-3378D36FA35F}" type="slidenum">
              <a:rPr lang="en-US" smtClean="0"/>
              <a:t>2</a:t>
            </a:fld>
            <a:endParaRPr lang="en-US"/>
          </a:p>
        </p:txBody>
      </p:sp>
    </p:spTree>
    <p:extLst>
      <p:ext uri="{BB962C8B-B14F-4D97-AF65-F5344CB8AC3E}">
        <p14:creationId xmlns:p14="http://schemas.microsoft.com/office/powerpoint/2010/main" val="2747265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2DA66-B2EA-BD40-A0BD-3378D36FA35F}" type="slidenum">
              <a:rPr lang="en-US" smtClean="0"/>
              <a:t>7</a:t>
            </a:fld>
            <a:endParaRPr lang="en-US"/>
          </a:p>
        </p:txBody>
      </p:sp>
    </p:spTree>
    <p:extLst>
      <p:ext uri="{BB962C8B-B14F-4D97-AF65-F5344CB8AC3E}">
        <p14:creationId xmlns:p14="http://schemas.microsoft.com/office/powerpoint/2010/main" val="3536122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Compress and safe as final step. Don’t expand, edit, recompress.</a:t>
            </a:r>
          </a:p>
        </p:txBody>
      </p:sp>
      <p:sp>
        <p:nvSpPr>
          <p:cNvPr id="4" name="Slide Number Placeholder 3"/>
          <p:cNvSpPr>
            <a:spLocks noGrp="1"/>
          </p:cNvSpPr>
          <p:nvPr>
            <p:ph type="sldNum" sz="quarter" idx="5"/>
          </p:nvPr>
        </p:nvSpPr>
        <p:spPr/>
        <p:txBody>
          <a:bodyPr/>
          <a:lstStyle/>
          <a:p>
            <a:fld id="{3B72DA66-B2EA-BD40-A0BD-3378D36FA35F}" type="slidenum">
              <a:rPr lang="en-US" smtClean="0"/>
              <a:t>10</a:t>
            </a:fld>
            <a:endParaRPr lang="en-US"/>
          </a:p>
        </p:txBody>
      </p:sp>
    </p:spTree>
    <p:extLst>
      <p:ext uri="{BB962C8B-B14F-4D97-AF65-F5344CB8AC3E}">
        <p14:creationId xmlns:p14="http://schemas.microsoft.com/office/powerpoint/2010/main" val="708382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printing or PDF, may hide this slide and unhide the </a:t>
            </a:r>
            <a:r>
              <a:rPr lang="en-US"/>
              <a:t>next slide.</a:t>
            </a:r>
            <a:endParaRPr lang="en-US" dirty="0"/>
          </a:p>
        </p:txBody>
      </p:sp>
      <p:sp>
        <p:nvSpPr>
          <p:cNvPr id="4" name="Slide Number Placeholder 3"/>
          <p:cNvSpPr>
            <a:spLocks noGrp="1"/>
          </p:cNvSpPr>
          <p:nvPr>
            <p:ph type="sldNum" sz="quarter" idx="5"/>
          </p:nvPr>
        </p:nvSpPr>
        <p:spPr/>
        <p:txBody>
          <a:bodyPr/>
          <a:lstStyle/>
          <a:p>
            <a:fld id="{3B72DA66-B2EA-BD40-A0BD-3378D36FA35F}" type="slidenum">
              <a:rPr lang="en-US" smtClean="0"/>
              <a:t>15</a:t>
            </a:fld>
            <a:endParaRPr lang="en-US"/>
          </a:p>
        </p:txBody>
      </p:sp>
    </p:spTree>
    <p:extLst>
      <p:ext uri="{BB962C8B-B14F-4D97-AF65-F5344CB8AC3E}">
        <p14:creationId xmlns:p14="http://schemas.microsoft.com/office/powerpoint/2010/main" val="2330770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Static slide for printing or PDF. Hide </a:t>
            </a:r>
            <a:r>
              <a:rPr lang="en-US"/>
              <a:t>for presentation.</a:t>
            </a:r>
            <a:endParaRPr lang="en-US" dirty="0"/>
          </a:p>
        </p:txBody>
      </p:sp>
      <p:sp>
        <p:nvSpPr>
          <p:cNvPr id="4" name="Slide Number Placeholder 3"/>
          <p:cNvSpPr>
            <a:spLocks noGrp="1"/>
          </p:cNvSpPr>
          <p:nvPr>
            <p:ph type="sldNum" sz="quarter" idx="5"/>
          </p:nvPr>
        </p:nvSpPr>
        <p:spPr/>
        <p:txBody>
          <a:bodyPr/>
          <a:lstStyle/>
          <a:p>
            <a:fld id="{3B72DA66-B2EA-BD40-A0BD-3378D36FA35F}" type="slidenum">
              <a:rPr lang="en-US" smtClean="0"/>
              <a:t>16</a:t>
            </a:fld>
            <a:endParaRPr lang="en-US"/>
          </a:p>
        </p:txBody>
      </p:sp>
    </p:spTree>
    <p:extLst>
      <p:ext uri="{BB962C8B-B14F-4D97-AF65-F5344CB8AC3E}">
        <p14:creationId xmlns:p14="http://schemas.microsoft.com/office/powerpoint/2010/main" val="3190094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PACS: Picture Archiving and Communications System</a:t>
            </a:r>
          </a:p>
        </p:txBody>
      </p:sp>
      <p:sp>
        <p:nvSpPr>
          <p:cNvPr id="4" name="Slide Number Placeholder 3"/>
          <p:cNvSpPr>
            <a:spLocks noGrp="1"/>
          </p:cNvSpPr>
          <p:nvPr>
            <p:ph type="sldNum" sz="quarter" idx="5"/>
          </p:nvPr>
        </p:nvSpPr>
        <p:spPr/>
        <p:txBody>
          <a:bodyPr/>
          <a:lstStyle/>
          <a:p>
            <a:fld id="{3B72DA66-B2EA-BD40-A0BD-3378D36FA35F}" type="slidenum">
              <a:rPr lang="en-US" smtClean="0"/>
              <a:t>17</a:t>
            </a:fld>
            <a:endParaRPr lang="en-US"/>
          </a:p>
        </p:txBody>
      </p:sp>
    </p:spTree>
    <p:extLst>
      <p:ext uri="{BB962C8B-B14F-4D97-AF65-F5344CB8AC3E}">
        <p14:creationId xmlns:p14="http://schemas.microsoft.com/office/powerpoint/2010/main" val="3712353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2DA66-B2EA-BD40-A0BD-3378D36FA35F}" type="slidenum">
              <a:rPr lang="en-US" smtClean="0"/>
              <a:t>18</a:t>
            </a:fld>
            <a:endParaRPr lang="en-US"/>
          </a:p>
        </p:txBody>
      </p:sp>
    </p:spTree>
    <p:extLst>
      <p:ext uri="{BB962C8B-B14F-4D97-AF65-F5344CB8AC3E}">
        <p14:creationId xmlns:p14="http://schemas.microsoft.com/office/powerpoint/2010/main" val="3685286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TDI = time, delay, integration; can be used </a:t>
            </a:r>
            <a:r>
              <a:rPr lang="en-US"/>
              <a:t>for fluorescence</a:t>
            </a:r>
            <a:endParaRPr lang="en-US" dirty="0"/>
          </a:p>
        </p:txBody>
      </p:sp>
      <p:sp>
        <p:nvSpPr>
          <p:cNvPr id="4" name="Slide Number Placeholder 3"/>
          <p:cNvSpPr>
            <a:spLocks noGrp="1"/>
          </p:cNvSpPr>
          <p:nvPr>
            <p:ph type="sldNum" sz="quarter" idx="5"/>
          </p:nvPr>
        </p:nvSpPr>
        <p:spPr/>
        <p:txBody>
          <a:bodyPr/>
          <a:lstStyle/>
          <a:p>
            <a:fld id="{3B72DA66-B2EA-BD40-A0BD-3378D36FA35F}" type="slidenum">
              <a:rPr lang="en-US" smtClean="0"/>
              <a:t>20</a:t>
            </a:fld>
            <a:endParaRPr lang="en-US"/>
          </a:p>
        </p:txBody>
      </p:sp>
    </p:spTree>
    <p:extLst>
      <p:ext uri="{BB962C8B-B14F-4D97-AF65-F5344CB8AC3E}">
        <p14:creationId xmlns:p14="http://schemas.microsoft.com/office/powerpoint/2010/main" val="1626753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E58E-9ABC-7D4D-9921-0B0E53D23F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782DD0-3996-F046-B806-0352383BD7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475EB0-F14A-8B4B-A7A6-AF19D5C69A33}"/>
              </a:ext>
            </a:extLst>
          </p:cNvPr>
          <p:cNvSpPr>
            <a:spLocks noGrp="1"/>
          </p:cNvSpPr>
          <p:nvPr>
            <p:ph type="dt" sz="half" idx="10"/>
          </p:nvPr>
        </p:nvSpPr>
        <p:spPr/>
        <p:txBody>
          <a:bodyPr/>
          <a:lstStyle/>
          <a:p>
            <a:fld id="{53D35BC0-2B96-604D-9CAE-EFCC2C2E71C3}" type="datetimeFigureOut">
              <a:rPr lang="en-US" smtClean="0"/>
              <a:t>1/18/24</a:t>
            </a:fld>
            <a:endParaRPr lang="en-US"/>
          </a:p>
        </p:txBody>
      </p:sp>
      <p:sp>
        <p:nvSpPr>
          <p:cNvPr id="5" name="Footer Placeholder 4">
            <a:extLst>
              <a:ext uri="{FF2B5EF4-FFF2-40B4-BE49-F238E27FC236}">
                <a16:creationId xmlns:a16="http://schemas.microsoft.com/office/drawing/2014/main" id="{14F945B0-C550-6049-AA78-702F94B5F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9E1E2-B3C5-8E4F-8DAC-E000F3CC5E65}"/>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2432698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7895-99BB-BD4E-A9E3-BB62EB0750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8644AD-471D-6C4C-8C8C-DCD7D0FBF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15D3BF-8FFD-A349-B940-A6AAEE452679}"/>
              </a:ext>
            </a:extLst>
          </p:cNvPr>
          <p:cNvSpPr>
            <a:spLocks noGrp="1"/>
          </p:cNvSpPr>
          <p:nvPr>
            <p:ph type="dt" sz="half" idx="10"/>
          </p:nvPr>
        </p:nvSpPr>
        <p:spPr/>
        <p:txBody>
          <a:bodyPr/>
          <a:lstStyle/>
          <a:p>
            <a:fld id="{53D35BC0-2B96-604D-9CAE-EFCC2C2E71C3}" type="datetimeFigureOut">
              <a:rPr lang="en-US" smtClean="0"/>
              <a:t>1/18/24</a:t>
            </a:fld>
            <a:endParaRPr lang="en-US"/>
          </a:p>
        </p:txBody>
      </p:sp>
      <p:sp>
        <p:nvSpPr>
          <p:cNvPr id="5" name="Footer Placeholder 4">
            <a:extLst>
              <a:ext uri="{FF2B5EF4-FFF2-40B4-BE49-F238E27FC236}">
                <a16:creationId xmlns:a16="http://schemas.microsoft.com/office/drawing/2014/main" id="{27201361-6B54-F341-8C5A-ABBCCECB85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D3AC43-773B-E640-97D1-F9CB1C3FC700}"/>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3884176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EA375C-C0C3-9B43-A6E6-C64E627907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605F16-E624-E54E-AD84-5B694151E7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D89ADF-91BC-8C40-8097-42AE5F6C30F3}"/>
              </a:ext>
            </a:extLst>
          </p:cNvPr>
          <p:cNvSpPr>
            <a:spLocks noGrp="1"/>
          </p:cNvSpPr>
          <p:nvPr>
            <p:ph type="dt" sz="half" idx="10"/>
          </p:nvPr>
        </p:nvSpPr>
        <p:spPr/>
        <p:txBody>
          <a:bodyPr/>
          <a:lstStyle/>
          <a:p>
            <a:fld id="{53D35BC0-2B96-604D-9CAE-EFCC2C2E71C3}" type="datetimeFigureOut">
              <a:rPr lang="en-US" smtClean="0"/>
              <a:t>1/18/24</a:t>
            </a:fld>
            <a:endParaRPr lang="en-US"/>
          </a:p>
        </p:txBody>
      </p:sp>
      <p:sp>
        <p:nvSpPr>
          <p:cNvPr id="5" name="Footer Placeholder 4">
            <a:extLst>
              <a:ext uri="{FF2B5EF4-FFF2-40B4-BE49-F238E27FC236}">
                <a16:creationId xmlns:a16="http://schemas.microsoft.com/office/drawing/2014/main" id="{FAD1BDC5-DBB5-B643-81F2-9C56640EC1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72D1BF-DFC7-8748-8DD8-ADA2F97D1A0F}"/>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3213750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_option_2">
  <p:cSld name="Cover_option_2">
    <p:spTree>
      <p:nvGrpSpPr>
        <p:cNvPr id="1" name="Shape 15"/>
        <p:cNvGrpSpPr/>
        <p:nvPr/>
      </p:nvGrpSpPr>
      <p:grpSpPr>
        <a:xfrm>
          <a:off x="0" y="0"/>
          <a:ext cx="0" cy="0"/>
          <a:chOff x="0" y="0"/>
          <a:chExt cx="0" cy="0"/>
        </a:xfrm>
      </p:grpSpPr>
      <p:pic>
        <p:nvPicPr>
          <p:cNvPr id="2" name="Picture 1">
            <a:extLst>
              <a:ext uri="{FF2B5EF4-FFF2-40B4-BE49-F238E27FC236}">
                <a16:creationId xmlns:a16="http://schemas.microsoft.com/office/drawing/2014/main" id="{C922F883-4848-7E44-7973-0F3239C4BAB4}"/>
              </a:ext>
            </a:extLst>
          </p:cNvPr>
          <p:cNvPicPr>
            <a:picLocks noChangeAspect="1"/>
          </p:cNvPicPr>
          <p:nvPr userDrawn="1"/>
        </p:nvPicPr>
        <p:blipFill>
          <a:blip r:embed="rId2"/>
          <a:stretch>
            <a:fillRect/>
          </a:stretch>
        </p:blipFill>
        <p:spPr>
          <a:xfrm>
            <a:off x="0" y="0"/>
            <a:ext cx="12192000" cy="6864053"/>
          </a:xfrm>
          <a:prstGeom prst="rect">
            <a:avLst/>
          </a:prstGeom>
        </p:spPr>
      </p:pic>
      <p:sp>
        <p:nvSpPr>
          <p:cNvPr id="19" name="Google Shape;19;p2"/>
          <p:cNvSpPr/>
          <p:nvPr/>
        </p:nvSpPr>
        <p:spPr>
          <a:xfrm>
            <a:off x="4066647" y="1086973"/>
            <a:ext cx="6838157" cy="5401235"/>
          </a:xfrm>
          <a:prstGeom prst="rect">
            <a:avLst/>
          </a:prstGeom>
          <a:solidFill>
            <a:schemeClr val="dk2">
              <a:alpha val="84705"/>
            </a:schemeClr>
          </a:solidFill>
          <a:ln>
            <a:noFill/>
          </a:ln>
        </p:spPr>
        <p:txBody>
          <a:bodyPr spcFirstLastPara="1" wrap="square" lIns="97966" tIns="48983" rIns="97966" bIns="48983"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cxnSp>
        <p:nvCxnSpPr>
          <p:cNvPr id="20" name="Google Shape;20;p2"/>
          <p:cNvCxnSpPr/>
          <p:nvPr/>
        </p:nvCxnSpPr>
        <p:spPr>
          <a:xfrm>
            <a:off x="4413252" y="3463396"/>
            <a:ext cx="6195219" cy="0"/>
          </a:xfrm>
          <a:prstGeom prst="straightConnector1">
            <a:avLst/>
          </a:prstGeom>
          <a:noFill/>
          <a:ln w="9525" cap="flat" cmpd="sng">
            <a:solidFill>
              <a:srgbClr val="FFFFFF"/>
            </a:solidFill>
            <a:prstDash val="solid"/>
            <a:miter lim="800000"/>
            <a:headEnd type="none" w="sm" len="sm"/>
            <a:tailEnd type="none" w="sm" len="sm"/>
          </a:ln>
        </p:spPr>
      </p:cxnSp>
      <p:sp>
        <p:nvSpPr>
          <p:cNvPr id="21" name="Google Shape;21;p2"/>
          <p:cNvSpPr txBox="1">
            <a:spLocks noGrp="1"/>
          </p:cNvSpPr>
          <p:nvPr>
            <p:ph type="ctrTitle"/>
          </p:nvPr>
        </p:nvSpPr>
        <p:spPr>
          <a:xfrm>
            <a:off x="4413043" y="1976479"/>
            <a:ext cx="6196231" cy="118912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0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
          <p:cNvSpPr txBox="1">
            <a:spLocks noGrp="1"/>
          </p:cNvSpPr>
          <p:nvPr>
            <p:ph type="subTitle" idx="1"/>
          </p:nvPr>
        </p:nvSpPr>
        <p:spPr>
          <a:xfrm>
            <a:off x="4413050" y="3599423"/>
            <a:ext cx="6196223" cy="969946"/>
          </a:xfrm>
          <a:prstGeom prst="rect">
            <a:avLst/>
          </a:prstGeom>
          <a:noFill/>
          <a:ln>
            <a:noFill/>
          </a:ln>
        </p:spPr>
        <p:txBody>
          <a:bodyPr spcFirstLastPara="1" wrap="square" lIns="91425" tIns="45700" rIns="91425" bIns="45700" anchor="t" anchorCtr="0">
            <a:noAutofit/>
          </a:bodyPr>
          <a:lstStyle>
            <a:lvl1pPr lvl="0" algn="l">
              <a:lnSpc>
                <a:spcPct val="90000"/>
              </a:lnSpc>
              <a:spcBef>
                <a:spcPts val="900"/>
              </a:spcBef>
              <a:spcAft>
                <a:spcPts val="0"/>
              </a:spcAft>
              <a:buClr>
                <a:schemeClr val="lt1"/>
              </a:buClr>
              <a:buSzPts val="2833"/>
              <a:buNone/>
              <a:defRPr sz="2550">
                <a:solidFill>
                  <a:schemeClr val="lt1"/>
                </a:solidFill>
              </a:defRPr>
            </a:lvl1pPr>
            <a:lvl2pPr lvl="1" algn="ctr">
              <a:lnSpc>
                <a:spcPct val="90000"/>
              </a:lnSpc>
              <a:spcBef>
                <a:spcPts val="450"/>
              </a:spcBef>
              <a:spcAft>
                <a:spcPts val="0"/>
              </a:spcAft>
              <a:buClr>
                <a:srgbClr val="888888"/>
              </a:buClr>
              <a:buSzPts val="2400"/>
              <a:buNone/>
              <a:defRPr>
                <a:solidFill>
                  <a:srgbClr val="888888"/>
                </a:solidFill>
              </a:defRPr>
            </a:lvl2pPr>
            <a:lvl3pPr lvl="2" algn="ctr">
              <a:lnSpc>
                <a:spcPct val="90000"/>
              </a:lnSpc>
              <a:spcBef>
                <a:spcPts val="450"/>
              </a:spcBef>
              <a:spcAft>
                <a:spcPts val="0"/>
              </a:spcAft>
              <a:buClr>
                <a:srgbClr val="888888"/>
              </a:buClr>
              <a:buSzPts val="2000"/>
              <a:buNone/>
              <a:defRPr>
                <a:solidFill>
                  <a:srgbClr val="888888"/>
                </a:solidFill>
              </a:defRPr>
            </a:lvl3pPr>
            <a:lvl4pPr lvl="3" algn="ctr">
              <a:lnSpc>
                <a:spcPct val="90000"/>
              </a:lnSpc>
              <a:spcBef>
                <a:spcPts val="450"/>
              </a:spcBef>
              <a:spcAft>
                <a:spcPts val="0"/>
              </a:spcAft>
              <a:buClr>
                <a:srgbClr val="888888"/>
              </a:buClr>
              <a:buSzPts val="1800"/>
              <a:buNone/>
              <a:defRPr>
                <a:solidFill>
                  <a:srgbClr val="888888"/>
                </a:solidFill>
              </a:defRPr>
            </a:lvl4pPr>
            <a:lvl5pPr lvl="4" algn="ctr">
              <a:lnSpc>
                <a:spcPct val="90000"/>
              </a:lnSpc>
              <a:spcBef>
                <a:spcPts val="450"/>
              </a:spcBef>
              <a:spcAft>
                <a:spcPts val="0"/>
              </a:spcAft>
              <a:buClr>
                <a:srgbClr val="888888"/>
              </a:buClr>
              <a:buSzPts val="1800"/>
              <a:buNone/>
              <a:defRPr>
                <a:solidFill>
                  <a:srgbClr val="888888"/>
                </a:solidFill>
              </a:defRPr>
            </a:lvl5pPr>
            <a:lvl6pPr lvl="5" algn="ctr">
              <a:lnSpc>
                <a:spcPct val="90000"/>
              </a:lnSpc>
              <a:spcBef>
                <a:spcPts val="450"/>
              </a:spcBef>
              <a:spcAft>
                <a:spcPts val="0"/>
              </a:spcAft>
              <a:buClr>
                <a:srgbClr val="888888"/>
              </a:buClr>
              <a:buSzPts val="1800"/>
              <a:buNone/>
              <a:defRPr>
                <a:solidFill>
                  <a:srgbClr val="888888"/>
                </a:solidFill>
              </a:defRPr>
            </a:lvl6pPr>
            <a:lvl7pPr lvl="6" algn="ctr">
              <a:lnSpc>
                <a:spcPct val="90000"/>
              </a:lnSpc>
              <a:spcBef>
                <a:spcPts val="450"/>
              </a:spcBef>
              <a:spcAft>
                <a:spcPts val="0"/>
              </a:spcAft>
              <a:buClr>
                <a:srgbClr val="888888"/>
              </a:buClr>
              <a:buSzPts val="1800"/>
              <a:buNone/>
              <a:defRPr>
                <a:solidFill>
                  <a:srgbClr val="888888"/>
                </a:solidFill>
              </a:defRPr>
            </a:lvl7pPr>
            <a:lvl8pPr lvl="7" algn="ctr">
              <a:lnSpc>
                <a:spcPct val="90000"/>
              </a:lnSpc>
              <a:spcBef>
                <a:spcPts val="450"/>
              </a:spcBef>
              <a:spcAft>
                <a:spcPts val="0"/>
              </a:spcAft>
              <a:buClr>
                <a:srgbClr val="888888"/>
              </a:buClr>
              <a:buSzPts val="1800"/>
              <a:buNone/>
              <a:defRPr>
                <a:solidFill>
                  <a:srgbClr val="888888"/>
                </a:solidFill>
              </a:defRPr>
            </a:lvl8pPr>
            <a:lvl9pPr lvl="8" algn="ctr">
              <a:lnSpc>
                <a:spcPct val="90000"/>
              </a:lnSpc>
              <a:spcBef>
                <a:spcPts val="450"/>
              </a:spcBef>
              <a:spcAft>
                <a:spcPts val="0"/>
              </a:spcAft>
              <a:buClr>
                <a:srgbClr val="888888"/>
              </a:buClr>
              <a:buSzPts val="1800"/>
              <a:buNone/>
              <a:defRPr>
                <a:solidFill>
                  <a:srgbClr val="888888"/>
                </a:solidFill>
              </a:defRPr>
            </a:lvl9pPr>
          </a:lstStyle>
          <a:p>
            <a:endParaRPr/>
          </a:p>
        </p:txBody>
      </p:sp>
      <p:sp>
        <p:nvSpPr>
          <p:cNvPr id="23" name="Google Shape;23;p2"/>
          <p:cNvSpPr txBox="1">
            <a:spLocks noGrp="1"/>
          </p:cNvSpPr>
          <p:nvPr>
            <p:ph type="body" idx="2"/>
          </p:nvPr>
        </p:nvSpPr>
        <p:spPr>
          <a:xfrm>
            <a:off x="4413043" y="5723927"/>
            <a:ext cx="3484771" cy="611524"/>
          </a:xfrm>
          <a:prstGeom prst="rect">
            <a:avLst/>
          </a:prstGeom>
          <a:noFill/>
          <a:ln>
            <a:noFill/>
          </a:ln>
        </p:spPr>
        <p:txBody>
          <a:bodyPr spcFirstLastPara="1" wrap="square" lIns="91425" tIns="45700" rIns="91425" bIns="45700" anchor="t" anchorCtr="0">
            <a:noAutofit/>
          </a:bodyPr>
          <a:lstStyle>
            <a:lvl1pPr marL="411480" marR="0" lvl="0" indent="-205740" algn="l">
              <a:lnSpc>
                <a:spcPct val="100000"/>
              </a:lnSpc>
              <a:spcBef>
                <a:spcPts val="0"/>
              </a:spcBef>
              <a:spcAft>
                <a:spcPts val="0"/>
              </a:spcAft>
              <a:buClr>
                <a:schemeClr val="lt1"/>
              </a:buClr>
              <a:buSzPts val="1500"/>
              <a:buFont typeface="Calibri"/>
              <a:buNone/>
              <a:defRPr sz="1350" b="0">
                <a:solidFill>
                  <a:schemeClr val="lt1"/>
                </a:solidFill>
              </a:defRPr>
            </a:lvl1pPr>
            <a:lvl2pPr marL="822960" lvl="1" indent="-308610" algn="l">
              <a:lnSpc>
                <a:spcPct val="90000"/>
              </a:lnSpc>
              <a:spcBef>
                <a:spcPts val="450"/>
              </a:spcBef>
              <a:spcAft>
                <a:spcPts val="0"/>
              </a:spcAft>
              <a:buClr>
                <a:schemeClr val="dk1"/>
              </a:buClr>
              <a:buSzPts val="1800"/>
              <a:buChar char="•"/>
              <a:defRPr/>
            </a:lvl2pPr>
            <a:lvl3pPr marL="1234440" lvl="2" indent="-308610" algn="l">
              <a:lnSpc>
                <a:spcPct val="90000"/>
              </a:lnSpc>
              <a:spcBef>
                <a:spcPts val="450"/>
              </a:spcBef>
              <a:spcAft>
                <a:spcPts val="0"/>
              </a:spcAft>
              <a:buClr>
                <a:schemeClr val="dk1"/>
              </a:buClr>
              <a:buSzPts val="1800"/>
              <a:buChar char="•"/>
              <a:defRPr/>
            </a:lvl3pPr>
            <a:lvl4pPr marL="1645920" lvl="3" indent="-308610" algn="l">
              <a:lnSpc>
                <a:spcPct val="90000"/>
              </a:lnSpc>
              <a:spcBef>
                <a:spcPts val="450"/>
              </a:spcBef>
              <a:spcAft>
                <a:spcPts val="0"/>
              </a:spcAft>
              <a:buClr>
                <a:schemeClr val="dk1"/>
              </a:buClr>
              <a:buSzPts val="1800"/>
              <a:buChar char="•"/>
              <a:defRPr/>
            </a:lvl4pPr>
            <a:lvl5pPr marL="2057400" lvl="4" indent="-308610" algn="l">
              <a:lnSpc>
                <a:spcPct val="90000"/>
              </a:lnSpc>
              <a:spcBef>
                <a:spcPts val="450"/>
              </a:spcBef>
              <a:spcAft>
                <a:spcPts val="0"/>
              </a:spcAft>
              <a:buClr>
                <a:schemeClr val="dk1"/>
              </a:buClr>
              <a:buSzPts val="1800"/>
              <a:buChar char="•"/>
              <a:defRPr/>
            </a:lvl5pPr>
            <a:lvl6pPr marL="2468880" lvl="5" indent="-308610" algn="l">
              <a:lnSpc>
                <a:spcPct val="90000"/>
              </a:lnSpc>
              <a:spcBef>
                <a:spcPts val="450"/>
              </a:spcBef>
              <a:spcAft>
                <a:spcPts val="0"/>
              </a:spcAft>
              <a:buClr>
                <a:schemeClr val="dk1"/>
              </a:buClr>
              <a:buSzPts val="1800"/>
              <a:buChar char="•"/>
              <a:defRPr/>
            </a:lvl6pPr>
            <a:lvl7pPr marL="2880360" lvl="6" indent="-308610" algn="l">
              <a:lnSpc>
                <a:spcPct val="90000"/>
              </a:lnSpc>
              <a:spcBef>
                <a:spcPts val="450"/>
              </a:spcBef>
              <a:spcAft>
                <a:spcPts val="0"/>
              </a:spcAft>
              <a:buClr>
                <a:schemeClr val="dk1"/>
              </a:buClr>
              <a:buSzPts val="1800"/>
              <a:buChar char="•"/>
              <a:defRPr/>
            </a:lvl7pPr>
            <a:lvl8pPr marL="3291840" lvl="7" indent="-308610" algn="l">
              <a:lnSpc>
                <a:spcPct val="90000"/>
              </a:lnSpc>
              <a:spcBef>
                <a:spcPts val="450"/>
              </a:spcBef>
              <a:spcAft>
                <a:spcPts val="0"/>
              </a:spcAft>
              <a:buClr>
                <a:schemeClr val="dk1"/>
              </a:buClr>
              <a:buSzPts val="1800"/>
              <a:buChar char="•"/>
              <a:defRPr/>
            </a:lvl8pPr>
            <a:lvl9pPr marL="3703320" lvl="8" indent="-308610" algn="l">
              <a:lnSpc>
                <a:spcPct val="90000"/>
              </a:lnSpc>
              <a:spcBef>
                <a:spcPts val="450"/>
              </a:spcBef>
              <a:spcAft>
                <a:spcPts val="0"/>
              </a:spcAft>
              <a:buClr>
                <a:schemeClr val="dk1"/>
              </a:buClr>
              <a:buSzPts val="1800"/>
              <a:buChar char="•"/>
              <a:defRPr/>
            </a:lvl9pPr>
          </a:lstStyle>
          <a:p>
            <a:endParaRPr/>
          </a:p>
        </p:txBody>
      </p:sp>
      <p:sp>
        <p:nvSpPr>
          <p:cNvPr id="24" name="Google Shape;24;p2"/>
          <p:cNvSpPr txBox="1">
            <a:spLocks noGrp="1"/>
          </p:cNvSpPr>
          <p:nvPr>
            <p:ph type="body" idx="3"/>
          </p:nvPr>
        </p:nvSpPr>
        <p:spPr>
          <a:xfrm>
            <a:off x="8142113" y="5694524"/>
            <a:ext cx="2466359" cy="611524"/>
          </a:xfrm>
          <a:prstGeom prst="rect">
            <a:avLst/>
          </a:prstGeom>
          <a:noFill/>
          <a:ln>
            <a:noFill/>
          </a:ln>
        </p:spPr>
        <p:txBody>
          <a:bodyPr spcFirstLastPara="1" wrap="square" lIns="91425" tIns="45700" rIns="91425" bIns="45700" anchor="t" anchorCtr="0">
            <a:noAutofit/>
          </a:bodyPr>
          <a:lstStyle>
            <a:lvl1pPr marL="411480" marR="0" lvl="0" indent="-205740" algn="r">
              <a:lnSpc>
                <a:spcPct val="120000"/>
              </a:lnSpc>
              <a:spcBef>
                <a:spcPts val="0"/>
              </a:spcBef>
              <a:spcAft>
                <a:spcPts val="0"/>
              </a:spcAft>
              <a:buClr>
                <a:schemeClr val="lt1"/>
              </a:buClr>
              <a:buSzPts val="1500"/>
              <a:buFont typeface="Calibri"/>
              <a:buNone/>
              <a:defRPr sz="1350" b="0">
                <a:solidFill>
                  <a:schemeClr val="lt1"/>
                </a:solidFill>
              </a:defRPr>
            </a:lvl1pPr>
            <a:lvl2pPr marL="822960" lvl="1" indent="-308610" algn="l">
              <a:lnSpc>
                <a:spcPct val="90000"/>
              </a:lnSpc>
              <a:spcBef>
                <a:spcPts val="450"/>
              </a:spcBef>
              <a:spcAft>
                <a:spcPts val="0"/>
              </a:spcAft>
              <a:buClr>
                <a:schemeClr val="dk1"/>
              </a:buClr>
              <a:buSzPts val="1800"/>
              <a:buChar char="•"/>
              <a:defRPr/>
            </a:lvl2pPr>
            <a:lvl3pPr marL="1234440" lvl="2" indent="-308610" algn="l">
              <a:lnSpc>
                <a:spcPct val="90000"/>
              </a:lnSpc>
              <a:spcBef>
                <a:spcPts val="450"/>
              </a:spcBef>
              <a:spcAft>
                <a:spcPts val="0"/>
              </a:spcAft>
              <a:buClr>
                <a:schemeClr val="dk1"/>
              </a:buClr>
              <a:buSzPts val="1800"/>
              <a:buChar char="•"/>
              <a:defRPr/>
            </a:lvl3pPr>
            <a:lvl4pPr marL="1645920" lvl="3" indent="-308610" algn="l">
              <a:lnSpc>
                <a:spcPct val="90000"/>
              </a:lnSpc>
              <a:spcBef>
                <a:spcPts val="450"/>
              </a:spcBef>
              <a:spcAft>
                <a:spcPts val="0"/>
              </a:spcAft>
              <a:buClr>
                <a:schemeClr val="dk1"/>
              </a:buClr>
              <a:buSzPts val="1800"/>
              <a:buChar char="•"/>
              <a:defRPr/>
            </a:lvl4pPr>
            <a:lvl5pPr marL="2057400" lvl="4" indent="-308610" algn="l">
              <a:lnSpc>
                <a:spcPct val="90000"/>
              </a:lnSpc>
              <a:spcBef>
                <a:spcPts val="450"/>
              </a:spcBef>
              <a:spcAft>
                <a:spcPts val="0"/>
              </a:spcAft>
              <a:buClr>
                <a:schemeClr val="dk1"/>
              </a:buClr>
              <a:buSzPts val="1800"/>
              <a:buChar char="•"/>
              <a:defRPr/>
            </a:lvl5pPr>
            <a:lvl6pPr marL="2468880" lvl="5" indent="-308610" algn="l">
              <a:lnSpc>
                <a:spcPct val="90000"/>
              </a:lnSpc>
              <a:spcBef>
                <a:spcPts val="450"/>
              </a:spcBef>
              <a:spcAft>
                <a:spcPts val="0"/>
              </a:spcAft>
              <a:buClr>
                <a:schemeClr val="dk1"/>
              </a:buClr>
              <a:buSzPts val="1800"/>
              <a:buChar char="•"/>
              <a:defRPr/>
            </a:lvl6pPr>
            <a:lvl7pPr marL="2880360" lvl="6" indent="-308610" algn="l">
              <a:lnSpc>
                <a:spcPct val="90000"/>
              </a:lnSpc>
              <a:spcBef>
                <a:spcPts val="450"/>
              </a:spcBef>
              <a:spcAft>
                <a:spcPts val="0"/>
              </a:spcAft>
              <a:buClr>
                <a:schemeClr val="dk1"/>
              </a:buClr>
              <a:buSzPts val="1800"/>
              <a:buChar char="•"/>
              <a:defRPr/>
            </a:lvl7pPr>
            <a:lvl8pPr marL="3291840" lvl="7" indent="-308610" algn="l">
              <a:lnSpc>
                <a:spcPct val="90000"/>
              </a:lnSpc>
              <a:spcBef>
                <a:spcPts val="450"/>
              </a:spcBef>
              <a:spcAft>
                <a:spcPts val="0"/>
              </a:spcAft>
              <a:buClr>
                <a:schemeClr val="dk1"/>
              </a:buClr>
              <a:buSzPts val="1800"/>
              <a:buChar char="•"/>
              <a:defRPr/>
            </a:lvl8pPr>
            <a:lvl9pPr marL="3703320" lvl="8" indent="-308610" algn="l">
              <a:lnSpc>
                <a:spcPct val="90000"/>
              </a:lnSpc>
              <a:spcBef>
                <a:spcPts val="4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6306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680F3-0830-7349-8789-7AADCA389D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8BBDA5-BF78-BE4E-B0B8-892AE1C0C63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8CC4EB-4A65-CD40-B5AD-9E877575044F}"/>
              </a:ext>
            </a:extLst>
          </p:cNvPr>
          <p:cNvSpPr>
            <a:spLocks noGrp="1"/>
          </p:cNvSpPr>
          <p:nvPr>
            <p:ph type="dt" sz="half" idx="10"/>
          </p:nvPr>
        </p:nvSpPr>
        <p:spPr/>
        <p:txBody>
          <a:bodyPr/>
          <a:lstStyle/>
          <a:p>
            <a:fld id="{53D35BC0-2B96-604D-9CAE-EFCC2C2E71C3}" type="datetimeFigureOut">
              <a:rPr lang="en-US" smtClean="0"/>
              <a:t>1/18/24</a:t>
            </a:fld>
            <a:endParaRPr lang="en-US"/>
          </a:p>
        </p:txBody>
      </p:sp>
      <p:sp>
        <p:nvSpPr>
          <p:cNvPr id="5" name="Footer Placeholder 4">
            <a:extLst>
              <a:ext uri="{FF2B5EF4-FFF2-40B4-BE49-F238E27FC236}">
                <a16:creationId xmlns:a16="http://schemas.microsoft.com/office/drawing/2014/main" id="{09188930-8B1A-A64A-9839-333249E37E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CF9C6-658A-E543-9742-E6980B6DE8E2}"/>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2790806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77D7-B85E-AD42-8670-169A7BE0DB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5DF045-3973-1B4A-B21E-BDE95D903B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4D7A32E-CCC0-3E46-B947-CE9F1B6325BB}"/>
              </a:ext>
            </a:extLst>
          </p:cNvPr>
          <p:cNvSpPr>
            <a:spLocks noGrp="1"/>
          </p:cNvSpPr>
          <p:nvPr>
            <p:ph type="dt" sz="half" idx="10"/>
          </p:nvPr>
        </p:nvSpPr>
        <p:spPr/>
        <p:txBody>
          <a:bodyPr/>
          <a:lstStyle/>
          <a:p>
            <a:fld id="{53D35BC0-2B96-604D-9CAE-EFCC2C2E71C3}" type="datetimeFigureOut">
              <a:rPr lang="en-US" smtClean="0"/>
              <a:t>1/18/24</a:t>
            </a:fld>
            <a:endParaRPr lang="en-US"/>
          </a:p>
        </p:txBody>
      </p:sp>
      <p:sp>
        <p:nvSpPr>
          <p:cNvPr id="5" name="Footer Placeholder 4">
            <a:extLst>
              <a:ext uri="{FF2B5EF4-FFF2-40B4-BE49-F238E27FC236}">
                <a16:creationId xmlns:a16="http://schemas.microsoft.com/office/drawing/2014/main" id="{C5CA477A-68E4-7342-8497-D6CCA27345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00204-D4F9-E34C-AB19-551BBF7E584C}"/>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1789167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808F5-97C7-F74D-9E06-D2F363650E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D154E9-26A7-9D40-A2F1-DE1CC9142A9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606602-BE7B-9846-8C4E-5D5CF6E6E62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C2B904-5935-CA43-BEA0-90EC2BC968B2}"/>
              </a:ext>
            </a:extLst>
          </p:cNvPr>
          <p:cNvSpPr>
            <a:spLocks noGrp="1"/>
          </p:cNvSpPr>
          <p:nvPr>
            <p:ph type="dt" sz="half" idx="10"/>
          </p:nvPr>
        </p:nvSpPr>
        <p:spPr/>
        <p:txBody>
          <a:bodyPr/>
          <a:lstStyle/>
          <a:p>
            <a:fld id="{53D35BC0-2B96-604D-9CAE-EFCC2C2E71C3}" type="datetimeFigureOut">
              <a:rPr lang="en-US" smtClean="0"/>
              <a:t>1/18/24</a:t>
            </a:fld>
            <a:endParaRPr lang="en-US"/>
          </a:p>
        </p:txBody>
      </p:sp>
      <p:sp>
        <p:nvSpPr>
          <p:cNvPr id="6" name="Footer Placeholder 5">
            <a:extLst>
              <a:ext uri="{FF2B5EF4-FFF2-40B4-BE49-F238E27FC236}">
                <a16:creationId xmlns:a16="http://schemas.microsoft.com/office/drawing/2014/main" id="{06F78749-D981-5E45-88AB-B8389389D7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F443D3-D0F3-8042-9E97-A00719CF9B20}"/>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3183369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DB241-F972-5F4F-94E4-86B719146E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E1CC34-3BB3-2744-BE37-B34750165A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FB42DA3-B172-7946-B4C0-071D4D086CB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1A02BB-329D-8A41-8827-BDED0C8F3D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5B181DD-25A3-7D4E-B24A-E296AFEA140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A40202-AFA9-794E-A8FA-7F0C3B3320AA}"/>
              </a:ext>
            </a:extLst>
          </p:cNvPr>
          <p:cNvSpPr>
            <a:spLocks noGrp="1"/>
          </p:cNvSpPr>
          <p:nvPr>
            <p:ph type="dt" sz="half" idx="10"/>
          </p:nvPr>
        </p:nvSpPr>
        <p:spPr/>
        <p:txBody>
          <a:bodyPr/>
          <a:lstStyle/>
          <a:p>
            <a:fld id="{53D35BC0-2B96-604D-9CAE-EFCC2C2E71C3}" type="datetimeFigureOut">
              <a:rPr lang="en-US" smtClean="0"/>
              <a:t>1/18/24</a:t>
            </a:fld>
            <a:endParaRPr lang="en-US"/>
          </a:p>
        </p:txBody>
      </p:sp>
      <p:sp>
        <p:nvSpPr>
          <p:cNvPr id="8" name="Footer Placeholder 7">
            <a:extLst>
              <a:ext uri="{FF2B5EF4-FFF2-40B4-BE49-F238E27FC236}">
                <a16:creationId xmlns:a16="http://schemas.microsoft.com/office/drawing/2014/main" id="{11875A4F-84A5-5F43-BCD1-FAB003B20D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1B57A2-0983-A44E-8F77-4BEB5B034DD3}"/>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3804711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152D5-A059-7A46-AE0D-38CF9FD5E1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4E18CC-6B81-3C42-940E-D84A86136117}"/>
              </a:ext>
            </a:extLst>
          </p:cNvPr>
          <p:cNvSpPr>
            <a:spLocks noGrp="1"/>
          </p:cNvSpPr>
          <p:nvPr>
            <p:ph type="dt" sz="half" idx="10"/>
          </p:nvPr>
        </p:nvSpPr>
        <p:spPr/>
        <p:txBody>
          <a:bodyPr/>
          <a:lstStyle/>
          <a:p>
            <a:fld id="{53D35BC0-2B96-604D-9CAE-EFCC2C2E71C3}" type="datetimeFigureOut">
              <a:rPr lang="en-US" smtClean="0"/>
              <a:t>1/18/24</a:t>
            </a:fld>
            <a:endParaRPr lang="en-US"/>
          </a:p>
        </p:txBody>
      </p:sp>
      <p:sp>
        <p:nvSpPr>
          <p:cNvPr id="4" name="Footer Placeholder 3">
            <a:extLst>
              <a:ext uri="{FF2B5EF4-FFF2-40B4-BE49-F238E27FC236}">
                <a16:creationId xmlns:a16="http://schemas.microsoft.com/office/drawing/2014/main" id="{467470D9-C5F6-DA49-9605-1A148510F4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B15EDC-3B4B-0740-B472-FC2F3EF412F1}"/>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2796035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5CF7AB-5034-9541-BA94-219D37A371D4}"/>
              </a:ext>
            </a:extLst>
          </p:cNvPr>
          <p:cNvSpPr>
            <a:spLocks noGrp="1"/>
          </p:cNvSpPr>
          <p:nvPr>
            <p:ph type="dt" sz="half" idx="10"/>
          </p:nvPr>
        </p:nvSpPr>
        <p:spPr/>
        <p:txBody>
          <a:bodyPr/>
          <a:lstStyle/>
          <a:p>
            <a:fld id="{53D35BC0-2B96-604D-9CAE-EFCC2C2E71C3}" type="datetimeFigureOut">
              <a:rPr lang="en-US" smtClean="0"/>
              <a:t>1/18/24</a:t>
            </a:fld>
            <a:endParaRPr lang="en-US"/>
          </a:p>
        </p:txBody>
      </p:sp>
      <p:sp>
        <p:nvSpPr>
          <p:cNvPr id="3" name="Footer Placeholder 2">
            <a:extLst>
              <a:ext uri="{FF2B5EF4-FFF2-40B4-BE49-F238E27FC236}">
                <a16:creationId xmlns:a16="http://schemas.microsoft.com/office/drawing/2014/main" id="{A26E7584-2351-374E-BEB2-900EB9A98F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3E7EAF-BD9D-6E44-9BAF-02061D6C0A76}"/>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890060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BA85-C8E9-9A4F-AB9E-464C7148AC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94FE00-D18A-624D-9DE4-CE8FCBA1C1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7B680A-ABC0-AA46-9CE5-92375C6977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AD0C384-FDD9-194A-A4AF-3BCE6A63BB24}"/>
              </a:ext>
            </a:extLst>
          </p:cNvPr>
          <p:cNvSpPr>
            <a:spLocks noGrp="1"/>
          </p:cNvSpPr>
          <p:nvPr>
            <p:ph type="dt" sz="half" idx="10"/>
          </p:nvPr>
        </p:nvSpPr>
        <p:spPr/>
        <p:txBody>
          <a:bodyPr/>
          <a:lstStyle/>
          <a:p>
            <a:fld id="{53D35BC0-2B96-604D-9CAE-EFCC2C2E71C3}" type="datetimeFigureOut">
              <a:rPr lang="en-US" smtClean="0"/>
              <a:t>1/18/24</a:t>
            </a:fld>
            <a:endParaRPr lang="en-US"/>
          </a:p>
        </p:txBody>
      </p:sp>
      <p:sp>
        <p:nvSpPr>
          <p:cNvPr id="6" name="Footer Placeholder 5">
            <a:extLst>
              <a:ext uri="{FF2B5EF4-FFF2-40B4-BE49-F238E27FC236}">
                <a16:creationId xmlns:a16="http://schemas.microsoft.com/office/drawing/2014/main" id="{68D84747-2FC6-334B-84F7-52F618824E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20188D-8888-784D-BD02-0C9BC53A3B3F}"/>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1794106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42727-1476-8A4D-844E-986F659F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A5135A-1986-9746-A9DC-A8C308C0A9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F6A580-88A3-B04F-BB81-4C7532489C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CA02E8F-E378-EA4F-A281-40757FA8DCB3}"/>
              </a:ext>
            </a:extLst>
          </p:cNvPr>
          <p:cNvSpPr>
            <a:spLocks noGrp="1"/>
          </p:cNvSpPr>
          <p:nvPr>
            <p:ph type="dt" sz="half" idx="10"/>
          </p:nvPr>
        </p:nvSpPr>
        <p:spPr/>
        <p:txBody>
          <a:bodyPr/>
          <a:lstStyle/>
          <a:p>
            <a:fld id="{53D35BC0-2B96-604D-9CAE-EFCC2C2E71C3}" type="datetimeFigureOut">
              <a:rPr lang="en-US" smtClean="0"/>
              <a:t>1/18/24</a:t>
            </a:fld>
            <a:endParaRPr lang="en-US"/>
          </a:p>
        </p:txBody>
      </p:sp>
      <p:sp>
        <p:nvSpPr>
          <p:cNvPr id="6" name="Footer Placeholder 5">
            <a:extLst>
              <a:ext uri="{FF2B5EF4-FFF2-40B4-BE49-F238E27FC236}">
                <a16:creationId xmlns:a16="http://schemas.microsoft.com/office/drawing/2014/main" id="{F2829EB9-1714-9845-BE03-375BDAE3DE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46AC4C-B60C-0F49-A435-6814AE69818D}"/>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670153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6DBCFB-D3A8-4941-A0F2-EB77395F5C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D06B75-D77A-EB40-AA44-643BCD4A90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7A3F8-23FD-044E-BB38-BEB124E22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D35BC0-2B96-604D-9CAE-EFCC2C2E71C3}" type="datetimeFigureOut">
              <a:rPr lang="en-US" smtClean="0"/>
              <a:t>1/18/24</a:t>
            </a:fld>
            <a:endParaRPr lang="en-US"/>
          </a:p>
        </p:txBody>
      </p:sp>
      <p:sp>
        <p:nvSpPr>
          <p:cNvPr id="5" name="Footer Placeholder 4">
            <a:extLst>
              <a:ext uri="{FF2B5EF4-FFF2-40B4-BE49-F238E27FC236}">
                <a16:creationId xmlns:a16="http://schemas.microsoft.com/office/drawing/2014/main" id="{54B6ECB1-7EC4-8D49-A8C3-5F1CB8CE2F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CC1545-8997-2241-A93A-CCB9474C92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10146-942D-DE4D-B93A-9D5D8FD3B022}" type="slidenum">
              <a:rPr lang="en-US" smtClean="0"/>
              <a:t>‹#›</a:t>
            </a:fld>
            <a:endParaRPr lang="en-US"/>
          </a:p>
        </p:txBody>
      </p:sp>
    </p:spTree>
    <p:extLst>
      <p:ext uri="{BB962C8B-B14F-4D97-AF65-F5344CB8AC3E}">
        <p14:creationId xmlns:p14="http://schemas.microsoft.com/office/powerpoint/2010/main" val="550117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doi.org/10.5858/arpa.2018-0343-RA"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4103/jpi.jpi_42_18"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doi.org/10.4103/jpi.jpi_98_20"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doi.org/10.4103/jpi.jpi_66_21" TargetMode="External"/><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hyperlink" Target="https://commons.wikimedia.org/wiki/File:Color_gamut_diagramm.png" TargetMode="Externa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leicabiosystems.com/us/digital-pathology/scan/" TargetMode="Externa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doi.org/10.1016/j.jpi.2022.100112" TargetMode="Externa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https://doi.org/10.4103/jpi.jpi_46_17"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www.flaticon.com/free-icons/database" TargetMode="External"/><Relationship Id="rId7"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hyperlink" Target="https://commons.wikimedia.org/wiki/File:Chest_Xray_PA_3-8-2010.png" TargetMode="External"/><Relationship Id="rId5" Type="http://schemas.openxmlformats.org/officeDocument/2006/relationships/hyperlink" Target="https://www.flaticon.com/authors/dewi-sari" TargetMode="External"/><Relationship Id="rId4" Type="http://schemas.openxmlformats.org/officeDocument/2006/relationships/hyperlink" Target="https://www.flaticon.com/authors/phatplu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hyperlink" Target="https://qupath.readthedocs.io/en/0.3/index.html" TargetMode="Externa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5858/arpa.2020-0723-CP"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flaticon.com/" TargetMode="External"/><Relationship Id="rId5" Type="http://schemas.openxmlformats.org/officeDocument/2006/relationships/hyperlink" Target="https://www.flaticon.com/authors/juicy-fish" TargetMode="External"/><Relationship Id="rId4" Type="http://schemas.openxmlformats.org/officeDocument/2006/relationships/hyperlink" Target="https://www.flaticon.com/free-icons/gaming"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doi.org/10.1038/s41379-021-00929-0" TargetMode="External"/><Relationship Id="rId7" Type="http://schemas.openxmlformats.org/officeDocument/2006/relationships/hyperlink" Target="https://doi.org/10.3390/jcm9113697" TargetMode="External"/><Relationship Id="rId2" Type="http://schemas.openxmlformats.org/officeDocument/2006/relationships/hyperlink" Target="https://apc.memberclicks.net/m-pier" TargetMode="External"/><Relationship Id="rId1" Type="http://schemas.openxmlformats.org/officeDocument/2006/relationships/slideLayout" Target="../slideLayouts/slideLayout2.xml"/><Relationship Id="rId6" Type="http://schemas.openxmlformats.org/officeDocument/2006/relationships/hyperlink" Target="https://doi.org/10.4103/jpi.jpi_66_21" TargetMode="External"/><Relationship Id="rId11" Type="http://schemas.openxmlformats.org/officeDocument/2006/relationships/hyperlink" Target="https://www.flaticon.com/" TargetMode="External"/><Relationship Id="rId5" Type="http://schemas.openxmlformats.org/officeDocument/2006/relationships/hyperlink" Target="https://doi.org/10.5858/arpa.2020-0723-CP" TargetMode="External"/><Relationship Id="rId10" Type="http://schemas.openxmlformats.org/officeDocument/2006/relationships/hyperlink" Target="https://www.flaticon.com/authors/good-ware" TargetMode="External"/><Relationship Id="rId4" Type="http://schemas.openxmlformats.org/officeDocument/2006/relationships/hyperlink" Target="https://doi.org/10.1016/j.jpi.2022.100112" TargetMode="External"/><Relationship Id="rId9" Type="http://schemas.openxmlformats.org/officeDocument/2006/relationships/hyperlink" Target="https://www.flaticon.com/free-icons/book"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flaticon.com/free-icons/agenda" TargetMode="External"/><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hyperlink" Target="https://www.flaticon.com/" TargetMode="External"/><Relationship Id="rId4" Type="http://schemas.openxmlformats.org/officeDocument/2006/relationships/hyperlink" Target="https://www.flaticon.com/authors/freepik"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pixabay.com/images/search/laboratory/?pagi=3&amp;" TargetMode="External"/><Relationship Id="rId2" Type="http://schemas.openxmlformats.org/officeDocument/2006/relationships/hyperlink" Target="https://creativecommons.org/licenses/by/4.0/"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commons.wikimedia.org/wiki/File:Vector_vs_raster.png" TargetMode="External"/><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commons.wikimedia.org/wiki/File:Resolution_test.jp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3"/>
          <p:cNvSpPr txBox="1">
            <a:spLocks noGrp="1"/>
          </p:cNvSpPr>
          <p:nvPr>
            <p:ph type="ctrTitle"/>
          </p:nvPr>
        </p:nvSpPr>
        <p:spPr>
          <a:xfrm>
            <a:off x="4581339" y="1488266"/>
            <a:ext cx="5576608" cy="1831537"/>
          </a:xfrm>
          <a:prstGeom prst="rect">
            <a:avLst/>
          </a:prstGeom>
          <a:noFill/>
          <a:ln>
            <a:noFill/>
          </a:ln>
        </p:spPr>
        <p:txBody>
          <a:bodyPr spcFirstLastPara="1" vert="horz" wrap="square" lIns="82283" tIns="41130" rIns="82283" bIns="41130" numCol="1" rtlCol="0" anchor="b" anchorCtr="0" compatLnSpc="1">
            <a:prstTxWarp prst="textNoShape">
              <a:avLst/>
            </a:prstTxWarp>
            <a:noAutofit/>
          </a:bodyPr>
          <a:lstStyle/>
          <a:p>
            <a:pPr>
              <a:lnSpc>
                <a:spcPct val="120000"/>
              </a:lnSpc>
            </a:pPr>
            <a:r>
              <a:rPr lang="en-US" sz="2400" b="1" dirty="0">
                <a:latin typeface="Arial" panose="020B0604020202020204" pitchFamily="34" charset="0"/>
                <a:cs typeface="Arial" panose="020B0604020202020204" pitchFamily="34" charset="0"/>
              </a:rPr>
              <a:t>Introduction to</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Pathology Informatics</a:t>
            </a:r>
            <a:endParaRPr b="1" dirty="0">
              <a:latin typeface="Arial" panose="020B0604020202020204" pitchFamily="34" charset="0"/>
              <a:cs typeface="Arial" panose="020B0604020202020204" pitchFamily="34" charset="0"/>
            </a:endParaRPr>
          </a:p>
        </p:txBody>
      </p:sp>
      <p:sp>
        <p:nvSpPr>
          <p:cNvPr id="229" name="Google Shape;229;p33"/>
          <p:cNvSpPr txBox="1">
            <a:spLocks noGrp="1"/>
          </p:cNvSpPr>
          <p:nvPr>
            <p:ph type="subTitle" idx="1"/>
          </p:nvPr>
        </p:nvSpPr>
        <p:spPr>
          <a:xfrm>
            <a:off x="4581346" y="3582384"/>
            <a:ext cx="5576580" cy="1070280"/>
          </a:xfrm>
          <a:prstGeom prst="rect">
            <a:avLst/>
          </a:prstGeom>
          <a:noFill/>
          <a:ln>
            <a:noFill/>
          </a:ln>
        </p:spPr>
        <p:txBody>
          <a:bodyPr spcFirstLastPara="1" vert="horz" wrap="square" lIns="82283" tIns="41130" rIns="82283" bIns="41130" rtlCol="0" anchor="t" anchorCtr="0">
            <a:noAutofit/>
          </a:bodyPr>
          <a:lstStyle/>
          <a:p>
            <a:pPr marL="0" indent="0">
              <a:lnSpc>
                <a:spcPct val="100000"/>
              </a:lnSpc>
              <a:spcBef>
                <a:spcPts val="0"/>
              </a:spcBef>
              <a:buSzPts val="2408"/>
            </a:pPr>
            <a:r>
              <a:rPr lang="en-US" sz="2167" b="1" dirty="0">
                <a:latin typeface="Arial" panose="020B0604020202020204" pitchFamily="34" charset="0"/>
                <a:cs typeface="Arial" panose="020B0604020202020204" pitchFamily="34" charset="0"/>
              </a:rPr>
              <a:t>Session 5: </a:t>
            </a:r>
            <a:br>
              <a:rPr lang="en-US" sz="2167" b="1" dirty="0">
                <a:latin typeface="Arial" panose="020B0604020202020204" pitchFamily="34" charset="0"/>
                <a:cs typeface="Arial" panose="020B0604020202020204" pitchFamily="34" charset="0"/>
              </a:rPr>
            </a:br>
            <a:r>
              <a:rPr lang="en-US" sz="2167" b="1" dirty="0">
                <a:latin typeface="Arial" panose="020B0604020202020204" pitchFamily="34" charset="0"/>
                <a:cs typeface="Arial" panose="020B0604020202020204" pitchFamily="34" charset="0"/>
              </a:rPr>
              <a:t>Digital Imaging in Pathology</a:t>
            </a:r>
            <a:endParaRPr sz="2167" dirty="0">
              <a:latin typeface="Arial" panose="020B0604020202020204" pitchFamily="34" charset="0"/>
              <a:cs typeface="Arial" panose="020B0604020202020204" pitchFamily="34" charset="0"/>
            </a:endParaRPr>
          </a:p>
        </p:txBody>
      </p:sp>
      <p:sp>
        <p:nvSpPr>
          <p:cNvPr id="230" name="Google Shape;230;p33"/>
          <p:cNvSpPr txBox="1">
            <a:spLocks noGrp="1"/>
          </p:cNvSpPr>
          <p:nvPr>
            <p:ph type="body" idx="2"/>
          </p:nvPr>
        </p:nvSpPr>
        <p:spPr>
          <a:xfrm>
            <a:off x="4581338" y="5329480"/>
            <a:ext cx="3136294" cy="550372"/>
          </a:xfrm>
          <a:prstGeom prst="rect">
            <a:avLst/>
          </a:prstGeom>
          <a:noFill/>
          <a:ln>
            <a:noFill/>
          </a:ln>
        </p:spPr>
        <p:txBody>
          <a:bodyPr spcFirstLastPara="1" vert="horz" wrap="square" lIns="82283" tIns="41130" rIns="82283" bIns="41130" rtlCol="0" anchor="t" anchorCtr="0">
            <a:noAutofit/>
          </a:bodyPr>
          <a:lstStyle/>
          <a:p>
            <a:pPr marL="0" indent="0"/>
            <a:r>
              <a:rPr lang="en-US"/>
              <a:t>James Harrison, MD PhD</a:t>
            </a:r>
          </a:p>
          <a:p>
            <a:pPr marL="0" indent="0"/>
            <a:r>
              <a:rPr lang="en-US"/>
              <a:t>University of Virginia</a:t>
            </a:r>
            <a:endParaRPr/>
          </a:p>
        </p:txBody>
      </p:sp>
      <p:sp>
        <p:nvSpPr>
          <p:cNvPr id="231" name="Google Shape;231;p33"/>
          <p:cNvSpPr txBox="1">
            <a:spLocks noGrp="1"/>
          </p:cNvSpPr>
          <p:nvPr>
            <p:ph type="body" idx="3"/>
          </p:nvPr>
        </p:nvSpPr>
        <p:spPr>
          <a:xfrm>
            <a:off x="7937501" y="5329482"/>
            <a:ext cx="2219723" cy="770228"/>
          </a:xfrm>
          <a:prstGeom prst="rect">
            <a:avLst/>
          </a:prstGeom>
          <a:noFill/>
          <a:ln>
            <a:noFill/>
          </a:ln>
        </p:spPr>
        <p:txBody>
          <a:bodyPr spcFirstLastPara="1" vert="horz" wrap="square" lIns="82283" tIns="41130" rIns="82283" bIns="41130" rtlCol="0" anchor="t" anchorCtr="0">
            <a:noAutofit/>
          </a:bodyPr>
          <a:lstStyle/>
          <a:p>
            <a:pPr marL="0" indent="0">
              <a:lnSpc>
                <a:spcPct val="100000"/>
              </a:lnSpc>
            </a:pPr>
            <a:r>
              <a:rPr lang="en-US" dirty="0"/>
              <a:t>2023</a:t>
            </a:r>
          </a:p>
          <a:p>
            <a:pPr marL="0" indent="0">
              <a:lnSpc>
                <a:spcPct val="100000"/>
              </a:lnSpc>
            </a:pPr>
            <a:r>
              <a:rPr lang="en-US" dirty="0"/>
              <a:t>API distribution, version 1.0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052A1-D968-3342-920D-53B4208E23E8}"/>
              </a:ext>
            </a:extLst>
          </p:cNvPr>
          <p:cNvSpPr>
            <a:spLocks noGrp="1"/>
          </p:cNvSpPr>
          <p:nvPr>
            <p:ph type="title"/>
          </p:nvPr>
        </p:nvSpPr>
        <p:spPr/>
        <p:txBody>
          <a:bodyPr/>
          <a:lstStyle/>
          <a:p>
            <a:r>
              <a:rPr lang="en-US" b="1" dirty="0"/>
              <a:t>Image compression</a:t>
            </a:r>
          </a:p>
        </p:txBody>
      </p:sp>
      <p:sp>
        <p:nvSpPr>
          <p:cNvPr id="3" name="Content Placeholder 2">
            <a:extLst>
              <a:ext uri="{FF2B5EF4-FFF2-40B4-BE49-F238E27FC236}">
                <a16:creationId xmlns:a16="http://schemas.microsoft.com/office/drawing/2014/main" id="{DEFD37DD-CF8E-484F-9A28-64C07D13D3BF}"/>
              </a:ext>
            </a:extLst>
          </p:cNvPr>
          <p:cNvSpPr>
            <a:spLocks noGrp="1"/>
          </p:cNvSpPr>
          <p:nvPr>
            <p:ph idx="1"/>
          </p:nvPr>
        </p:nvSpPr>
        <p:spPr>
          <a:xfrm>
            <a:off x="838200" y="1378958"/>
            <a:ext cx="10515600" cy="2691946"/>
          </a:xfrm>
        </p:spPr>
        <p:txBody>
          <a:bodyPr/>
          <a:lstStyle/>
          <a:p>
            <a:r>
              <a:rPr lang="en-US" dirty="0"/>
              <a:t>Lossless (TIFF, PNG), best for line/graphic art</a:t>
            </a:r>
          </a:p>
          <a:p>
            <a:r>
              <a:rPr lang="en-US" dirty="0"/>
              <a:t>Lossy (TIFF, JPEG) best for photographs &amp; digital pathology</a:t>
            </a:r>
          </a:p>
          <a:p>
            <a:pPr lvl="1"/>
            <a:r>
              <a:rPr lang="en-US" dirty="0"/>
              <a:t>Variable compression with artifacts; do not expand/edit/recompress</a:t>
            </a:r>
          </a:p>
          <a:p>
            <a:pPr lvl="1"/>
            <a:r>
              <a:rPr lang="en-US" dirty="0"/>
              <a:t>Represents small blocks of pixels as functions, reconstruction isn’t perfect</a:t>
            </a:r>
          </a:p>
          <a:p>
            <a:pPr lvl="1"/>
            <a:r>
              <a:rPr lang="en-US" dirty="0"/>
              <a:t>JPEG, discrete cosine transform; JPEG2000, wavelet transform (preferred)</a:t>
            </a:r>
          </a:p>
        </p:txBody>
      </p:sp>
      <p:pic>
        <p:nvPicPr>
          <p:cNvPr id="5" name="Picture 4">
            <a:extLst>
              <a:ext uri="{FF2B5EF4-FFF2-40B4-BE49-F238E27FC236}">
                <a16:creationId xmlns:a16="http://schemas.microsoft.com/office/drawing/2014/main" id="{0EB9F60B-C2A1-5F49-9085-2F3C6F3BA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450" y="3626118"/>
            <a:ext cx="8397099" cy="2691946"/>
          </a:xfrm>
          <a:prstGeom prst="rect">
            <a:avLst/>
          </a:prstGeom>
        </p:spPr>
      </p:pic>
      <p:sp>
        <p:nvSpPr>
          <p:cNvPr id="6" name="TextBox 5">
            <a:extLst>
              <a:ext uri="{FF2B5EF4-FFF2-40B4-BE49-F238E27FC236}">
                <a16:creationId xmlns:a16="http://schemas.microsoft.com/office/drawing/2014/main" id="{217B33A5-B190-124A-AB86-D137DDC9744D}"/>
              </a:ext>
            </a:extLst>
          </p:cNvPr>
          <p:cNvSpPr txBox="1"/>
          <p:nvPr/>
        </p:nvSpPr>
        <p:spPr>
          <a:xfrm>
            <a:off x="838200" y="4070904"/>
            <a:ext cx="1698171" cy="1295868"/>
          </a:xfrm>
          <a:prstGeom prst="rect">
            <a:avLst/>
          </a:prstGeom>
          <a:noFill/>
        </p:spPr>
        <p:txBody>
          <a:bodyPr wrap="square" rtlCol="0">
            <a:spAutoFit/>
          </a:bodyPr>
          <a:lstStyle/>
          <a:p>
            <a:pPr>
              <a:lnSpc>
                <a:spcPct val="150000"/>
              </a:lnSpc>
            </a:pPr>
            <a:r>
              <a:rPr lang="en-US" b="1" dirty="0"/>
              <a:t>Size reduction</a:t>
            </a:r>
          </a:p>
          <a:p>
            <a:pPr>
              <a:lnSpc>
                <a:spcPct val="150000"/>
              </a:lnSpc>
            </a:pPr>
            <a:r>
              <a:rPr lang="en-US" dirty="0"/>
              <a:t>A, C: 16-fold</a:t>
            </a:r>
          </a:p>
          <a:p>
            <a:pPr>
              <a:lnSpc>
                <a:spcPct val="150000"/>
              </a:lnSpc>
            </a:pPr>
            <a:r>
              <a:rPr lang="en-US" dirty="0"/>
              <a:t>B, D: 100-fold</a:t>
            </a:r>
          </a:p>
        </p:txBody>
      </p:sp>
      <p:sp>
        <p:nvSpPr>
          <p:cNvPr id="4" name="TextBox 3">
            <a:extLst>
              <a:ext uri="{FF2B5EF4-FFF2-40B4-BE49-F238E27FC236}">
                <a16:creationId xmlns:a16="http://schemas.microsoft.com/office/drawing/2014/main" id="{B99AF265-F318-2A47-B24D-E5A490CA8303}"/>
              </a:ext>
            </a:extLst>
          </p:cNvPr>
          <p:cNvSpPr txBox="1"/>
          <p:nvPr/>
        </p:nvSpPr>
        <p:spPr>
          <a:xfrm>
            <a:off x="6346372" y="6318064"/>
            <a:ext cx="4915220" cy="430887"/>
          </a:xfrm>
          <a:prstGeom prst="rect">
            <a:avLst/>
          </a:prstGeom>
          <a:noFill/>
        </p:spPr>
        <p:txBody>
          <a:bodyPr wrap="square" rtlCol="0">
            <a:spAutoFit/>
          </a:bodyPr>
          <a:lstStyle/>
          <a:p>
            <a:r>
              <a:rPr lang="en-US" sz="1100" dirty="0" err="1"/>
              <a:t>Zarella</a:t>
            </a:r>
            <a:r>
              <a:rPr lang="en-US" sz="1100" dirty="0"/>
              <a:t> MD, Bowman; D, </a:t>
            </a:r>
            <a:r>
              <a:rPr lang="en-US" sz="1100" dirty="0" err="1"/>
              <a:t>Aeffner</a:t>
            </a:r>
            <a:r>
              <a:rPr lang="en-US" sz="1100" dirty="0"/>
              <a:t> F, et al. A practical guide to whole slide imaging. </a:t>
            </a:r>
            <a:r>
              <a:rPr lang="en-US" sz="1100" i="1" dirty="0"/>
              <a:t>Arch </a:t>
            </a:r>
            <a:r>
              <a:rPr lang="en-US" sz="1100" i="1" dirty="0" err="1"/>
              <a:t>Pathol</a:t>
            </a:r>
            <a:r>
              <a:rPr lang="en-US" sz="1100" i="1" dirty="0"/>
              <a:t> Lab Med</a:t>
            </a:r>
            <a:r>
              <a:rPr lang="en-US" sz="1100" dirty="0"/>
              <a:t>. 2019;143(2):222-234. doi:</a:t>
            </a:r>
            <a:r>
              <a:rPr lang="en-US" sz="1100" dirty="0">
                <a:hlinkClick r:id="rId4"/>
              </a:rPr>
              <a:t>10.5858/arpa.2018-0343-RA</a:t>
            </a:r>
            <a:endParaRPr lang="en-US" sz="1100" dirty="0"/>
          </a:p>
        </p:txBody>
      </p:sp>
    </p:spTree>
    <p:extLst>
      <p:ext uri="{BB962C8B-B14F-4D97-AF65-F5344CB8AC3E}">
        <p14:creationId xmlns:p14="http://schemas.microsoft.com/office/powerpoint/2010/main" val="1563947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04C5-FA67-779F-25D0-FBEAC32DA999}"/>
              </a:ext>
            </a:extLst>
          </p:cNvPr>
          <p:cNvSpPr>
            <a:spLocks noGrp="1"/>
          </p:cNvSpPr>
          <p:nvPr>
            <p:ph type="title"/>
          </p:nvPr>
        </p:nvSpPr>
        <p:spPr/>
        <p:txBody>
          <a:bodyPr/>
          <a:lstStyle/>
          <a:p>
            <a:r>
              <a:rPr lang="en-US" b="1" dirty="0"/>
              <a:t>Image files (simple example)</a:t>
            </a:r>
          </a:p>
        </p:txBody>
      </p:sp>
      <p:sp>
        <p:nvSpPr>
          <p:cNvPr id="3" name="Content Placeholder 2">
            <a:extLst>
              <a:ext uri="{FF2B5EF4-FFF2-40B4-BE49-F238E27FC236}">
                <a16:creationId xmlns:a16="http://schemas.microsoft.com/office/drawing/2014/main" id="{955D1839-4EC6-1513-36AD-C21C52750401}"/>
              </a:ext>
            </a:extLst>
          </p:cNvPr>
          <p:cNvSpPr>
            <a:spLocks noGrp="1"/>
          </p:cNvSpPr>
          <p:nvPr>
            <p:ph idx="1"/>
          </p:nvPr>
        </p:nvSpPr>
        <p:spPr>
          <a:xfrm>
            <a:off x="838200" y="1493134"/>
            <a:ext cx="10515600" cy="4178462"/>
          </a:xfrm>
        </p:spPr>
        <p:txBody>
          <a:bodyPr>
            <a:normAutofit fontScale="77500" lnSpcReduction="20000"/>
          </a:bodyPr>
          <a:lstStyle/>
          <a:p>
            <a:pPr>
              <a:lnSpc>
                <a:spcPct val="110000"/>
              </a:lnSpc>
            </a:pPr>
            <a:r>
              <a:rPr lang="en-US" dirty="0"/>
              <a:t>TIFF: Tagged Image File Format (baseline)</a:t>
            </a:r>
          </a:p>
          <a:p>
            <a:pPr>
              <a:lnSpc>
                <a:spcPct val="110000"/>
              </a:lnSpc>
            </a:pPr>
            <a:r>
              <a:rPr lang="en-US" dirty="0"/>
              <a:t>8-byte header (identifies as TIFF, gives location of first image file directory)</a:t>
            </a:r>
          </a:p>
          <a:p>
            <a:pPr lvl="1">
              <a:lnSpc>
                <a:spcPct val="110000"/>
              </a:lnSpc>
            </a:pPr>
            <a:r>
              <a:rPr lang="en-US" dirty="0"/>
              <a:t>TIFF files may contain one or several images (subfiles)</a:t>
            </a:r>
          </a:p>
          <a:p>
            <a:pPr>
              <a:lnSpc>
                <a:spcPct val="110000"/>
              </a:lnSpc>
            </a:pPr>
            <a:r>
              <a:rPr lang="en-US" dirty="0"/>
              <a:t>Image file directory (list of “tags” with values for each image)</a:t>
            </a:r>
          </a:p>
          <a:p>
            <a:pPr lvl="1">
              <a:lnSpc>
                <a:spcPct val="110000"/>
              </a:lnSpc>
            </a:pPr>
            <a:r>
              <a:rPr lang="en-US" dirty="0"/>
              <a:t>Each entry is 12 bytes (2-byte tag number and 10 bytes value): encodes image characteristics</a:t>
            </a:r>
          </a:p>
          <a:p>
            <a:pPr lvl="1">
              <a:lnSpc>
                <a:spcPct val="110000"/>
              </a:lnSpc>
            </a:pPr>
            <a:r>
              <a:rPr lang="en-US" dirty="0"/>
              <a:t>Many tags available, for example:</a:t>
            </a:r>
          </a:p>
          <a:p>
            <a:pPr lvl="2">
              <a:lnSpc>
                <a:spcPct val="110000"/>
              </a:lnSpc>
            </a:pPr>
            <a:r>
              <a:rPr lang="en-US" dirty="0"/>
              <a:t>Type of image (B&amp;W, grayscale, indexed color, full color)</a:t>
            </a:r>
          </a:p>
          <a:p>
            <a:pPr lvl="2">
              <a:lnSpc>
                <a:spcPct val="110000"/>
              </a:lnSpc>
            </a:pPr>
            <a:r>
              <a:rPr lang="en-US" dirty="0"/>
              <a:t>Number of samples per pixel (“full color” is 3 samples/</a:t>
            </a:r>
            <a:r>
              <a:rPr lang="en-US" dirty="0" err="1"/>
              <a:t>px</a:t>
            </a:r>
            <a:r>
              <a:rPr lang="en-US" dirty="0"/>
              <a:t>, 8-bits each for R/G/B)</a:t>
            </a:r>
          </a:p>
          <a:p>
            <a:pPr lvl="2">
              <a:lnSpc>
                <a:spcPct val="110000"/>
              </a:lnSpc>
            </a:pPr>
            <a:r>
              <a:rPr lang="en-US" dirty="0"/>
              <a:t>Resolution &amp; aspect ratio</a:t>
            </a:r>
          </a:p>
          <a:p>
            <a:pPr lvl="2">
              <a:lnSpc>
                <a:spcPct val="110000"/>
              </a:lnSpc>
            </a:pPr>
            <a:r>
              <a:rPr lang="en-US" dirty="0"/>
              <a:t>Compression scheme, if any</a:t>
            </a:r>
          </a:p>
          <a:p>
            <a:pPr lvl="2">
              <a:lnSpc>
                <a:spcPct val="110000"/>
              </a:lnSpc>
            </a:pPr>
            <a:r>
              <a:rPr lang="en-US" dirty="0"/>
              <a:t>Starting locations of rectangular blocks of data (strips) that make up the image</a:t>
            </a:r>
          </a:p>
          <a:p>
            <a:pPr>
              <a:lnSpc>
                <a:spcPct val="110000"/>
              </a:lnSpc>
            </a:pPr>
            <a:r>
              <a:rPr lang="en-US" dirty="0"/>
              <a:t>Image data (divided into strips)</a:t>
            </a:r>
          </a:p>
        </p:txBody>
      </p:sp>
      <p:sp>
        <p:nvSpPr>
          <p:cNvPr id="4" name="Rectangle 3">
            <a:extLst>
              <a:ext uri="{FF2B5EF4-FFF2-40B4-BE49-F238E27FC236}">
                <a16:creationId xmlns:a16="http://schemas.microsoft.com/office/drawing/2014/main" id="{595BB42D-97DC-3887-A8DE-B8D0CFCC44CF}"/>
              </a:ext>
            </a:extLst>
          </p:cNvPr>
          <p:cNvSpPr/>
          <p:nvPr/>
        </p:nvSpPr>
        <p:spPr>
          <a:xfrm>
            <a:off x="4213186" y="5864408"/>
            <a:ext cx="150471" cy="451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16DA75F-A5F0-063A-6162-2B279205557D}"/>
              </a:ext>
            </a:extLst>
          </p:cNvPr>
          <p:cNvSpPr/>
          <p:nvPr/>
        </p:nvSpPr>
        <p:spPr>
          <a:xfrm>
            <a:off x="4365586" y="5864408"/>
            <a:ext cx="854597" cy="45141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IFD</a:t>
            </a:r>
          </a:p>
        </p:txBody>
      </p:sp>
      <p:sp>
        <p:nvSpPr>
          <p:cNvPr id="6" name="Rectangle 5">
            <a:extLst>
              <a:ext uri="{FF2B5EF4-FFF2-40B4-BE49-F238E27FC236}">
                <a16:creationId xmlns:a16="http://schemas.microsoft.com/office/drawing/2014/main" id="{F4F5DC87-05AC-A762-EE23-0479CA7C2106}"/>
              </a:ext>
            </a:extLst>
          </p:cNvPr>
          <p:cNvSpPr/>
          <p:nvPr/>
        </p:nvSpPr>
        <p:spPr>
          <a:xfrm>
            <a:off x="5229828" y="5864408"/>
            <a:ext cx="1402466" cy="45141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Strip 1</a:t>
            </a:r>
          </a:p>
        </p:txBody>
      </p:sp>
      <p:sp>
        <p:nvSpPr>
          <p:cNvPr id="7" name="Rectangle 6">
            <a:extLst>
              <a:ext uri="{FF2B5EF4-FFF2-40B4-BE49-F238E27FC236}">
                <a16:creationId xmlns:a16="http://schemas.microsoft.com/office/drawing/2014/main" id="{AC378492-AACD-E2CD-4846-678736EE44E0}"/>
              </a:ext>
            </a:extLst>
          </p:cNvPr>
          <p:cNvSpPr/>
          <p:nvPr/>
        </p:nvSpPr>
        <p:spPr>
          <a:xfrm>
            <a:off x="6632294" y="5864408"/>
            <a:ext cx="1402466" cy="45141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Strip 2</a:t>
            </a:r>
          </a:p>
        </p:txBody>
      </p:sp>
      <p:sp>
        <p:nvSpPr>
          <p:cNvPr id="8" name="Rectangle 7">
            <a:extLst>
              <a:ext uri="{FF2B5EF4-FFF2-40B4-BE49-F238E27FC236}">
                <a16:creationId xmlns:a16="http://schemas.microsoft.com/office/drawing/2014/main" id="{8F561E72-740E-6A00-2CFF-8B680A40AEF8}"/>
              </a:ext>
            </a:extLst>
          </p:cNvPr>
          <p:cNvSpPr/>
          <p:nvPr/>
        </p:nvSpPr>
        <p:spPr>
          <a:xfrm>
            <a:off x="8034760" y="5864408"/>
            <a:ext cx="1402466" cy="45141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Strip 3</a:t>
            </a:r>
          </a:p>
        </p:txBody>
      </p:sp>
      <p:sp>
        <p:nvSpPr>
          <p:cNvPr id="9" name="Rectangle 8">
            <a:extLst>
              <a:ext uri="{FF2B5EF4-FFF2-40B4-BE49-F238E27FC236}">
                <a16:creationId xmlns:a16="http://schemas.microsoft.com/office/drawing/2014/main" id="{42044B2C-EC80-7BE1-D59B-C68C727BA21F}"/>
              </a:ext>
            </a:extLst>
          </p:cNvPr>
          <p:cNvSpPr/>
          <p:nvPr/>
        </p:nvSpPr>
        <p:spPr>
          <a:xfrm>
            <a:off x="9437226" y="5864408"/>
            <a:ext cx="1402466" cy="45141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Strip 4</a:t>
            </a:r>
          </a:p>
        </p:txBody>
      </p:sp>
      <p:sp>
        <p:nvSpPr>
          <p:cNvPr id="10" name="TextBox 9">
            <a:extLst>
              <a:ext uri="{FF2B5EF4-FFF2-40B4-BE49-F238E27FC236}">
                <a16:creationId xmlns:a16="http://schemas.microsoft.com/office/drawing/2014/main" id="{7D60CC16-BBC7-8501-C36E-C232C6304451}"/>
              </a:ext>
            </a:extLst>
          </p:cNvPr>
          <p:cNvSpPr txBox="1"/>
          <p:nvPr/>
        </p:nvSpPr>
        <p:spPr>
          <a:xfrm>
            <a:off x="3075776" y="5905448"/>
            <a:ext cx="872355" cy="369332"/>
          </a:xfrm>
          <a:prstGeom prst="rect">
            <a:avLst/>
          </a:prstGeom>
          <a:noFill/>
        </p:spPr>
        <p:txBody>
          <a:bodyPr wrap="none" rtlCol="0">
            <a:spAutoFit/>
          </a:bodyPr>
          <a:lstStyle/>
          <a:p>
            <a:r>
              <a:rPr lang="en-US" dirty="0"/>
              <a:t>Header</a:t>
            </a:r>
          </a:p>
        </p:txBody>
      </p:sp>
      <p:cxnSp>
        <p:nvCxnSpPr>
          <p:cNvPr id="12" name="Straight Arrow Connector 11">
            <a:extLst>
              <a:ext uri="{FF2B5EF4-FFF2-40B4-BE49-F238E27FC236}">
                <a16:creationId xmlns:a16="http://schemas.microsoft.com/office/drawing/2014/main" id="{567FCBDC-54A2-B927-3AA0-F560A480696E}"/>
              </a:ext>
            </a:extLst>
          </p:cNvPr>
          <p:cNvCxnSpPr>
            <a:stCxn id="10" idx="3"/>
            <a:endCxn id="4" idx="1"/>
          </p:cNvCxnSpPr>
          <p:nvPr/>
        </p:nvCxnSpPr>
        <p:spPr>
          <a:xfrm>
            <a:off x="3948131" y="6090114"/>
            <a:ext cx="26505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5114CDE-EA57-1F20-0B7A-5EF14DC813C3}"/>
              </a:ext>
            </a:extLst>
          </p:cNvPr>
          <p:cNvSpPr txBox="1"/>
          <p:nvPr/>
        </p:nvSpPr>
        <p:spPr>
          <a:xfrm>
            <a:off x="6123007" y="5477065"/>
            <a:ext cx="2803203" cy="369332"/>
          </a:xfrm>
          <a:prstGeom prst="rect">
            <a:avLst/>
          </a:prstGeom>
          <a:noFill/>
        </p:spPr>
        <p:txBody>
          <a:bodyPr wrap="none" rtlCol="0">
            <a:spAutoFit/>
          </a:bodyPr>
          <a:lstStyle/>
          <a:p>
            <a:r>
              <a:rPr lang="en-US" dirty="0"/>
              <a:t>Simplified TIFF file structure</a:t>
            </a:r>
          </a:p>
        </p:txBody>
      </p:sp>
    </p:spTree>
    <p:extLst>
      <p:ext uri="{BB962C8B-B14F-4D97-AF65-F5344CB8AC3E}">
        <p14:creationId xmlns:p14="http://schemas.microsoft.com/office/powerpoint/2010/main" val="445423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9E9B43-D90A-1A4D-9E78-0FBE070BA316}"/>
              </a:ext>
            </a:extLst>
          </p:cNvPr>
          <p:cNvPicPr>
            <a:picLocks noChangeAspect="1"/>
          </p:cNvPicPr>
          <p:nvPr/>
        </p:nvPicPr>
        <p:blipFill>
          <a:blip r:embed="rId2"/>
          <a:stretch>
            <a:fillRect/>
          </a:stretch>
        </p:blipFill>
        <p:spPr>
          <a:xfrm>
            <a:off x="5045486" y="1825625"/>
            <a:ext cx="6308314" cy="4020004"/>
          </a:xfrm>
          <a:prstGeom prst="rect">
            <a:avLst/>
          </a:prstGeom>
        </p:spPr>
      </p:pic>
      <p:sp>
        <p:nvSpPr>
          <p:cNvPr id="2" name="Title 1">
            <a:extLst>
              <a:ext uri="{FF2B5EF4-FFF2-40B4-BE49-F238E27FC236}">
                <a16:creationId xmlns:a16="http://schemas.microsoft.com/office/drawing/2014/main" id="{B9D192A6-5966-654A-B3D2-373B407C6768}"/>
              </a:ext>
            </a:extLst>
          </p:cNvPr>
          <p:cNvSpPr>
            <a:spLocks noGrp="1"/>
          </p:cNvSpPr>
          <p:nvPr>
            <p:ph type="title"/>
          </p:nvPr>
        </p:nvSpPr>
        <p:spPr/>
        <p:txBody>
          <a:bodyPr/>
          <a:lstStyle/>
          <a:p>
            <a:r>
              <a:rPr lang="en-US" b="1" dirty="0"/>
              <a:t>“Image pyramid” in digital pathology</a:t>
            </a:r>
          </a:p>
        </p:txBody>
      </p:sp>
      <p:sp>
        <p:nvSpPr>
          <p:cNvPr id="3" name="Content Placeholder 2">
            <a:extLst>
              <a:ext uri="{FF2B5EF4-FFF2-40B4-BE49-F238E27FC236}">
                <a16:creationId xmlns:a16="http://schemas.microsoft.com/office/drawing/2014/main" id="{F517CE90-0860-BC41-ACDA-7160C79C5623}"/>
              </a:ext>
            </a:extLst>
          </p:cNvPr>
          <p:cNvSpPr>
            <a:spLocks noGrp="1"/>
          </p:cNvSpPr>
          <p:nvPr>
            <p:ph idx="1"/>
          </p:nvPr>
        </p:nvSpPr>
        <p:spPr>
          <a:xfrm>
            <a:off x="838200" y="1825624"/>
            <a:ext cx="4735286" cy="4890861"/>
          </a:xfrm>
        </p:spPr>
        <p:txBody>
          <a:bodyPr/>
          <a:lstStyle/>
          <a:p>
            <a:r>
              <a:rPr lang="en-US" dirty="0"/>
              <a:t>Scan at high resolution</a:t>
            </a:r>
          </a:p>
          <a:p>
            <a:r>
              <a:rPr lang="en-US" dirty="0"/>
              <a:t>Pre-compute and store subsampled images at lower resolution</a:t>
            </a:r>
          </a:p>
          <a:p>
            <a:r>
              <a:rPr lang="en-US" dirty="0"/>
              <a:t>Send smaller, lower resolution to client when possible</a:t>
            </a:r>
          </a:p>
          <a:p>
            <a:r>
              <a:rPr lang="en-US" dirty="0"/>
              <a:t>Send only FOV of higher resolution images</a:t>
            </a:r>
          </a:p>
          <a:p>
            <a:r>
              <a:rPr lang="en-US" dirty="0"/>
              <a:t>Supported by image database</a:t>
            </a:r>
          </a:p>
        </p:txBody>
      </p:sp>
      <p:sp>
        <p:nvSpPr>
          <p:cNvPr id="4" name="TextBox 3">
            <a:extLst>
              <a:ext uri="{FF2B5EF4-FFF2-40B4-BE49-F238E27FC236}">
                <a16:creationId xmlns:a16="http://schemas.microsoft.com/office/drawing/2014/main" id="{03BA3126-512E-C147-83AF-0255920A5988}"/>
              </a:ext>
            </a:extLst>
          </p:cNvPr>
          <p:cNvSpPr txBox="1"/>
          <p:nvPr/>
        </p:nvSpPr>
        <p:spPr>
          <a:xfrm>
            <a:off x="9726342" y="5225142"/>
            <a:ext cx="1399935" cy="338554"/>
          </a:xfrm>
          <a:prstGeom prst="rect">
            <a:avLst/>
          </a:prstGeom>
          <a:noFill/>
        </p:spPr>
        <p:txBody>
          <a:bodyPr wrap="none" rtlCol="0">
            <a:spAutoFit/>
          </a:bodyPr>
          <a:lstStyle/>
          <a:p>
            <a:r>
              <a:rPr lang="en-US" sz="1600" dirty="0"/>
              <a:t>Multiple levels</a:t>
            </a:r>
          </a:p>
        </p:txBody>
      </p:sp>
      <p:sp>
        <p:nvSpPr>
          <p:cNvPr id="5" name="TextBox 4">
            <a:extLst>
              <a:ext uri="{FF2B5EF4-FFF2-40B4-BE49-F238E27FC236}">
                <a16:creationId xmlns:a16="http://schemas.microsoft.com/office/drawing/2014/main" id="{AE414F65-24AB-201F-2475-864BF5985B9E}"/>
              </a:ext>
            </a:extLst>
          </p:cNvPr>
          <p:cNvSpPr txBox="1"/>
          <p:nvPr/>
        </p:nvSpPr>
        <p:spPr>
          <a:xfrm>
            <a:off x="6346371" y="6292820"/>
            <a:ext cx="5736772" cy="430887"/>
          </a:xfrm>
          <a:prstGeom prst="rect">
            <a:avLst/>
          </a:prstGeom>
          <a:noFill/>
        </p:spPr>
        <p:txBody>
          <a:bodyPr wrap="square" rtlCol="0">
            <a:spAutoFit/>
          </a:bodyPr>
          <a:lstStyle/>
          <a:p>
            <a:r>
              <a:rPr lang="en-US" sz="1100" dirty="0"/>
              <a:t>Wang Y, Williamson KE, Kelly PJ, James JA, Hamilton PW (2012) </a:t>
            </a:r>
            <a:r>
              <a:rPr lang="en-US" sz="1100" dirty="0" err="1"/>
              <a:t>SurfaceSlide</a:t>
            </a:r>
            <a:r>
              <a:rPr lang="en-US" sz="1100" dirty="0"/>
              <a:t>: A multitouch digital pathology platform. PLOS ONE 7(1): e30783. https://</a:t>
            </a:r>
            <a:r>
              <a:rPr lang="en-US" sz="1100" dirty="0" err="1"/>
              <a:t>doi.org</a:t>
            </a:r>
            <a:r>
              <a:rPr lang="en-US" sz="1100" dirty="0"/>
              <a:t>/10.1371/journal.pone.0030783</a:t>
            </a:r>
          </a:p>
        </p:txBody>
      </p:sp>
    </p:spTree>
    <p:extLst>
      <p:ext uri="{BB962C8B-B14F-4D97-AF65-F5344CB8AC3E}">
        <p14:creationId xmlns:p14="http://schemas.microsoft.com/office/powerpoint/2010/main" val="2867484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A09B4-BE15-D84B-9744-AC0DB1A52D2C}"/>
              </a:ext>
            </a:extLst>
          </p:cNvPr>
          <p:cNvSpPr>
            <a:spLocks noGrp="1"/>
          </p:cNvSpPr>
          <p:nvPr>
            <p:ph type="title"/>
          </p:nvPr>
        </p:nvSpPr>
        <p:spPr/>
        <p:txBody>
          <a:bodyPr/>
          <a:lstStyle/>
          <a:p>
            <a:r>
              <a:rPr lang="en-US" b="1" dirty="0"/>
              <a:t>Data standard for medical imaging (DICOM)</a:t>
            </a:r>
          </a:p>
        </p:txBody>
      </p:sp>
      <p:sp>
        <p:nvSpPr>
          <p:cNvPr id="3" name="Content Placeholder 2">
            <a:extLst>
              <a:ext uri="{FF2B5EF4-FFF2-40B4-BE49-F238E27FC236}">
                <a16:creationId xmlns:a16="http://schemas.microsoft.com/office/drawing/2014/main" id="{922B3C67-E4B9-B04E-8174-1320CA919F76}"/>
              </a:ext>
            </a:extLst>
          </p:cNvPr>
          <p:cNvSpPr>
            <a:spLocks noGrp="1"/>
          </p:cNvSpPr>
          <p:nvPr>
            <p:ph idx="1"/>
          </p:nvPr>
        </p:nvSpPr>
        <p:spPr>
          <a:xfrm>
            <a:off x="838200" y="1825625"/>
            <a:ext cx="4256314" cy="4351338"/>
          </a:xfrm>
        </p:spPr>
        <p:txBody>
          <a:bodyPr/>
          <a:lstStyle/>
          <a:p>
            <a:r>
              <a:rPr lang="en-US" dirty="0"/>
              <a:t>Digital Imaging and Communications for Medicine</a:t>
            </a:r>
          </a:p>
          <a:p>
            <a:r>
              <a:rPr lang="en-US" dirty="0"/>
              <a:t>File formats and messaging for</a:t>
            </a:r>
            <a:br>
              <a:rPr lang="en-US" dirty="0"/>
            </a:br>
            <a:r>
              <a:rPr lang="en-US" dirty="0"/>
              <a:t>medical imaging</a:t>
            </a:r>
          </a:p>
          <a:p>
            <a:r>
              <a:rPr lang="en-US" dirty="0"/>
              <a:t>Extensive application in radiology</a:t>
            </a:r>
          </a:p>
          <a:p>
            <a:r>
              <a:rPr lang="en-US" dirty="0"/>
              <a:t>Developing for pathology</a:t>
            </a:r>
          </a:p>
        </p:txBody>
      </p:sp>
      <p:pic>
        <p:nvPicPr>
          <p:cNvPr id="7" name="Picture 6">
            <a:extLst>
              <a:ext uri="{FF2B5EF4-FFF2-40B4-BE49-F238E27FC236}">
                <a16:creationId xmlns:a16="http://schemas.microsoft.com/office/drawing/2014/main" id="{31B75BC1-7548-3B4A-BF7E-1B1AD73DC5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514" y="1825625"/>
            <a:ext cx="6259286" cy="4004102"/>
          </a:xfrm>
          <a:prstGeom prst="rect">
            <a:avLst/>
          </a:prstGeom>
          <a:effectLst>
            <a:outerShdw blurRad="50800" dist="38100" dir="5400000" algn="t" rotWithShape="0">
              <a:prstClr val="black">
                <a:alpha val="40000"/>
              </a:prstClr>
            </a:outerShdw>
          </a:effectLst>
        </p:spPr>
      </p:pic>
      <p:sp>
        <p:nvSpPr>
          <p:cNvPr id="8" name="TextBox 7">
            <a:extLst>
              <a:ext uri="{FF2B5EF4-FFF2-40B4-BE49-F238E27FC236}">
                <a16:creationId xmlns:a16="http://schemas.microsoft.com/office/drawing/2014/main" id="{778D661A-D2A9-8145-BC49-B58C4A7DE7B3}"/>
              </a:ext>
            </a:extLst>
          </p:cNvPr>
          <p:cNvSpPr txBox="1"/>
          <p:nvPr/>
        </p:nvSpPr>
        <p:spPr>
          <a:xfrm>
            <a:off x="6760028" y="5964664"/>
            <a:ext cx="4717356" cy="430887"/>
          </a:xfrm>
          <a:prstGeom prst="rect">
            <a:avLst/>
          </a:prstGeom>
          <a:noFill/>
        </p:spPr>
        <p:txBody>
          <a:bodyPr wrap="square" rtlCol="0">
            <a:spAutoFit/>
          </a:bodyPr>
          <a:lstStyle/>
          <a:p>
            <a:r>
              <a:rPr lang="en-US" sz="1100" dirty="0"/>
              <a:t>Herrmann M, </a:t>
            </a:r>
            <a:r>
              <a:rPr lang="en-US" sz="1100" dirty="0" err="1"/>
              <a:t>Clunie</a:t>
            </a:r>
            <a:r>
              <a:rPr lang="en-US" sz="1100" dirty="0"/>
              <a:t> D, Fedorov A, et al. Implementing the DICOM standard for digital pathology. </a:t>
            </a:r>
            <a:r>
              <a:rPr lang="en-US" sz="1100" i="1" dirty="0"/>
              <a:t>J </a:t>
            </a:r>
            <a:r>
              <a:rPr lang="en-US" sz="1100" i="1" dirty="0" err="1"/>
              <a:t>Pathol</a:t>
            </a:r>
            <a:r>
              <a:rPr lang="en-US" sz="1100" i="1" dirty="0"/>
              <a:t> Inform</a:t>
            </a:r>
            <a:r>
              <a:rPr lang="en-US" sz="1100" dirty="0"/>
              <a:t>. 2018;9(1):37. doi:</a:t>
            </a:r>
            <a:r>
              <a:rPr lang="en-US" sz="1100" dirty="0">
                <a:hlinkClick r:id="rId3"/>
              </a:rPr>
              <a:t>10.4103/jpi.jpi_42_18</a:t>
            </a:r>
            <a:endParaRPr lang="en-US" sz="1100" dirty="0"/>
          </a:p>
        </p:txBody>
      </p:sp>
    </p:spTree>
    <p:extLst>
      <p:ext uri="{BB962C8B-B14F-4D97-AF65-F5344CB8AC3E}">
        <p14:creationId xmlns:p14="http://schemas.microsoft.com/office/powerpoint/2010/main" val="1261960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8FE63-772E-1546-BC78-BB7AEC78B0C4}"/>
              </a:ext>
            </a:extLst>
          </p:cNvPr>
          <p:cNvSpPr>
            <a:spLocks noGrp="1"/>
          </p:cNvSpPr>
          <p:nvPr>
            <p:ph type="title"/>
          </p:nvPr>
        </p:nvSpPr>
        <p:spPr/>
        <p:txBody>
          <a:bodyPr/>
          <a:lstStyle/>
          <a:p>
            <a:r>
              <a:rPr lang="en-US" b="1" dirty="0"/>
              <a:t>Encoding the image pyramid</a:t>
            </a:r>
          </a:p>
        </p:txBody>
      </p:sp>
      <p:sp>
        <p:nvSpPr>
          <p:cNvPr id="3" name="Content Placeholder 2">
            <a:extLst>
              <a:ext uri="{FF2B5EF4-FFF2-40B4-BE49-F238E27FC236}">
                <a16:creationId xmlns:a16="http://schemas.microsoft.com/office/drawing/2014/main" id="{9BC58813-7C42-5E43-A420-1DCD63C3444B}"/>
              </a:ext>
            </a:extLst>
          </p:cNvPr>
          <p:cNvSpPr>
            <a:spLocks noGrp="1"/>
          </p:cNvSpPr>
          <p:nvPr>
            <p:ph idx="1"/>
          </p:nvPr>
        </p:nvSpPr>
        <p:spPr>
          <a:xfrm>
            <a:off x="838200" y="1825625"/>
            <a:ext cx="5132294" cy="4351338"/>
          </a:xfrm>
        </p:spPr>
        <p:txBody>
          <a:bodyPr/>
          <a:lstStyle/>
          <a:p>
            <a:r>
              <a:rPr lang="en-US" dirty="0"/>
              <a:t>Each image in the pyramid is a separate DICOM data set</a:t>
            </a:r>
          </a:p>
          <a:p>
            <a:r>
              <a:rPr lang="en-US" dirty="0"/>
              <a:t>Each image is divided into tiles which are encoded as compressed frames</a:t>
            </a:r>
          </a:p>
          <a:p>
            <a:r>
              <a:rPr lang="en-US" dirty="0"/>
              <a:t>The header information for each image contains the size and location of each frame</a:t>
            </a:r>
          </a:p>
          <a:p>
            <a:r>
              <a:rPr lang="en-US" dirty="0"/>
              <a:t>Frames are individually accessible in the image database</a:t>
            </a:r>
          </a:p>
        </p:txBody>
      </p:sp>
      <p:pic>
        <p:nvPicPr>
          <p:cNvPr id="5" name="Picture 4">
            <a:extLst>
              <a:ext uri="{FF2B5EF4-FFF2-40B4-BE49-F238E27FC236}">
                <a16:creationId xmlns:a16="http://schemas.microsoft.com/office/drawing/2014/main" id="{F5A0A0DB-7074-9E45-BBF3-EEE06D30F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415770"/>
            <a:ext cx="5623743" cy="5077105"/>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E59C2621-8713-DA47-8430-83E3EA2A905E}"/>
              </a:ext>
            </a:extLst>
          </p:cNvPr>
          <p:cNvSpPr txBox="1"/>
          <p:nvPr/>
        </p:nvSpPr>
        <p:spPr>
          <a:xfrm>
            <a:off x="6104964" y="6518181"/>
            <a:ext cx="5623743" cy="261610"/>
          </a:xfrm>
          <a:prstGeom prst="rect">
            <a:avLst/>
          </a:prstGeom>
          <a:noFill/>
        </p:spPr>
        <p:txBody>
          <a:bodyPr wrap="square" rtlCol="0">
            <a:spAutoFit/>
          </a:bodyPr>
          <a:lstStyle/>
          <a:p>
            <a:pPr algn="ctr"/>
            <a:r>
              <a:rPr lang="en-US" sz="1100" dirty="0"/>
              <a:t>Herrmann, et al. </a:t>
            </a:r>
            <a:r>
              <a:rPr lang="en-US" sz="1100" i="1" dirty="0"/>
              <a:t>J </a:t>
            </a:r>
            <a:r>
              <a:rPr lang="en-US" sz="1100" i="1" dirty="0" err="1"/>
              <a:t>Pathol</a:t>
            </a:r>
            <a:r>
              <a:rPr lang="en-US" sz="1100" i="1" dirty="0"/>
              <a:t> Inform</a:t>
            </a:r>
            <a:r>
              <a:rPr lang="en-US" sz="1100" dirty="0"/>
              <a:t>. 2018;9(1):37. https://</a:t>
            </a:r>
            <a:r>
              <a:rPr lang="en-US" sz="1100" dirty="0" err="1"/>
              <a:t>doi.org</a:t>
            </a:r>
            <a:r>
              <a:rPr lang="en-US" sz="1100" dirty="0"/>
              <a:t>/10.4103/jpi.jpi_42_18</a:t>
            </a:r>
          </a:p>
        </p:txBody>
      </p:sp>
    </p:spTree>
    <p:extLst>
      <p:ext uri="{BB962C8B-B14F-4D97-AF65-F5344CB8AC3E}">
        <p14:creationId xmlns:p14="http://schemas.microsoft.com/office/powerpoint/2010/main" val="203041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B287F1-EB00-43CC-2B57-D3B953D50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4004" y="4838658"/>
            <a:ext cx="2059707" cy="833272"/>
          </a:xfrm>
          <a:prstGeom prst="rect">
            <a:avLst/>
          </a:prstGeom>
        </p:spPr>
      </p:pic>
      <p:sp>
        <p:nvSpPr>
          <p:cNvPr id="2" name="Title 1">
            <a:extLst>
              <a:ext uri="{FF2B5EF4-FFF2-40B4-BE49-F238E27FC236}">
                <a16:creationId xmlns:a16="http://schemas.microsoft.com/office/drawing/2014/main" id="{829B6803-D82A-C04E-BC68-9252B7E40492}"/>
              </a:ext>
            </a:extLst>
          </p:cNvPr>
          <p:cNvSpPr>
            <a:spLocks noGrp="1"/>
          </p:cNvSpPr>
          <p:nvPr>
            <p:ph type="title"/>
          </p:nvPr>
        </p:nvSpPr>
        <p:spPr/>
        <p:txBody>
          <a:bodyPr/>
          <a:lstStyle/>
          <a:p>
            <a:r>
              <a:rPr lang="en-US" b="1" dirty="0"/>
              <a:t>Accessing the pyramid</a:t>
            </a:r>
          </a:p>
        </p:txBody>
      </p:sp>
      <p:sp>
        <p:nvSpPr>
          <p:cNvPr id="3" name="Content Placeholder 2">
            <a:extLst>
              <a:ext uri="{FF2B5EF4-FFF2-40B4-BE49-F238E27FC236}">
                <a16:creationId xmlns:a16="http://schemas.microsoft.com/office/drawing/2014/main" id="{3B47111F-984B-E348-BBF2-61E3BC96D354}"/>
              </a:ext>
            </a:extLst>
          </p:cNvPr>
          <p:cNvSpPr>
            <a:spLocks noGrp="1"/>
          </p:cNvSpPr>
          <p:nvPr>
            <p:ph idx="1"/>
          </p:nvPr>
        </p:nvSpPr>
        <p:spPr>
          <a:xfrm>
            <a:off x="838199" y="1825624"/>
            <a:ext cx="4706073" cy="4803776"/>
          </a:xfrm>
        </p:spPr>
        <p:txBody>
          <a:bodyPr>
            <a:normAutofit/>
          </a:bodyPr>
          <a:lstStyle/>
          <a:p>
            <a:r>
              <a:rPr lang="en-US" dirty="0"/>
              <a:t>Client software for image review and </a:t>
            </a:r>
            <a:r>
              <a:rPr lang="en-US" dirty="0" err="1"/>
              <a:t>signout</a:t>
            </a:r>
            <a:r>
              <a:rPr lang="en-US" dirty="0"/>
              <a:t>; DICOM communications</a:t>
            </a:r>
          </a:p>
          <a:p>
            <a:r>
              <a:rPr lang="en-US" dirty="0"/>
              <a:t>Image access by frame to support the current magnification &amp; FOV</a:t>
            </a:r>
          </a:p>
          <a:p>
            <a:r>
              <a:rPr lang="en-US" dirty="0"/>
              <a:t>Tools for image organization &amp; measurement, annotation, syncing multiple images, object ID &amp; counting, segmentation, etc.</a:t>
            </a:r>
          </a:p>
        </p:txBody>
      </p:sp>
      <p:pic>
        <p:nvPicPr>
          <p:cNvPr id="7" name="Picture 2" descr="G:\MGH\Admin\API 2018\MSK wsi viewer.gif">
            <a:extLst>
              <a:ext uri="{FF2B5EF4-FFF2-40B4-BE49-F238E27FC236}">
                <a16:creationId xmlns:a16="http://schemas.microsoft.com/office/drawing/2014/main" id="{19C3BDC0-DCBB-AF38-99F3-280F3E9CF1DB}"/>
              </a:ext>
            </a:extLst>
          </p:cNvPr>
          <p:cNvPicPr>
            <a:picLocks noChangeAspect="1" noChangeArrowheads="1" noCrop="1"/>
          </p:cNvPicPr>
          <p:nvPr/>
        </p:nvPicPr>
        <p:blipFill>
          <a:blip r:embed="rId4"/>
          <a:srcRect/>
          <a:stretch>
            <a:fillRect/>
          </a:stretch>
        </p:blipFill>
        <p:spPr bwMode="auto">
          <a:xfrm>
            <a:off x="5673917" y="2062014"/>
            <a:ext cx="5679883" cy="2776644"/>
          </a:xfrm>
          <a:prstGeom prst="rect">
            <a:avLst/>
          </a:prstGeom>
          <a:noFill/>
          <a:ln w="76200">
            <a:solidFill>
              <a:schemeClr val="tx1"/>
            </a:solidFill>
          </a:ln>
        </p:spPr>
      </p:pic>
      <p:sp>
        <p:nvSpPr>
          <p:cNvPr id="8" name="TextBox 7">
            <a:extLst>
              <a:ext uri="{FF2B5EF4-FFF2-40B4-BE49-F238E27FC236}">
                <a16:creationId xmlns:a16="http://schemas.microsoft.com/office/drawing/2014/main" id="{F266F7F5-07C4-222F-A375-DCC10D00B420}"/>
              </a:ext>
            </a:extLst>
          </p:cNvPr>
          <p:cNvSpPr txBox="1"/>
          <p:nvPr/>
        </p:nvSpPr>
        <p:spPr>
          <a:xfrm>
            <a:off x="7116417" y="6362070"/>
            <a:ext cx="4254481" cy="267330"/>
          </a:xfrm>
          <a:prstGeom prst="rect">
            <a:avLst/>
          </a:prstGeom>
          <a:noFill/>
        </p:spPr>
        <p:txBody>
          <a:bodyPr wrap="square" rtlCol="0">
            <a:spAutoFit/>
          </a:bodyPr>
          <a:lstStyle/>
          <a:p>
            <a:pPr algn="r"/>
            <a:r>
              <a:rPr lang="en-US" sz="1100" dirty="0"/>
              <a:t>MSK Viewer images provided by Matthew Hanna MD</a:t>
            </a:r>
          </a:p>
        </p:txBody>
      </p:sp>
    </p:spTree>
    <p:extLst>
      <p:ext uri="{BB962C8B-B14F-4D97-AF65-F5344CB8AC3E}">
        <p14:creationId xmlns:p14="http://schemas.microsoft.com/office/powerpoint/2010/main" val="4256540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6803-D82A-C04E-BC68-9252B7E40492}"/>
              </a:ext>
            </a:extLst>
          </p:cNvPr>
          <p:cNvSpPr>
            <a:spLocks noGrp="1"/>
          </p:cNvSpPr>
          <p:nvPr>
            <p:ph type="title"/>
          </p:nvPr>
        </p:nvSpPr>
        <p:spPr/>
        <p:txBody>
          <a:bodyPr/>
          <a:lstStyle/>
          <a:p>
            <a:r>
              <a:rPr lang="en-US" b="1" dirty="0"/>
              <a:t>Accessing the pyramid</a:t>
            </a:r>
          </a:p>
        </p:txBody>
      </p:sp>
      <p:sp>
        <p:nvSpPr>
          <p:cNvPr id="3" name="Content Placeholder 2">
            <a:extLst>
              <a:ext uri="{FF2B5EF4-FFF2-40B4-BE49-F238E27FC236}">
                <a16:creationId xmlns:a16="http://schemas.microsoft.com/office/drawing/2014/main" id="{3B47111F-984B-E348-BBF2-61E3BC96D354}"/>
              </a:ext>
            </a:extLst>
          </p:cNvPr>
          <p:cNvSpPr>
            <a:spLocks noGrp="1"/>
          </p:cNvSpPr>
          <p:nvPr>
            <p:ph idx="1"/>
          </p:nvPr>
        </p:nvSpPr>
        <p:spPr>
          <a:xfrm>
            <a:off x="838200" y="1825624"/>
            <a:ext cx="4549726" cy="4803776"/>
          </a:xfrm>
        </p:spPr>
        <p:txBody>
          <a:bodyPr>
            <a:normAutofit/>
          </a:bodyPr>
          <a:lstStyle/>
          <a:p>
            <a:r>
              <a:rPr lang="en-US" dirty="0"/>
              <a:t>Client software for image review and </a:t>
            </a:r>
            <a:r>
              <a:rPr lang="en-US" dirty="0" err="1"/>
              <a:t>signout</a:t>
            </a:r>
            <a:r>
              <a:rPr lang="en-US" dirty="0"/>
              <a:t>; DICOM communications</a:t>
            </a:r>
          </a:p>
          <a:p>
            <a:r>
              <a:rPr lang="en-US" dirty="0"/>
              <a:t>Image access by frame to support the current magnification &amp; FOV</a:t>
            </a:r>
          </a:p>
          <a:p>
            <a:r>
              <a:rPr lang="en-US" dirty="0"/>
              <a:t>Tools for image organization &amp; measurement, syncing multiple images, object ID &amp; counting, segmentation, etc.</a:t>
            </a:r>
          </a:p>
        </p:txBody>
      </p:sp>
      <p:sp>
        <p:nvSpPr>
          <p:cNvPr id="8" name="TextBox 7">
            <a:extLst>
              <a:ext uri="{FF2B5EF4-FFF2-40B4-BE49-F238E27FC236}">
                <a16:creationId xmlns:a16="http://schemas.microsoft.com/office/drawing/2014/main" id="{F266F7F5-07C4-222F-A375-DCC10D00B420}"/>
              </a:ext>
            </a:extLst>
          </p:cNvPr>
          <p:cNvSpPr txBox="1"/>
          <p:nvPr/>
        </p:nvSpPr>
        <p:spPr>
          <a:xfrm>
            <a:off x="7116417" y="6362070"/>
            <a:ext cx="4254481" cy="267330"/>
          </a:xfrm>
          <a:prstGeom prst="rect">
            <a:avLst/>
          </a:prstGeom>
          <a:noFill/>
        </p:spPr>
        <p:txBody>
          <a:bodyPr wrap="square" rtlCol="0">
            <a:spAutoFit/>
          </a:bodyPr>
          <a:lstStyle/>
          <a:p>
            <a:pPr algn="r"/>
            <a:r>
              <a:rPr lang="en-US" sz="1100" dirty="0"/>
              <a:t>MSK Viewer images provided by Matthew Hanna MD</a:t>
            </a:r>
          </a:p>
        </p:txBody>
      </p:sp>
      <p:pic>
        <p:nvPicPr>
          <p:cNvPr id="4" name="Picture 3">
            <a:extLst>
              <a:ext uri="{FF2B5EF4-FFF2-40B4-BE49-F238E27FC236}">
                <a16:creationId xmlns:a16="http://schemas.microsoft.com/office/drawing/2014/main" id="{B288E70D-593C-9CC1-4EA3-93BA6EF66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2873" y="2124635"/>
            <a:ext cx="5671085" cy="3713808"/>
          </a:xfrm>
          <a:prstGeom prst="rect">
            <a:avLst/>
          </a:prstGeom>
        </p:spPr>
      </p:pic>
    </p:spTree>
    <p:extLst>
      <p:ext uri="{BB962C8B-B14F-4D97-AF65-F5344CB8AC3E}">
        <p14:creationId xmlns:p14="http://schemas.microsoft.com/office/powerpoint/2010/main" val="694304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1E06E61-47E8-F349-859D-C564E0E2B6C2}"/>
              </a:ext>
            </a:extLst>
          </p:cNvPr>
          <p:cNvSpPr txBox="1"/>
          <p:nvPr/>
        </p:nvSpPr>
        <p:spPr>
          <a:xfrm>
            <a:off x="785761" y="6274331"/>
            <a:ext cx="10576933" cy="430887"/>
          </a:xfrm>
          <a:prstGeom prst="rect">
            <a:avLst/>
          </a:prstGeom>
          <a:noFill/>
        </p:spPr>
        <p:txBody>
          <a:bodyPr wrap="none" rtlCol="0">
            <a:spAutoFit/>
          </a:bodyPr>
          <a:lstStyle/>
          <a:p>
            <a:pPr algn="ctr"/>
            <a:r>
              <a:rPr lang="en-US" sz="1100" dirty="0"/>
              <a:t>Modified from Digital Pathology Association. Interoperability between Anatomic Pathology Laboratory Information Systems and Digital Pathology Systems.</a:t>
            </a:r>
          </a:p>
          <a:p>
            <a:pPr algn="ctr"/>
            <a:r>
              <a:rPr lang="en-US" sz="1100" dirty="0"/>
              <a:t>https://</a:t>
            </a:r>
            <a:r>
              <a:rPr lang="en-US" sz="1100" dirty="0" err="1"/>
              <a:t>digitalpathologyassociation.org</a:t>
            </a:r>
            <a:r>
              <a:rPr lang="en-US" sz="1100" dirty="0"/>
              <a:t>/_data/</a:t>
            </a:r>
            <a:r>
              <a:rPr lang="en-US" sz="1100" dirty="0" err="1"/>
              <a:t>cms_files</a:t>
            </a:r>
            <a:r>
              <a:rPr lang="en-US" sz="1100" dirty="0"/>
              <a:t>/files/Interoperability_Between_Anatomic_Pathology_Laboratory_Information_Systems_and_Digital_Pathology_Systems.pdf </a:t>
            </a:r>
          </a:p>
        </p:txBody>
      </p:sp>
      <p:pic>
        <p:nvPicPr>
          <p:cNvPr id="5" name="Picture 4">
            <a:extLst>
              <a:ext uri="{FF2B5EF4-FFF2-40B4-BE49-F238E27FC236}">
                <a16:creationId xmlns:a16="http://schemas.microsoft.com/office/drawing/2014/main" id="{EC0E2A6F-3C11-1D34-174B-773FE7893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399" y="1599273"/>
            <a:ext cx="9202363" cy="4573238"/>
          </a:xfrm>
          <a:prstGeom prst="rect">
            <a:avLst/>
          </a:prstGeom>
        </p:spPr>
      </p:pic>
      <p:pic>
        <p:nvPicPr>
          <p:cNvPr id="3" name="Picture 2">
            <a:extLst>
              <a:ext uri="{FF2B5EF4-FFF2-40B4-BE49-F238E27FC236}">
                <a16:creationId xmlns:a16="http://schemas.microsoft.com/office/drawing/2014/main" id="{D89FB005-4207-06D3-6124-7E1306C729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8034" y="4558833"/>
            <a:ext cx="1970838" cy="1290637"/>
          </a:xfrm>
          <a:prstGeom prst="rect">
            <a:avLst/>
          </a:prstGeom>
        </p:spPr>
      </p:pic>
      <p:sp>
        <p:nvSpPr>
          <p:cNvPr id="9" name="Title 8">
            <a:extLst>
              <a:ext uri="{FF2B5EF4-FFF2-40B4-BE49-F238E27FC236}">
                <a16:creationId xmlns:a16="http://schemas.microsoft.com/office/drawing/2014/main" id="{620A4699-3A5A-76FA-C67C-1698D73B5CF2}"/>
              </a:ext>
            </a:extLst>
          </p:cNvPr>
          <p:cNvSpPr>
            <a:spLocks noGrp="1"/>
          </p:cNvSpPr>
          <p:nvPr>
            <p:ph type="title"/>
          </p:nvPr>
        </p:nvSpPr>
        <p:spPr>
          <a:xfrm>
            <a:off x="785761" y="273709"/>
            <a:ext cx="10515600" cy="1325563"/>
          </a:xfrm>
        </p:spPr>
        <p:txBody>
          <a:bodyPr>
            <a:normAutofit/>
          </a:bodyPr>
          <a:lstStyle/>
          <a:p>
            <a:r>
              <a:rPr lang="en-US" sz="4800" b="1" dirty="0"/>
              <a:t>Digital pathology workflow</a:t>
            </a:r>
          </a:p>
        </p:txBody>
      </p:sp>
      <p:sp>
        <p:nvSpPr>
          <p:cNvPr id="7" name="TextBox 6">
            <a:extLst>
              <a:ext uri="{FF2B5EF4-FFF2-40B4-BE49-F238E27FC236}">
                <a16:creationId xmlns:a16="http://schemas.microsoft.com/office/drawing/2014/main" id="{3FA2B416-462D-6E44-B40D-222B70BD32F0}"/>
              </a:ext>
            </a:extLst>
          </p:cNvPr>
          <p:cNvSpPr txBox="1"/>
          <p:nvPr/>
        </p:nvSpPr>
        <p:spPr>
          <a:xfrm>
            <a:off x="7811448" y="2168289"/>
            <a:ext cx="3137797" cy="369332"/>
          </a:xfrm>
          <a:prstGeom prst="rect">
            <a:avLst/>
          </a:prstGeom>
          <a:noFill/>
        </p:spPr>
        <p:txBody>
          <a:bodyPr wrap="square" rtlCol="0">
            <a:spAutoFit/>
          </a:bodyPr>
          <a:lstStyle/>
          <a:p>
            <a:pPr algn="ctr"/>
            <a:r>
              <a:rPr lang="en-US" dirty="0"/>
              <a:t>(*Remote or local)</a:t>
            </a:r>
          </a:p>
        </p:txBody>
      </p:sp>
      <p:pic>
        <p:nvPicPr>
          <p:cNvPr id="11" name="Picture 10">
            <a:extLst>
              <a:ext uri="{FF2B5EF4-FFF2-40B4-BE49-F238E27FC236}">
                <a16:creationId xmlns:a16="http://schemas.microsoft.com/office/drawing/2014/main" id="{C893A339-001D-F2D8-55F1-0D9012431E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5794" y="4907050"/>
            <a:ext cx="152400" cy="190500"/>
          </a:xfrm>
          <a:prstGeom prst="rect">
            <a:avLst/>
          </a:prstGeom>
        </p:spPr>
      </p:pic>
      <p:sp>
        <p:nvSpPr>
          <p:cNvPr id="4" name="TextBox 3">
            <a:extLst>
              <a:ext uri="{FF2B5EF4-FFF2-40B4-BE49-F238E27FC236}">
                <a16:creationId xmlns:a16="http://schemas.microsoft.com/office/drawing/2014/main" id="{C0EA47BC-7628-6A1F-35AA-D42B5D2C0964}"/>
              </a:ext>
            </a:extLst>
          </p:cNvPr>
          <p:cNvSpPr txBox="1"/>
          <p:nvPr/>
        </p:nvSpPr>
        <p:spPr>
          <a:xfrm>
            <a:off x="7556766" y="2489841"/>
            <a:ext cx="1007003" cy="369332"/>
          </a:xfrm>
          <a:prstGeom prst="rect">
            <a:avLst/>
          </a:prstGeom>
          <a:noFill/>
          <a:scene3d>
            <a:camera prst="isometricRightUp"/>
            <a:lightRig rig="threePt" dir="t"/>
          </a:scene3d>
        </p:spPr>
        <p:txBody>
          <a:bodyPr wrap="square" rtlCol="0">
            <a:spAutoFit/>
          </a:bodyPr>
          <a:lstStyle/>
          <a:p>
            <a:pPr algn="ctr"/>
            <a:r>
              <a:rPr lang="en-US" b="1" dirty="0">
                <a:latin typeface="Arial" panose="020B0604020202020204" pitchFamily="34" charset="0"/>
                <a:cs typeface="Arial" panose="020B0604020202020204" pitchFamily="34" charset="0"/>
              </a:rPr>
              <a:t>PACS</a:t>
            </a:r>
          </a:p>
        </p:txBody>
      </p:sp>
      <p:sp>
        <p:nvSpPr>
          <p:cNvPr id="6" name="TextBox 5">
            <a:extLst>
              <a:ext uri="{FF2B5EF4-FFF2-40B4-BE49-F238E27FC236}">
                <a16:creationId xmlns:a16="http://schemas.microsoft.com/office/drawing/2014/main" id="{01C394F7-FC67-A96E-873D-C4E8D7B5F9F0}"/>
              </a:ext>
            </a:extLst>
          </p:cNvPr>
          <p:cNvSpPr txBox="1"/>
          <p:nvPr/>
        </p:nvSpPr>
        <p:spPr>
          <a:xfrm>
            <a:off x="9093876" y="972144"/>
            <a:ext cx="2441714" cy="1015663"/>
          </a:xfrm>
          <a:prstGeom prst="rect">
            <a:avLst/>
          </a:prstGeom>
          <a:noFill/>
        </p:spPr>
        <p:txBody>
          <a:bodyPr wrap="square" rtlCol="0">
            <a:spAutoFit/>
          </a:bodyPr>
          <a:lstStyle/>
          <a:p>
            <a:r>
              <a:rPr lang="en-US" sz="2000" b="1" dirty="0"/>
              <a:t>Communications relatively proprietary so far</a:t>
            </a:r>
          </a:p>
        </p:txBody>
      </p:sp>
    </p:spTree>
    <p:extLst>
      <p:ext uri="{BB962C8B-B14F-4D97-AF65-F5344CB8AC3E}">
        <p14:creationId xmlns:p14="http://schemas.microsoft.com/office/powerpoint/2010/main" val="197546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5AE0F-E330-4745-83AC-BEF50698A90A}"/>
              </a:ext>
            </a:extLst>
          </p:cNvPr>
          <p:cNvSpPr>
            <a:spLocks noGrp="1"/>
          </p:cNvSpPr>
          <p:nvPr>
            <p:ph type="title"/>
          </p:nvPr>
        </p:nvSpPr>
        <p:spPr>
          <a:xfrm>
            <a:off x="838200" y="365125"/>
            <a:ext cx="10515600" cy="1600653"/>
          </a:xfrm>
        </p:spPr>
        <p:txBody>
          <a:bodyPr>
            <a:normAutofit/>
          </a:bodyPr>
          <a:lstStyle/>
          <a:p>
            <a:r>
              <a:rPr lang="en-US" b="1" dirty="0"/>
              <a:t>Standards for inter-system communication</a:t>
            </a:r>
            <a:br>
              <a:rPr lang="en-US" b="1" dirty="0"/>
            </a:br>
            <a:br>
              <a:rPr lang="en-US" sz="1300" b="1" dirty="0"/>
            </a:br>
            <a:r>
              <a:rPr lang="en-US" sz="2000" b="1" dirty="0"/>
              <a:t>•  </a:t>
            </a:r>
            <a:r>
              <a:rPr lang="en-US" sz="2000" dirty="0"/>
              <a:t>IHE Pathology and Laboratory Medicine (</a:t>
            </a:r>
            <a:r>
              <a:rPr lang="en-US" sz="2000" dirty="0" err="1"/>
              <a:t>PaLM</a:t>
            </a:r>
            <a:r>
              <a:rPr lang="en-US" sz="2000" dirty="0"/>
              <a:t>) Workgroup intersystem messaging</a:t>
            </a:r>
            <a:br>
              <a:rPr lang="en-US" sz="2000" dirty="0"/>
            </a:br>
            <a:r>
              <a:rPr lang="en-US" sz="2000" dirty="0"/>
              <a:t>•  HL7 messaging standard for digital pathology in development</a:t>
            </a:r>
          </a:p>
        </p:txBody>
      </p:sp>
      <p:pic>
        <p:nvPicPr>
          <p:cNvPr id="4" name="Picture 3">
            <a:extLst>
              <a:ext uri="{FF2B5EF4-FFF2-40B4-BE49-F238E27FC236}">
                <a16:creationId xmlns:a16="http://schemas.microsoft.com/office/drawing/2014/main" id="{6B3A8B63-A109-2B4F-8681-8806B6D3E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736" y="2456092"/>
            <a:ext cx="7429500" cy="4254500"/>
          </a:xfrm>
          <a:prstGeom prst="rect">
            <a:avLst/>
          </a:prstGeom>
        </p:spPr>
      </p:pic>
      <p:sp>
        <p:nvSpPr>
          <p:cNvPr id="5" name="TextBox 4">
            <a:extLst>
              <a:ext uri="{FF2B5EF4-FFF2-40B4-BE49-F238E27FC236}">
                <a16:creationId xmlns:a16="http://schemas.microsoft.com/office/drawing/2014/main" id="{EC6227A1-8E86-7B4B-B8C5-6C27C36B6C36}"/>
              </a:ext>
            </a:extLst>
          </p:cNvPr>
          <p:cNvSpPr txBox="1"/>
          <p:nvPr/>
        </p:nvSpPr>
        <p:spPr>
          <a:xfrm>
            <a:off x="1713615" y="2773983"/>
            <a:ext cx="1281826" cy="369332"/>
          </a:xfrm>
          <a:prstGeom prst="rect">
            <a:avLst/>
          </a:prstGeom>
          <a:noFill/>
        </p:spPr>
        <p:txBody>
          <a:bodyPr wrap="none" rtlCol="0">
            <a:spAutoFit/>
          </a:bodyPr>
          <a:lstStyle/>
          <a:p>
            <a:pPr algn="r"/>
            <a:r>
              <a:rPr lang="en-US" dirty="0">
                <a:solidFill>
                  <a:schemeClr val="accent1"/>
                </a:solidFill>
              </a:rPr>
              <a:t>Order entry</a:t>
            </a:r>
          </a:p>
        </p:txBody>
      </p:sp>
      <p:sp>
        <p:nvSpPr>
          <p:cNvPr id="6" name="TextBox 5">
            <a:extLst>
              <a:ext uri="{FF2B5EF4-FFF2-40B4-BE49-F238E27FC236}">
                <a16:creationId xmlns:a16="http://schemas.microsoft.com/office/drawing/2014/main" id="{0ED28DDD-5D4F-D547-97F7-0C9AEC3AC132}"/>
              </a:ext>
            </a:extLst>
          </p:cNvPr>
          <p:cNvSpPr txBox="1"/>
          <p:nvPr/>
        </p:nvSpPr>
        <p:spPr>
          <a:xfrm>
            <a:off x="2549485" y="3864432"/>
            <a:ext cx="445956" cy="369332"/>
          </a:xfrm>
          <a:prstGeom prst="rect">
            <a:avLst/>
          </a:prstGeom>
          <a:noFill/>
        </p:spPr>
        <p:txBody>
          <a:bodyPr wrap="none" rtlCol="0">
            <a:spAutoFit/>
          </a:bodyPr>
          <a:lstStyle/>
          <a:p>
            <a:pPr algn="r"/>
            <a:r>
              <a:rPr lang="en-US" dirty="0">
                <a:solidFill>
                  <a:schemeClr val="accent1"/>
                </a:solidFill>
              </a:rPr>
              <a:t>LIS</a:t>
            </a:r>
          </a:p>
        </p:txBody>
      </p:sp>
      <p:sp>
        <p:nvSpPr>
          <p:cNvPr id="7" name="TextBox 6">
            <a:extLst>
              <a:ext uri="{FF2B5EF4-FFF2-40B4-BE49-F238E27FC236}">
                <a16:creationId xmlns:a16="http://schemas.microsoft.com/office/drawing/2014/main" id="{B215BCB0-58B2-2646-88C1-83067C9C32C2}"/>
              </a:ext>
            </a:extLst>
          </p:cNvPr>
          <p:cNvSpPr txBox="1"/>
          <p:nvPr/>
        </p:nvSpPr>
        <p:spPr>
          <a:xfrm>
            <a:off x="1530296" y="5925978"/>
            <a:ext cx="1465145" cy="369332"/>
          </a:xfrm>
          <a:prstGeom prst="rect">
            <a:avLst/>
          </a:prstGeom>
          <a:noFill/>
        </p:spPr>
        <p:txBody>
          <a:bodyPr wrap="none" rtlCol="0">
            <a:spAutoFit/>
          </a:bodyPr>
          <a:lstStyle/>
          <a:p>
            <a:pPr algn="r"/>
            <a:r>
              <a:rPr lang="en-US" dirty="0">
                <a:solidFill>
                  <a:schemeClr val="accent1"/>
                </a:solidFill>
              </a:rPr>
              <a:t>Result display</a:t>
            </a:r>
          </a:p>
        </p:txBody>
      </p:sp>
      <p:sp>
        <p:nvSpPr>
          <p:cNvPr id="8" name="TextBox 7">
            <a:extLst>
              <a:ext uri="{FF2B5EF4-FFF2-40B4-BE49-F238E27FC236}">
                <a16:creationId xmlns:a16="http://schemas.microsoft.com/office/drawing/2014/main" id="{FB530CBD-A17C-FA40-872E-5546BE1FED57}"/>
              </a:ext>
            </a:extLst>
          </p:cNvPr>
          <p:cNvSpPr txBox="1"/>
          <p:nvPr/>
        </p:nvSpPr>
        <p:spPr>
          <a:xfrm>
            <a:off x="5811906" y="5506362"/>
            <a:ext cx="1421864" cy="369332"/>
          </a:xfrm>
          <a:prstGeom prst="rect">
            <a:avLst/>
          </a:prstGeom>
          <a:noFill/>
        </p:spPr>
        <p:txBody>
          <a:bodyPr wrap="none" rtlCol="0">
            <a:spAutoFit/>
          </a:bodyPr>
          <a:lstStyle/>
          <a:p>
            <a:pPr algn="ctr"/>
            <a:r>
              <a:rPr lang="en-US" dirty="0">
                <a:solidFill>
                  <a:schemeClr val="accent1"/>
                </a:solidFill>
              </a:rPr>
              <a:t>Slide scanner</a:t>
            </a:r>
          </a:p>
        </p:txBody>
      </p:sp>
      <p:sp>
        <p:nvSpPr>
          <p:cNvPr id="9" name="TextBox 8">
            <a:extLst>
              <a:ext uri="{FF2B5EF4-FFF2-40B4-BE49-F238E27FC236}">
                <a16:creationId xmlns:a16="http://schemas.microsoft.com/office/drawing/2014/main" id="{F9DCA466-1ACF-2E44-AF4B-9A879162BA5C}"/>
              </a:ext>
            </a:extLst>
          </p:cNvPr>
          <p:cNvSpPr txBox="1"/>
          <p:nvPr/>
        </p:nvSpPr>
        <p:spPr>
          <a:xfrm>
            <a:off x="5405389" y="2007516"/>
            <a:ext cx="2234907" cy="646331"/>
          </a:xfrm>
          <a:prstGeom prst="rect">
            <a:avLst/>
          </a:prstGeom>
          <a:noFill/>
        </p:spPr>
        <p:txBody>
          <a:bodyPr wrap="none" rtlCol="0">
            <a:spAutoFit/>
          </a:bodyPr>
          <a:lstStyle/>
          <a:p>
            <a:pPr algn="ctr"/>
            <a:r>
              <a:rPr lang="en-US" dirty="0">
                <a:solidFill>
                  <a:schemeClr val="accent1"/>
                </a:solidFill>
              </a:rPr>
              <a:t>Human or algorithmic</a:t>
            </a:r>
          </a:p>
          <a:p>
            <a:pPr algn="ctr"/>
            <a:r>
              <a:rPr lang="en-US" dirty="0">
                <a:solidFill>
                  <a:schemeClr val="accent1"/>
                </a:solidFill>
              </a:rPr>
              <a:t>interpretation</a:t>
            </a:r>
          </a:p>
        </p:txBody>
      </p:sp>
      <p:sp>
        <p:nvSpPr>
          <p:cNvPr id="11" name="TextBox 10">
            <a:extLst>
              <a:ext uri="{FF2B5EF4-FFF2-40B4-BE49-F238E27FC236}">
                <a16:creationId xmlns:a16="http://schemas.microsoft.com/office/drawing/2014/main" id="{A5663C23-4DC8-BA44-9799-C9DB050AA8D3}"/>
              </a:ext>
            </a:extLst>
          </p:cNvPr>
          <p:cNvSpPr txBox="1"/>
          <p:nvPr/>
        </p:nvSpPr>
        <p:spPr>
          <a:xfrm>
            <a:off x="5405389" y="6217998"/>
            <a:ext cx="6359552" cy="430887"/>
          </a:xfrm>
          <a:prstGeom prst="rect">
            <a:avLst/>
          </a:prstGeom>
          <a:noFill/>
        </p:spPr>
        <p:txBody>
          <a:bodyPr wrap="square" rtlCol="0">
            <a:spAutoFit/>
          </a:bodyPr>
          <a:lstStyle/>
          <a:p>
            <a:r>
              <a:rPr lang="en-US" sz="1100" dirty="0"/>
              <a:t>Dash RC, Jones N, Merrick R, et al. Integrating the Health-care Enterprise pathology and laboratory medicine guideline for digital pathology interoperability. </a:t>
            </a:r>
            <a:r>
              <a:rPr lang="en-US" sz="1100" i="1" dirty="0"/>
              <a:t>J </a:t>
            </a:r>
            <a:r>
              <a:rPr lang="en-US" sz="1100" i="1" dirty="0" err="1"/>
              <a:t>Pathol</a:t>
            </a:r>
            <a:r>
              <a:rPr lang="en-US" sz="1100" i="1" dirty="0"/>
              <a:t> Inform</a:t>
            </a:r>
            <a:r>
              <a:rPr lang="en-US" sz="1100" dirty="0"/>
              <a:t>. 2021;12:16. </a:t>
            </a:r>
            <a:r>
              <a:rPr lang="en-US" sz="1100" dirty="0" err="1"/>
              <a:t>doi</a:t>
            </a:r>
            <a:r>
              <a:rPr lang="en-US" sz="1100" dirty="0"/>
              <a:t>: </a:t>
            </a:r>
            <a:r>
              <a:rPr lang="en-US" sz="1100" dirty="0">
                <a:hlinkClick r:id="rId4"/>
              </a:rPr>
              <a:t>10.4103/jpi.jpi_98_20</a:t>
            </a:r>
            <a:endParaRPr lang="en-US" sz="1100" dirty="0"/>
          </a:p>
        </p:txBody>
      </p:sp>
      <p:sp>
        <p:nvSpPr>
          <p:cNvPr id="12" name="TextBox 11">
            <a:extLst>
              <a:ext uri="{FF2B5EF4-FFF2-40B4-BE49-F238E27FC236}">
                <a16:creationId xmlns:a16="http://schemas.microsoft.com/office/drawing/2014/main" id="{E98581C6-5EB8-8547-97A4-DA9F91910977}"/>
              </a:ext>
            </a:extLst>
          </p:cNvPr>
          <p:cNvSpPr txBox="1"/>
          <p:nvPr/>
        </p:nvSpPr>
        <p:spPr>
          <a:xfrm>
            <a:off x="1241389" y="2113788"/>
            <a:ext cx="1834669" cy="369332"/>
          </a:xfrm>
          <a:prstGeom prst="rect">
            <a:avLst/>
          </a:prstGeom>
          <a:noFill/>
        </p:spPr>
        <p:txBody>
          <a:bodyPr wrap="none" rtlCol="0">
            <a:spAutoFit/>
          </a:bodyPr>
          <a:lstStyle/>
          <a:p>
            <a:r>
              <a:rPr lang="en-US" b="1" dirty="0"/>
              <a:t>Actors and Roles:</a:t>
            </a:r>
          </a:p>
        </p:txBody>
      </p:sp>
      <p:sp>
        <p:nvSpPr>
          <p:cNvPr id="19" name="TextBox 18">
            <a:extLst>
              <a:ext uri="{FF2B5EF4-FFF2-40B4-BE49-F238E27FC236}">
                <a16:creationId xmlns:a16="http://schemas.microsoft.com/office/drawing/2014/main" id="{9BCDAE1F-4F25-2E46-AD35-EE36C8711FAA}"/>
              </a:ext>
            </a:extLst>
          </p:cNvPr>
          <p:cNvSpPr txBox="1"/>
          <p:nvPr/>
        </p:nvSpPr>
        <p:spPr>
          <a:xfrm rot="19601167">
            <a:off x="6218267" y="3889104"/>
            <a:ext cx="609141" cy="338554"/>
          </a:xfrm>
          <a:prstGeom prst="rect">
            <a:avLst/>
          </a:prstGeom>
          <a:solidFill>
            <a:srgbClr val="FFFFFF">
              <a:alpha val="50196"/>
            </a:srgbClr>
          </a:solidFill>
        </p:spPr>
        <p:txBody>
          <a:bodyPr wrap="none" rtlCol="0">
            <a:spAutoFit/>
          </a:bodyPr>
          <a:lstStyle/>
          <a:p>
            <a:pPr algn="ctr"/>
            <a:r>
              <a:rPr lang="en-US" sz="1600" b="1" dirty="0">
                <a:solidFill>
                  <a:schemeClr val="accent1"/>
                </a:solidFill>
              </a:rPr>
              <a:t>PACS</a:t>
            </a:r>
          </a:p>
        </p:txBody>
      </p:sp>
      <p:sp>
        <p:nvSpPr>
          <p:cNvPr id="3" name="TextBox 2">
            <a:extLst>
              <a:ext uri="{FF2B5EF4-FFF2-40B4-BE49-F238E27FC236}">
                <a16:creationId xmlns:a16="http://schemas.microsoft.com/office/drawing/2014/main" id="{B492177E-63C0-7CEA-CDC3-65E0467244B3}"/>
              </a:ext>
            </a:extLst>
          </p:cNvPr>
          <p:cNvSpPr txBox="1"/>
          <p:nvPr/>
        </p:nvSpPr>
        <p:spPr>
          <a:xfrm>
            <a:off x="8649235" y="1965778"/>
            <a:ext cx="2944503" cy="1754326"/>
          </a:xfrm>
          <a:prstGeom prst="rect">
            <a:avLst/>
          </a:prstGeom>
          <a:noFill/>
        </p:spPr>
        <p:txBody>
          <a:bodyPr wrap="square" rtlCol="0">
            <a:spAutoFit/>
          </a:bodyPr>
          <a:lstStyle/>
          <a:p>
            <a:r>
              <a:rPr lang="en-US" b="1" dirty="0"/>
              <a:t>IHE Profile:</a:t>
            </a:r>
            <a:r>
              <a:rPr lang="en-US" dirty="0"/>
              <a:t> A standard set</a:t>
            </a:r>
            <a:br>
              <a:rPr lang="en-US" dirty="0"/>
            </a:br>
            <a:r>
              <a:rPr lang="en-US" dirty="0"/>
              <a:t>of messages for (</a:t>
            </a:r>
            <a:r>
              <a:rPr lang="en-US" dirty="0" err="1"/>
              <a:t>eg</a:t>
            </a:r>
            <a:r>
              <a:rPr lang="en-US" dirty="0"/>
              <a:t>):</a:t>
            </a:r>
          </a:p>
          <a:p>
            <a:pPr marL="285750" indent="-285750">
              <a:buFont typeface="Arial" panose="020B0604020202020204" pitchFamily="34" charset="0"/>
              <a:buChar char="•"/>
            </a:pPr>
            <a:r>
              <a:rPr lang="en-US" dirty="0"/>
              <a:t>Worklist exchange</a:t>
            </a:r>
          </a:p>
          <a:p>
            <a:pPr marL="285750" indent="-285750">
              <a:buFont typeface="Arial" panose="020B0604020202020204" pitchFamily="34" charset="0"/>
              <a:buChar char="•"/>
            </a:pPr>
            <a:r>
              <a:rPr lang="en-US" dirty="0"/>
              <a:t>Scanned image exchange</a:t>
            </a:r>
          </a:p>
          <a:p>
            <a:pPr marL="285750" indent="-285750">
              <a:buFont typeface="Arial" panose="020B0604020202020204" pitchFamily="34" charset="0"/>
              <a:buChar char="•"/>
            </a:pPr>
            <a:r>
              <a:rPr lang="en-US" dirty="0"/>
              <a:t>Image display</a:t>
            </a:r>
          </a:p>
          <a:p>
            <a:pPr marL="285750" indent="-285750">
              <a:buFont typeface="Arial" panose="020B0604020202020204" pitchFamily="34" charset="0"/>
              <a:buChar char="•"/>
            </a:pPr>
            <a:r>
              <a:rPr lang="en-US" dirty="0"/>
              <a:t>Image interpretation</a:t>
            </a:r>
          </a:p>
        </p:txBody>
      </p:sp>
    </p:spTree>
    <p:extLst>
      <p:ext uri="{BB962C8B-B14F-4D97-AF65-F5344CB8AC3E}">
        <p14:creationId xmlns:p14="http://schemas.microsoft.com/office/powerpoint/2010/main" val="1900531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45808-9A99-7FCF-5C4A-BF64C696FEF7}"/>
              </a:ext>
            </a:extLst>
          </p:cNvPr>
          <p:cNvSpPr>
            <a:spLocks noGrp="1"/>
          </p:cNvSpPr>
          <p:nvPr>
            <p:ph type="title"/>
          </p:nvPr>
        </p:nvSpPr>
        <p:spPr/>
        <p:txBody>
          <a:bodyPr/>
          <a:lstStyle/>
          <a:p>
            <a:r>
              <a:rPr lang="en-US" b="1" dirty="0"/>
              <a:t>Scanner details</a:t>
            </a:r>
          </a:p>
        </p:txBody>
      </p:sp>
      <p:sp>
        <p:nvSpPr>
          <p:cNvPr id="3" name="Content Placeholder 2">
            <a:extLst>
              <a:ext uri="{FF2B5EF4-FFF2-40B4-BE49-F238E27FC236}">
                <a16:creationId xmlns:a16="http://schemas.microsoft.com/office/drawing/2014/main" id="{CF4AD766-CC6D-E133-7551-F41000494A61}"/>
              </a:ext>
            </a:extLst>
          </p:cNvPr>
          <p:cNvSpPr>
            <a:spLocks noGrp="1"/>
          </p:cNvSpPr>
          <p:nvPr>
            <p:ph idx="1"/>
          </p:nvPr>
        </p:nvSpPr>
        <p:spPr>
          <a:xfrm>
            <a:off x="861949" y="1825624"/>
            <a:ext cx="7433946" cy="4440070"/>
          </a:xfrm>
        </p:spPr>
        <p:txBody>
          <a:bodyPr>
            <a:normAutofit fontScale="92500" lnSpcReduction="10000"/>
          </a:bodyPr>
          <a:lstStyle/>
          <a:p>
            <a:pPr>
              <a:lnSpc>
                <a:spcPct val="100000"/>
              </a:lnSpc>
            </a:pPr>
            <a:r>
              <a:rPr lang="en-US" dirty="0"/>
              <a:t>Slide feed, light source, stage, lens, high</a:t>
            </a:r>
            <a:br>
              <a:rPr lang="en-US" dirty="0"/>
            </a:br>
            <a:r>
              <a:rPr lang="en-US" dirty="0"/>
              <a:t>resolution camera, data processing &amp; communications</a:t>
            </a:r>
          </a:p>
          <a:p>
            <a:pPr>
              <a:lnSpc>
                <a:spcPct val="100000"/>
              </a:lnSpc>
            </a:pPr>
            <a:r>
              <a:rPr lang="en-US" dirty="0"/>
              <a:t>Appropriate color gamut</a:t>
            </a:r>
          </a:p>
          <a:p>
            <a:pPr lvl="1">
              <a:lnSpc>
                <a:spcPct val="100000"/>
              </a:lnSpc>
            </a:pPr>
            <a:r>
              <a:rPr lang="en-US" dirty="0"/>
              <a:t>Compatible with display</a:t>
            </a:r>
          </a:p>
          <a:p>
            <a:pPr>
              <a:lnSpc>
                <a:spcPct val="100000"/>
              </a:lnSpc>
            </a:pPr>
            <a:r>
              <a:rPr lang="en-US" dirty="0"/>
              <a:t>Minimize input artifacts</a:t>
            </a:r>
          </a:p>
          <a:p>
            <a:pPr lvl="1">
              <a:lnSpc>
                <a:spcPct val="100000"/>
              </a:lnSpc>
            </a:pPr>
            <a:r>
              <a:rPr lang="en-US" dirty="0"/>
              <a:t>Dirt, dust, bubbles, fingerprints, markings</a:t>
            </a:r>
          </a:p>
          <a:p>
            <a:pPr>
              <a:lnSpc>
                <a:spcPct val="100000"/>
              </a:lnSpc>
            </a:pPr>
            <a:r>
              <a:rPr lang="en-US" dirty="0"/>
              <a:t>Scanner performance must be validated</a:t>
            </a:r>
          </a:p>
          <a:p>
            <a:pPr lvl="1">
              <a:lnSpc>
                <a:spcPct val="100000"/>
              </a:lnSpc>
            </a:pPr>
            <a:r>
              <a:rPr lang="en-US" dirty="0"/>
              <a:t>Before putting into service</a:t>
            </a:r>
          </a:p>
          <a:p>
            <a:pPr lvl="1">
              <a:lnSpc>
                <a:spcPct val="100000"/>
              </a:lnSpc>
            </a:pPr>
            <a:r>
              <a:rPr lang="en-US" dirty="0"/>
              <a:t>Periodically to identify performance change</a:t>
            </a:r>
            <a:br>
              <a:rPr lang="en-US" dirty="0"/>
            </a:br>
            <a:r>
              <a:rPr lang="en-US" dirty="0"/>
              <a:t>(performance monitoring)</a:t>
            </a:r>
          </a:p>
        </p:txBody>
      </p:sp>
      <p:pic>
        <p:nvPicPr>
          <p:cNvPr id="5" name="Picture 4">
            <a:extLst>
              <a:ext uri="{FF2B5EF4-FFF2-40B4-BE49-F238E27FC236}">
                <a16:creationId xmlns:a16="http://schemas.microsoft.com/office/drawing/2014/main" id="{14E656BF-9C09-56FA-4FD5-835BB16FA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0452" y="613007"/>
            <a:ext cx="1678387" cy="5404805"/>
          </a:xfrm>
          <a:prstGeom prst="rect">
            <a:avLst/>
          </a:prstGeom>
        </p:spPr>
      </p:pic>
      <p:sp>
        <p:nvSpPr>
          <p:cNvPr id="7" name="TextBox 6">
            <a:extLst>
              <a:ext uri="{FF2B5EF4-FFF2-40B4-BE49-F238E27FC236}">
                <a16:creationId xmlns:a16="http://schemas.microsoft.com/office/drawing/2014/main" id="{51C8C761-0A2F-3829-BF5B-ABC9191DD2AA}"/>
              </a:ext>
            </a:extLst>
          </p:cNvPr>
          <p:cNvSpPr txBox="1"/>
          <p:nvPr/>
        </p:nvSpPr>
        <p:spPr>
          <a:xfrm>
            <a:off x="4871758" y="6129093"/>
            <a:ext cx="6848273" cy="430887"/>
          </a:xfrm>
          <a:prstGeom prst="rect">
            <a:avLst/>
          </a:prstGeom>
          <a:noFill/>
        </p:spPr>
        <p:txBody>
          <a:bodyPr wrap="square">
            <a:spAutoFit/>
          </a:bodyPr>
          <a:lstStyle/>
          <a:p>
            <a:r>
              <a:rPr lang="en-US" sz="1100" dirty="0"/>
              <a:t>Patel A, </a:t>
            </a:r>
            <a:r>
              <a:rPr lang="en-US" sz="1100" dirty="0" err="1"/>
              <a:t>Balis</a:t>
            </a:r>
            <a:r>
              <a:rPr lang="en-US" sz="1100" dirty="0"/>
              <a:t> UGJ, Cheng J, et al. Contemporary whole slide imaging devices and their applications within the modern pathology department: A selected hardware review. </a:t>
            </a:r>
            <a:r>
              <a:rPr lang="en-US" sz="1100" i="1" dirty="0"/>
              <a:t>J </a:t>
            </a:r>
            <a:r>
              <a:rPr lang="en-US" sz="1100" i="1" dirty="0" err="1"/>
              <a:t>Pathol</a:t>
            </a:r>
            <a:r>
              <a:rPr lang="en-US" sz="1100" i="1" dirty="0"/>
              <a:t> Inform</a:t>
            </a:r>
            <a:r>
              <a:rPr lang="en-US" sz="1100" dirty="0"/>
              <a:t>. 2021;12:50. </a:t>
            </a:r>
            <a:r>
              <a:rPr lang="en-US" sz="1100" dirty="0" err="1"/>
              <a:t>doi</a:t>
            </a:r>
            <a:r>
              <a:rPr lang="en-US" sz="1100" dirty="0"/>
              <a:t>: </a:t>
            </a:r>
            <a:r>
              <a:rPr lang="en-US" sz="1100" dirty="0">
                <a:hlinkClick r:id="rId3"/>
              </a:rPr>
              <a:t>10.4103/jpi.jpi_66_21 </a:t>
            </a:r>
            <a:endParaRPr lang="en-US" sz="1100" dirty="0"/>
          </a:p>
        </p:txBody>
      </p:sp>
      <p:grpSp>
        <p:nvGrpSpPr>
          <p:cNvPr id="11" name="Group 10">
            <a:extLst>
              <a:ext uri="{FF2B5EF4-FFF2-40B4-BE49-F238E27FC236}">
                <a16:creationId xmlns:a16="http://schemas.microsoft.com/office/drawing/2014/main" id="{752F414E-F8F0-9E11-64D2-59ED216FA72E}"/>
              </a:ext>
            </a:extLst>
          </p:cNvPr>
          <p:cNvGrpSpPr/>
          <p:nvPr/>
        </p:nvGrpSpPr>
        <p:grpSpPr>
          <a:xfrm>
            <a:off x="8992484" y="2216005"/>
            <a:ext cx="2164402" cy="3891181"/>
            <a:chOff x="8992484" y="2216005"/>
            <a:chExt cx="2164402" cy="3891181"/>
          </a:xfrm>
        </p:grpSpPr>
        <p:pic>
          <p:nvPicPr>
            <p:cNvPr id="6" name="Picture 5">
              <a:extLst>
                <a:ext uri="{FF2B5EF4-FFF2-40B4-BE49-F238E27FC236}">
                  <a16:creationId xmlns:a16="http://schemas.microsoft.com/office/drawing/2014/main" id="{368E102F-B55C-C7A1-D9C2-EA7DBF443BCF}"/>
                </a:ext>
              </a:extLst>
            </p:cNvPr>
            <p:cNvPicPr>
              <a:picLocks noChangeAspect="1"/>
            </p:cNvPicPr>
            <p:nvPr/>
          </p:nvPicPr>
          <p:blipFill>
            <a:blip r:embed="rId4"/>
            <a:stretch>
              <a:fillRect/>
            </a:stretch>
          </p:blipFill>
          <p:spPr>
            <a:xfrm>
              <a:off x="9301903" y="2216005"/>
              <a:ext cx="1668332" cy="2059112"/>
            </a:xfrm>
            <a:prstGeom prst="rect">
              <a:avLst/>
            </a:prstGeom>
          </p:spPr>
        </p:pic>
        <p:sp>
          <p:nvSpPr>
            <p:cNvPr id="8" name="TextBox 7">
              <a:extLst>
                <a:ext uri="{FF2B5EF4-FFF2-40B4-BE49-F238E27FC236}">
                  <a16:creationId xmlns:a16="http://schemas.microsoft.com/office/drawing/2014/main" id="{C94761FB-96E1-3352-055F-C05CFDA6E417}"/>
                </a:ext>
              </a:extLst>
            </p:cNvPr>
            <p:cNvSpPr txBox="1"/>
            <p:nvPr/>
          </p:nvSpPr>
          <p:spPr>
            <a:xfrm>
              <a:off x="8992484" y="5845576"/>
              <a:ext cx="2095445" cy="261610"/>
            </a:xfrm>
            <a:prstGeom prst="rect">
              <a:avLst/>
            </a:prstGeom>
            <a:noFill/>
          </p:spPr>
          <p:txBody>
            <a:bodyPr wrap="none" rtlCol="0">
              <a:spAutoFit/>
            </a:bodyPr>
            <a:lstStyle/>
            <a:p>
              <a:r>
                <a:rPr lang="en-US" sz="1100" dirty="0">
                  <a:hlinkClick r:id="rId5"/>
                </a:rPr>
                <a:t>Image from Wikimedia Commons</a:t>
              </a:r>
              <a:endParaRPr lang="en-US" sz="1100" dirty="0"/>
            </a:p>
          </p:txBody>
        </p:sp>
        <p:pic>
          <p:nvPicPr>
            <p:cNvPr id="9" name="Picture 8">
              <a:extLst>
                <a:ext uri="{FF2B5EF4-FFF2-40B4-BE49-F238E27FC236}">
                  <a16:creationId xmlns:a16="http://schemas.microsoft.com/office/drawing/2014/main" id="{4F5A941D-2888-1C03-1178-35FC02B75CF0}"/>
                </a:ext>
              </a:extLst>
            </p:cNvPr>
            <p:cNvPicPr>
              <a:picLocks noChangeAspect="1"/>
            </p:cNvPicPr>
            <p:nvPr/>
          </p:nvPicPr>
          <p:blipFill>
            <a:blip r:embed="rId4"/>
            <a:stretch>
              <a:fillRect/>
            </a:stretch>
          </p:blipFill>
          <p:spPr>
            <a:xfrm>
              <a:off x="9690805" y="4951658"/>
              <a:ext cx="706521" cy="872012"/>
            </a:xfrm>
            <a:prstGeom prst="rect">
              <a:avLst/>
            </a:prstGeom>
          </p:spPr>
        </p:pic>
        <p:sp>
          <p:nvSpPr>
            <p:cNvPr id="10" name="TextBox 9">
              <a:extLst>
                <a:ext uri="{FF2B5EF4-FFF2-40B4-BE49-F238E27FC236}">
                  <a16:creationId xmlns:a16="http://schemas.microsoft.com/office/drawing/2014/main" id="{560C5834-567A-136F-8290-06773A9ADA92}"/>
                </a:ext>
              </a:extLst>
            </p:cNvPr>
            <p:cNvSpPr txBox="1"/>
            <p:nvPr/>
          </p:nvSpPr>
          <p:spPr>
            <a:xfrm>
              <a:off x="9158839" y="4244055"/>
              <a:ext cx="1998047" cy="369332"/>
            </a:xfrm>
            <a:prstGeom prst="rect">
              <a:avLst/>
            </a:prstGeom>
            <a:noFill/>
          </p:spPr>
          <p:txBody>
            <a:bodyPr wrap="none" rtlCol="0">
              <a:spAutoFit/>
            </a:bodyPr>
            <a:lstStyle/>
            <a:p>
              <a:r>
                <a:rPr lang="en-US" dirty="0"/>
                <a:t>Color gamut curves</a:t>
              </a:r>
            </a:p>
          </p:txBody>
        </p:sp>
      </p:grpSp>
    </p:spTree>
    <p:extLst>
      <p:ext uri="{BB962C8B-B14F-4D97-AF65-F5344CB8AC3E}">
        <p14:creationId xmlns:p14="http://schemas.microsoft.com/office/powerpoint/2010/main" val="319322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D83DA-282F-6C40-BCF7-D88B11CCFEF7}"/>
              </a:ext>
            </a:extLst>
          </p:cNvPr>
          <p:cNvSpPr>
            <a:spLocks noGrp="1"/>
          </p:cNvSpPr>
          <p:nvPr>
            <p:ph type="title"/>
          </p:nvPr>
        </p:nvSpPr>
        <p:spPr/>
        <p:txBody>
          <a:bodyPr/>
          <a:lstStyle/>
          <a:p>
            <a:r>
              <a:rPr lang="en-US" b="1" dirty="0"/>
              <a:t>Why the interest in digital pathology now?</a:t>
            </a:r>
          </a:p>
        </p:txBody>
      </p:sp>
      <p:sp>
        <p:nvSpPr>
          <p:cNvPr id="3" name="Content Placeholder 2">
            <a:extLst>
              <a:ext uri="{FF2B5EF4-FFF2-40B4-BE49-F238E27FC236}">
                <a16:creationId xmlns:a16="http://schemas.microsoft.com/office/drawing/2014/main" id="{363C2A5B-7756-9F45-91FF-1D51330E22E0}"/>
              </a:ext>
            </a:extLst>
          </p:cNvPr>
          <p:cNvSpPr>
            <a:spLocks noGrp="1"/>
          </p:cNvSpPr>
          <p:nvPr>
            <p:ph idx="1"/>
          </p:nvPr>
        </p:nvSpPr>
        <p:spPr>
          <a:xfrm>
            <a:off x="838200" y="1825624"/>
            <a:ext cx="10515600" cy="4831654"/>
          </a:xfrm>
        </p:spPr>
        <p:txBody>
          <a:bodyPr>
            <a:normAutofit/>
          </a:bodyPr>
          <a:lstStyle/>
          <a:p>
            <a:r>
              <a:rPr lang="en-US" dirty="0"/>
              <a:t>Radiology went digital ~20 years ago. Why?</a:t>
            </a:r>
          </a:p>
          <a:p>
            <a:r>
              <a:rPr lang="en-US" dirty="0"/>
              <a:t>What are the compelling incentives for digital pathology?</a:t>
            </a:r>
          </a:p>
          <a:p>
            <a:pPr lvl="1"/>
            <a:r>
              <a:rPr lang="en-US" b="1" i="1" dirty="0"/>
              <a:t>Not</a:t>
            </a:r>
            <a:r>
              <a:rPr lang="en-US" dirty="0"/>
              <a:t> lower cost, reduced process complexity, faster processing (yet)</a:t>
            </a:r>
          </a:p>
          <a:p>
            <a:pPr lvl="1"/>
            <a:r>
              <a:rPr lang="en-US" dirty="0"/>
              <a:t>Remote diagnosis when availability of pathologists is limited</a:t>
            </a:r>
          </a:p>
          <a:p>
            <a:pPr lvl="1"/>
            <a:r>
              <a:rPr lang="en-US" b="1" i="1" dirty="0"/>
              <a:t>New applications and tools for diagnosis</a:t>
            </a:r>
          </a:p>
          <a:p>
            <a:pPr lvl="2"/>
            <a:r>
              <a:rPr lang="en-US" dirty="0"/>
              <a:t>Decision support for pathologists with improved accuracy and consistency</a:t>
            </a:r>
          </a:p>
          <a:p>
            <a:pPr lvl="2"/>
            <a:r>
              <a:rPr lang="en-US" dirty="0"/>
              <a:t>Efficiency and new metrics: counting objects, identifying objects/regions of interest</a:t>
            </a:r>
          </a:p>
          <a:p>
            <a:pPr lvl="2"/>
            <a:r>
              <a:rPr lang="en-US" dirty="0"/>
              <a:t>Machine learning</a:t>
            </a:r>
          </a:p>
          <a:p>
            <a:pPr lvl="1"/>
            <a:r>
              <a:rPr lang="en-US" dirty="0"/>
              <a:t>Improved workflow and access to slide images</a:t>
            </a:r>
          </a:p>
          <a:p>
            <a:pPr lvl="1"/>
            <a:r>
              <a:rPr lang="en-US" dirty="0"/>
              <a:t>Archival images when slides need to be repurposed</a:t>
            </a:r>
          </a:p>
          <a:p>
            <a:pPr lvl="1"/>
            <a:r>
              <a:rPr lang="en-US" dirty="0"/>
              <a:t>Clinical consultation (pathology, tumor board)</a:t>
            </a:r>
          </a:p>
          <a:p>
            <a:pPr lvl="1"/>
            <a:r>
              <a:rPr lang="en-US" dirty="0"/>
              <a:t>Education</a:t>
            </a:r>
          </a:p>
          <a:p>
            <a:pPr lvl="1"/>
            <a:endParaRPr lang="en-US" dirty="0"/>
          </a:p>
        </p:txBody>
      </p:sp>
    </p:spTree>
    <p:extLst>
      <p:ext uri="{BB962C8B-B14F-4D97-AF65-F5344CB8AC3E}">
        <p14:creationId xmlns:p14="http://schemas.microsoft.com/office/powerpoint/2010/main" val="44670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CDE5BD-593F-FD41-8B1E-D90E1DBF68BF}"/>
              </a:ext>
            </a:extLst>
          </p:cNvPr>
          <p:cNvSpPr>
            <a:spLocks noGrp="1"/>
          </p:cNvSpPr>
          <p:nvPr>
            <p:ph type="title"/>
          </p:nvPr>
        </p:nvSpPr>
        <p:spPr/>
        <p:txBody>
          <a:bodyPr/>
          <a:lstStyle/>
          <a:p>
            <a:r>
              <a:rPr lang="en-US" b="1" dirty="0"/>
              <a:t>Slide imaging</a:t>
            </a:r>
          </a:p>
        </p:txBody>
      </p:sp>
      <p:pic>
        <p:nvPicPr>
          <p:cNvPr id="7" name="Picture 6">
            <a:extLst>
              <a:ext uri="{FF2B5EF4-FFF2-40B4-BE49-F238E27FC236}">
                <a16:creationId xmlns:a16="http://schemas.microsoft.com/office/drawing/2014/main" id="{D6A863DE-A8AD-C944-9B54-3EB30982B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3587" y="275121"/>
            <a:ext cx="6268874" cy="4024735"/>
          </a:xfrm>
          <a:prstGeom prst="rect">
            <a:avLst/>
          </a:prstGeom>
        </p:spPr>
      </p:pic>
      <p:sp>
        <p:nvSpPr>
          <p:cNvPr id="9" name="Rectangle 8">
            <a:extLst>
              <a:ext uri="{FF2B5EF4-FFF2-40B4-BE49-F238E27FC236}">
                <a16:creationId xmlns:a16="http://schemas.microsoft.com/office/drawing/2014/main" id="{97829741-F74E-AA4E-B9F0-97D12463DF31}"/>
              </a:ext>
            </a:extLst>
          </p:cNvPr>
          <p:cNvSpPr/>
          <p:nvPr/>
        </p:nvSpPr>
        <p:spPr>
          <a:xfrm>
            <a:off x="7676149" y="2675965"/>
            <a:ext cx="378639" cy="295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2B768E6-1E3A-1746-B7C0-ECD309EFE980}"/>
              </a:ext>
            </a:extLst>
          </p:cNvPr>
          <p:cNvSpPr/>
          <p:nvPr/>
        </p:nvSpPr>
        <p:spPr>
          <a:xfrm rot="820298">
            <a:off x="5199650" y="4329952"/>
            <a:ext cx="150479" cy="6051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DEEEC6B4-E8CB-3545-88D4-6FDD1B615239}"/>
              </a:ext>
            </a:extLst>
          </p:cNvPr>
          <p:cNvSpPr>
            <a:spLocks noGrp="1"/>
          </p:cNvSpPr>
          <p:nvPr>
            <p:ph idx="1"/>
          </p:nvPr>
        </p:nvSpPr>
        <p:spPr>
          <a:xfrm>
            <a:off x="838200" y="2032461"/>
            <a:ext cx="5257800" cy="4623704"/>
          </a:xfrm>
        </p:spPr>
        <p:txBody>
          <a:bodyPr>
            <a:normAutofit/>
          </a:bodyPr>
          <a:lstStyle/>
          <a:p>
            <a:pPr>
              <a:lnSpc>
                <a:spcPct val="110000"/>
              </a:lnSpc>
              <a:spcBef>
                <a:spcPts val="600"/>
              </a:spcBef>
            </a:pPr>
            <a:r>
              <a:rPr lang="en-US" sz="2400" dirty="0"/>
              <a:t>Area (tiles) or line capture</a:t>
            </a:r>
          </a:p>
          <a:p>
            <a:pPr>
              <a:lnSpc>
                <a:spcPct val="110000"/>
              </a:lnSpc>
              <a:spcBef>
                <a:spcPts val="600"/>
              </a:spcBef>
            </a:pPr>
            <a:r>
              <a:rPr lang="en-US" sz="2400" dirty="0"/>
              <a:t>Tissue detection &amp; focus pattern</a:t>
            </a:r>
          </a:p>
          <a:p>
            <a:pPr>
              <a:lnSpc>
                <a:spcPct val="110000"/>
              </a:lnSpc>
              <a:spcBef>
                <a:spcPts val="600"/>
              </a:spcBef>
            </a:pPr>
            <a:r>
              <a:rPr lang="en-US" sz="2400" dirty="0"/>
              <a:t>Brightfield/fluorescence/</a:t>
            </a:r>
            <a:br>
              <a:rPr lang="en-US" sz="2400" dirty="0"/>
            </a:br>
            <a:r>
              <a:rPr lang="en-US" sz="2400" dirty="0"/>
              <a:t>multispectral</a:t>
            </a:r>
          </a:p>
          <a:p>
            <a:pPr>
              <a:lnSpc>
                <a:spcPct val="110000"/>
              </a:lnSpc>
              <a:spcBef>
                <a:spcPts val="600"/>
              </a:spcBef>
            </a:pPr>
            <a:r>
              <a:rPr lang="en-US" sz="2400" dirty="0"/>
              <a:t>20x, 40x, oil on some</a:t>
            </a:r>
          </a:p>
          <a:p>
            <a:pPr>
              <a:lnSpc>
                <a:spcPct val="110000"/>
              </a:lnSpc>
              <a:spcBef>
                <a:spcPts val="600"/>
              </a:spcBef>
            </a:pPr>
            <a:r>
              <a:rPr lang="en-US" sz="2400" dirty="0"/>
              <a:t>Auto-feed, batch sizes, slide sizes</a:t>
            </a:r>
          </a:p>
          <a:p>
            <a:pPr>
              <a:lnSpc>
                <a:spcPct val="110000"/>
              </a:lnSpc>
              <a:spcBef>
                <a:spcPts val="600"/>
              </a:spcBef>
            </a:pPr>
            <a:r>
              <a:rPr lang="en-US" sz="2400" dirty="0"/>
              <a:t>Image quality</a:t>
            </a:r>
          </a:p>
          <a:p>
            <a:pPr lvl="1">
              <a:lnSpc>
                <a:spcPct val="110000"/>
              </a:lnSpc>
              <a:spcBef>
                <a:spcPts val="600"/>
              </a:spcBef>
            </a:pPr>
            <a:r>
              <a:rPr lang="en-US" sz="2000" dirty="0"/>
              <a:t>Color accuracy/balance, brightness, contrast</a:t>
            </a:r>
          </a:p>
          <a:p>
            <a:pPr lvl="1">
              <a:lnSpc>
                <a:spcPct val="110000"/>
              </a:lnSpc>
              <a:spcBef>
                <a:spcPts val="600"/>
              </a:spcBef>
            </a:pPr>
            <a:r>
              <a:rPr lang="en-US" sz="2000" dirty="0"/>
              <a:t>Compression, focus, stitching, clipping</a:t>
            </a:r>
          </a:p>
        </p:txBody>
      </p:sp>
      <p:grpSp>
        <p:nvGrpSpPr>
          <p:cNvPr id="11" name="Group 10">
            <a:extLst>
              <a:ext uri="{FF2B5EF4-FFF2-40B4-BE49-F238E27FC236}">
                <a16:creationId xmlns:a16="http://schemas.microsoft.com/office/drawing/2014/main" id="{493BC62F-7515-7EEB-1B01-94172543B30E}"/>
              </a:ext>
            </a:extLst>
          </p:cNvPr>
          <p:cNvGrpSpPr/>
          <p:nvPr/>
        </p:nvGrpSpPr>
        <p:grpSpPr>
          <a:xfrm>
            <a:off x="6099891" y="4715886"/>
            <a:ext cx="5551067" cy="1724394"/>
            <a:chOff x="6021834" y="4827396"/>
            <a:chExt cx="5551067" cy="1724394"/>
          </a:xfrm>
        </p:grpSpPr>
        <p:pic>
          <p:nvPicPr>
            <p:cNvPr id="8" name="Picture 7">
              <a:extLst>
                <a:ext uri="{FF2B5EF4-FFF2-40B4-BE49-F238E27FC236}">
                  <a16:creationId xmlns:a16="http://schemas.microsoft.com/office/drawing/2014/main" id="{F39FFC0A-4799-8A42-AAFC-67298F548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5799" y="4827396"/>
              <a:ext cx="1559851" cy="1638754"/>
            </a:xfrm>
            <a:prstGeom prst="rect">
              <a:avLst/>
            </a:prstGeom>
          </p:spPr>
        </p:pic>
        <p:sp>
          <p:nvSpPr>
            <p:cNvPr id="2" name="TextBox 1">
              <a:extLst>
                <a:ext uri="{FF2B5EF4-FFF2-40B4-BE49-F238E27FC236}">
                  <a16:creationId xmlns:a16="http://schemas.microsoft.com/office/drawing/2014/main" id="{62321DB2-D8B4-A040-860A-AABF61B272B7}"/>
                </a:ext>
              </a:extLst>
            </p:cNvPr>
            <p:cNvSpPr txBox="1"/>
            <p:nvPr/>
          </p:nvSpPr>
          <p:spPr>
            <a:xfrm>
              <a:off x="8117019" y="4908078"/>
              <a:ext cx="3455882" cy="1477328"/>
            </a:xfrm>
            <a:prstGeom prst="rect">
              <a:avLst/>
            </a:prstGeom>
            <a:noFill/>
          </p:spPr>
          <p:txBody>
            <a:bodyPr wrap="none" rtlCol="0">
              <a:spAutoFit/>
            </a:bodyPr>
            <a:lstStyle/>
            <a:p>
              <a:r>
                <a:rPr lang="en-US" dirty="0"/>
                <a:t>Leica </a:t>
              </a:r>
              <a:r>
                <a:rPr lang="en-US" dirty="0" err="1"/>
                <a:t>Aperio</a:t>
              </a:r>
              <a:r>
                <a:rPr lang="en-US" dirty="0"/>
                <a:t> GT 450</a:t>
              </a:r>
            </a:p>
            <a:p>
              <a:r>
                <a:rPr lang="en-US" dirty="0"/>
                <a:t>450 slides on </a:t>
              </a:r>
              <a:r>
                <a:rPr lang="en-US" dirty="0" err="1"/>
                <a:t>stainer</a:t>
              </a:r>
              <a:r>
                <a:rPr lang="en-US" dirty="0"/>
                <a:t> racks</a:t>
              </a:r>
            </a:p>
            <a:p>
              <a:r>
                <a:rPr lang="en-US" dirty="0"/>
                <a:t>81 slides per </a:t>
              </a:r>
              <a:r>
                <a:rPr lang="en-US" dirty="0" err="1"/>
                <a:t>hr</a:t>
              </a:r>
              <a:r>
                <a:rPr lang="en-US" dirty="0"/>
                <a:t> at 40x (1.5x1.5 cm)</a:t>
              </a:r>
            </a:p>
            <a:p>
              <a:r>
                <a:rPr lang="en-US" dirty="0"/>
                <a:t>0.26 µm/pixel at 40x</a:t>
              </a:r>
            </a:p>
            <a:p>
              <a:r>
                <a:rPr lang="en-US" dirty="0"/>
                <a:t>1 Gb/s to image server</a:t>
              </a:r>
            </a:p>
          </p:txBody>
        </p:sp>
        <p:sp>
          <p:nvSpPr>
            <p:cNvPr id="6" name="TextBox 5">
              <a:extLst>
                <a:ext uri="{FF2B5EF4-FFF2-40B4-BE49-F238E27FC236}">
                  <a16:creationId xmlns:a16="http://schemas.microsoft.com/office/drawing/2014/main" id="{A6E7CB5B-4E5E-C915-2759-CF63F29D0F05}"/>
                </a:ext>
              </a:extLst>
            </p:cNvPr>
            <p:cNvSpPr txBox="1"/>
            <p:nvPr/>
          </p:nvSpPr>
          <p:spPr>
            <a:xfrm>
              <a:off x="6021834" y="6290180"/>
              <a:ext cx="2428870" cy="261610"/>
            </a:xfrm>
            <a:prstGeom prst="rect">
              <a:avLst/>
            </a:prstGeom>
            <a:noFill/>
          </p:spPr>
          <p:txBody>
            <a:bodyPr wrap="none" rtlCol="0">
              <a:spAutoFit/>
            </a:bodyPr>
            <a:lstStyle/>
            <a:p>
              <a:r>
                <a:rPr lang="en-US" sz="1100" dirty="0">
                  <a:hlinkClick r:id="rId5"/>
                </a:rPr>
                <a:t>Leica Biosystems</a:t>
              </a:r>
              <a:r>
                <a:rPr lang="en-US" sz="1100" dirty="0"/>
                <a:t>, used with permission</a:t>
              </a:r>
            </a:p>
          </p:txBody>
        </p:sp>
      </p:grpSp>
      <p:sp>
        <p:nvSpPr>
          <p:cNvPr id="12" name="TextBox 11">
            <a:extLst>
              <a:ext uri="{FF2B5EF4-FFF2-40B4-BE49-F238E27FC236}">
                <a16:creationId xmlns:a16="http://schemas.microsoft.com/office/drawing/2014/main" id="{128ED8DE-B8F2-A869-F24C-EC7FE8698448}"/>
              </a:ext>
            </a:extLst>
          </p:cNvPr>
          <p:cNvSpPr txBox="1"/>
          <p:nvPr/>
        </p:nvSpPr>
        <p:spPr>
          <a:xfrm>
            <a:off x="7876619" y="4353902"/>
            <a:ext cx="3795146" cy="261610"/>
          </a:xfrm>
          <a:prstGeom prst="rect">
            <a:avLst/>
          </a:prstGeom>
          <a:noFill/>
        </p:spPr>
        <p:txBody>
          <a:bodyPr wrap="square" rtlCol="0">
            <a:spAutoFit/>
          </a:bodyPr>
          <a:lstStyle/>
          <a:p>
            <a:pPr algn="r"/>
            <a:r>
              <a:rPr lang="en-US" sz="1100" dirty="0"/>
              <a:t>Patel A, </a:t>
            </a:r>
            <a:r>
              <a:rPr lang="en-US" sz="1100" dirty="0" err="1"/>
              <a:t>Balis</a:t>
            </a:r>
            <a:r>
              <a:rPr lang="en-US" sz="1100" dirty="0"/>
              <a:t> UGJ, Cheng J, et al. </a:t>
            </a:r>
            <a:r>
              <a:rPr lang="en-US" sz="1100" i="1" dirty="0"/>
              <a:t>J </a:t>
            </a:r>
            <a:r>
              <a:rPr lang="en-US" sz="1100" i="1" dirty="0" err="1"/>
              <a:t>Pathol</a:t>
            </a:r>
            <a:r>
              <a:rPr lang="en-US" sz="1100" i="1" dirty="0"/>
              <a:t> Inform</a:t>
            </a:r>
            <a:r>
              <a:rPr lang="en-US" sz="1100" dirty="0"/>
              <a:t>. 2021;12:50. </a:t>
            </a:r>
          </a:p>
        </p:txBody>
      </p:sp>
    </p:spTree>
    <p:extLst>
      <p:ext uri="{BB962C8B-B14F-4D97-AF65-F5344CB8AC3E}">
        <p14:creationId xmlns:p14="http://schemas.microsoft.com/office/powerpoint/2010/main" val="222948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7288A-9C8D-2097-EA6F-58215772FF99}"/>
              </a:ext>
            </a:extLst>
          </p:cNvPr>
          <p:cNvSpPr>
            <a:spLocks noGrp="1"/>
          </p:cNvSpPr>
          <p:nvPr>
            <p:ph type="title"/>
          </p:nvPr>
        </p:nvSpPr>
        <p:spPr/>
        <p:txBody>
          <a:bodyPr/>
          <a:lstStyle/>
          <a:p>
            <a:r>
              <a:rPr lang="en-US" b="1" dirty="0"/>
              <a:t>Example imaging problems</a:t>
            </a:r>
          </a:p>
        </p:txBody>
      </p:sp>
      <p:pic>
        <p:nvPicPr>
          <p:cNvPr id="5" name="Picture 4">
            <a:extLst>
              <a:ext uri="{FF2B5EF4-FFF2-40B4-BE49-F238E27FC236}">
                <a16:creationId xmlns:a16="http://schemas.microsoft.com/office/drawing/2014/main" id="{557AFEB7-CC02-0CDE-2901-382E6CC2DC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0444" y="2430723"/>
            <a:ext cx="2252513" cy="1902460"/>
          </a:xfrm>
          <a:prstGeom prst="rect">
            <a:avLst/>
          </a:prstGeom>
        </p:spPr>
      </p:pic>
      <p:pic>
        <p:nvPicPr>
          <p:cNvPr id="7" name="Picture 6">
            <a:extLst>
              <a:ext uri="{FF2B5EF4-FFF2-40B4-BE49-F238E27FC236}">
                <a16:creationId xmlns:a16="http://schemas.microsoft.com/office/drawing/2014/main" id="{F0C914C9-236C-5948-33AF-44FD4B940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2128" y="2430723"/>
            <a:ext cx="2082800" cy="1922981"/>
          </a:xfrm>
          <a:prstGeom prst="rect">
            <a:avLst/>
          </a:prstGeom>
        </p:spPr>
      </p:pic>
      <p:pic>
        <p:nvPicPr>
          <p:cNvPr id="13" name="Picture 12">
            <a:extLst>
              <a:ext uri="{FF2B5EF4-FFF2-40B4-BE49-F238E27FC236}">
                <a16:creationId xmlns:a16="http://schemas.microsoft.com/office/drawing/2014/main" id="{50D1A3B4-74D8-4F56-65EA-ABCB70DDC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8474" y="2430723"/>
            <a:ext cx="2182106" cy="1922981"/>
          </a:xfrm>
          <a:prstGeom prst="rect">
            <a:avLst/>
          </a:prstGeom>
        </p:spPr>
      </p:pic>
      <p:sp>
        <p:nvSpPr>
          <p:cNvPr id="14" name="TextBox 13">
            <a:extLst>
              <a:ext uri="{FF2B5EF4-FFF2-40B4-BE49-F238E27FC236}">
                <a16:creationId xmlns:a16="http://schemas.microsoft.com/office/drawing/2014/main" id="{7E5E2AE7-AAF3-6399-63D2-35B73B48427F}"/>
              </a:ext>
            </a:extLst>
          </p:cNvPr>
          <p:cNvSpPr txBox="1"/>
          <p:nvPr/>
        </p:nvSpPr>
        <p:spPr>
          <a:xfrm>
            <a:off x="835867" y="1969058"/>
            <a:ext cx="2525371" cy="461665"/>
          </a:xfrm>
          <a:prstGeom prst="rect">
            <a:avLst/>
          </a:prstGeom>
          <a:noFill/>
        </p:spPr>
        <p:txBody>
          <a:bodyPr wrap="none" rtlCol="0">
            <a:spAutoFit/>
          </a:bodyPr>
          <a:lstStyle/>
          <a:p>
            <a:pPr algn="ctr"/>
            <a:r>
              <a:rPr lang="en-US" sz="2400" dirty="0"/>
              <a:t>Overcompression</a:t>
            </a:r>
            <a:r>
              <a:rPr lang="en-US" sz="2400" baseline="30000" dirty="0"/>
              <a:t>1</a:t>
            </a:r>
          </a:p>
        </p:txBody>
      </p:sp>
      <p:sp>
        <p:nvSpPr>
          <p:cNvPr id="15" name="TextBox 14">
            <a:extLst>
              <a:ext uri="{FF2B5EF4-FFF2-40B4-BE49-F238E27FC236}">
                <a16:creationId xmlns:a16="http://schemas.microsoft.com/office/drawing/2014/main" id="{8A877231-1AB7-6DB0-C698-BA1B12FC9DF6}"/>
              </a:ext>
            </a:extLst>
          </p:cNvPr>
          <p:cNvSpPr txBox="1"/>
          <p:nvPr/>
        </p:nvSpPr>
        <p:spPr>
          <a:xfrm>
            <a:off x="3915819" y="1969057"/>
            <a:ext cx="1421608" cy="461665"/>
          </a:xfrm>
          <a:prstGeom prst="rect">
            <a:avLst/>
          </a:prstGeom>
          <a:noFill/>
        </p:spPr>
        <p:txBody>
          <a:bodyPr wrap="none" rtlCol="0">
            <a:spAutoFit/>
          </a:bodyPr>
          <a:lstStyle/>
          <a:p>
            <a:pPr algn="ctr"/>
            <a:r>
              <a:rPr lang="en-US" sz="2400" dirty="0"/>
              <a:t>Stitching</a:t>
            </a:r>
            <a:r>
              <a:rPr lang="en-US" sz="2400" baseline="30000" dirty="0"/>
              <a:t>2</a:t>
            </a:r>
          </a:p>
        </p:txBody>
      </p:sp>
      <p:sp>
        <p:nvSpPr>
          <p:cNvPr id="16" name="TextBox 15">
            <a:extLst>
              <a:ext uri="{FF2B5EF4-FFF2-40B4-BE49-F238E27FC236}">
                <a16:creationId xmlns:a16="http://schemas.microsoft.com/office/drawing/2014/main" id="{019C52E3-B275-8FD1-50B3-A7860C13B331}"/>
              </a:ext>
            </a:extLst>
          </p:cNvPr>
          <p:cNvSpPr txBox="1"/>
          <p:nvPr/>
        </p:nvSpPr>
        <p:spPr>
          <a:xfrm>
            <a:off x="6218399" y="1969056"/>
            <a:ext cx="2190088" cy="461665"/>
          </a:xfrm>
          <a:prstGeom prst="rect">
            <a:avLst/>
          </a:prstGeom>
          <a:noFill/>
        </p:spPr>
        <p:txBody>
          <a:bodyPr wrap="none" rtlCol="0">
            <a:spAutoFit/>
          </a:bodyPr>
          <a:lstStyle/>
          <a:p>
            <a:pPr algn="ctr"/>
            <a:r>
              <a:rPr lang="en-US" sz="2400" dirty="0"/>
              <a:t>Contamination</a:t>
            </a:r>
            <a:r>
              <a:rPr lang="en-US" sz="2400" baseline="30000" dirty="0"/>
              <a:t>2</a:t>
            </a:r>
          </a:p>
        </p:txBody>
      </p:sp>
      <p:sp>
        <p:nvSpPr>
          <p:cNvPr id="17" name="TextBox 16">
            <a:extLst>
              <a:ext uri="{FF2B5EF4-FFF2-40B4-BE49-F238E27FC236}">
                <a16:creationId xmlns:a16="http://schemas.microsoft.com/office/drawing/2014/main" id="{F17C3E42-AF4F-C779-523D-CCB78DBF953D}"/>
              </a:ext>
            </a:extLst>
          </p:cNvPr>
          <p:cNvSpPr txBox="1"/>
          <p:nvPr/>
        </p:nvSpPr>
        <p:spPr>
          <a:xfrm>
            <a:off x="9539742" y="1967798"/>
            <a:ext cx="999569" cy="461665"/>
          </a:xfrm>
          <a:prstGeom prst="rect">
            <a:avLst/>
          </a:prstGeom>
          <a:noFill/>
        </p:spPr>
        <p:txBody>
          <a:bodyPr wrap="none" rtlCol="0">
            <a:spAutoFit/>
          </a:bodyPr>
          <a:lstStyle/>
          <a:p>
            <a:pPr algn="ctr"/>
            <a:r>
              <a:rPr lang="en-US" sz="2400" dirty="0"/>
              <a:t>Focus</a:t>
            </a:r>
            <a:r>
              <a:rPr lang="en-US" sz="2400" baseline="30000" dirty="0"/>
              <a:t>1</a:t>
            </a:r>
          </a:p>
        </p:txBody>
      </p:sp>
      <p:pic>
        <p:nvPicPr>
          <p:cNvPr id="23" name="Picture 22">
            <a:extLst>
              <a:ext uri="{FF2B5EF4-FFF2-40B4-BE49-F238E27FC236}">
                <a16:creationId xmlns:a16="http://schemas.microsoft.com/office/drawing/2014/main" id="{08D2F4AC-5AF6-69AD-5B60-06042088C3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8508" y="2430723"/>
            <a:ext cx="1918104" cy="1949606"/>
          </a:xfrm>
          <a:prstGeom prst="rect">
            <a:avLst/>
          </a:prstGeom>
        </p:spPr>
      </p:pic>
      <p:sp>
        <p:nvSpPr>
          <p:cNvPr id="25" name="TextBox 24">
            <a:extLst>
              <a:ext uri="{FF2B5EF4-FFF2-40B4-BE49-F238E27FC236}">
                <a16:creationId xmlns:a16="http://schemas.microsoft.com/office/drawing/2014/main" id="{76BD88D0-BC31-135D-2CE4-5829A6462ACF}"/>
              </a:ext>
            </a:extLst>
          </p:cNvPr>
          <p:cNvSpPr txBox="1"/>
          <p:nvPr/>
        </p:nvSpPr>
        <p:spPr>
          <a:xfrm>
            <a:off x="4143301" y="5639769"/>
            <a:ext cx="7166956" cy="769441"/>
          </a:xfrm>
          <a:prstGeom prst="rect">
            <a:avLst/>
          </a:prstGeom>
          <a:noFill/>
        </p:spPr>
        <p:txBody>
          <a:bodyPr wrap="square">
            <a:spAutoFit/>
          </a:bodyPr>
          <a:lstStyle/>
          <a:p>
            <a:pPr marL="228600" indent="-228600">
              <a:buFont typeface="+mj-lt"/>
              <a:buAutoNum type="arabicPeriod"/>
            </a:pPr>
            <a:r>
              <a:rPr lang="en-US" sz="1100" dirty="0" err="1">
                <a:effectLst/>
              </a:rPr>
              <a:t>Pantanowitz</a:t>
            </a:r>
            <a:r>
              <a:rPr lang="en-US" sz="1100" dirty="0">
                <a:effectLst/>
              </a:rPr>
              <a:t> L, Liu C, Huang Y, Guo H, Ronde GK. Impact of altering various image parameters on human epidermal growth factor receptor 2 image analysis data quality. </a:t>
            </a:r>
            <a:r>
              <a:rPr lang="en-US" sz="1100" i="1" dirty="0">
                <a:effectLst/>
              </a:rPr>
              <a:t>J </a:t>
            </a:r>
            <a:r>
              <a:rPr lang="en-US" sz="1100" i="1" dirty="0" err="1">
                <a:effectLst/>
              </a:rPr>
              <a:t>Pathol</a:t>
            </a:r>
            <a:r>
              <a:rPr lang="en-US" sz="1100" i="1" dirty="0">
                <a:effectLst/>
              </a:rPr>
              <a:t> Inform</a:t>
            </a:r>
            <a:r>
              <a:rPr lang="en-US" sz="1100" dirty="0">
                <a:effectLst/>
              </a:rPr>
              <a:t>. 2017;8(1):39. doi:</a:t>
            </a:r>
            <a:r>
              <a:rPr lang="en-US" sz="1100" dirty="0">
                <a:effectLst/>
                <a:hlinkClick r:id="rId6"/>
              </a:rPr>
              <a:t>10.4103/jpi.jpi_46_17</a:t>
            </a:r>
            <a:endParaRPr lang="en-US" sz="1100" dirty="0">
              <a:effectLst/>
            </a:endParaRPr>
          </a:p>
          <a:p>
            <a:pPr marL="228600" indent="-228600">
              <a:buFont typeface="+mj-lt"/>
              <a:buAutoNum type="arabicPeriod"/>
            </a:pPr>
            <a:r>
              <a:rPr lang="en-US" sz="1100" dirty="0">
                <a:effectLst/>
              </a:rPr>
              <a:t>Patel AU, Shaker N, </a:t>
            </a:r>
            <a:r>
              <a:rPr lang="en-US" sz="1100" dirty="0" err="1">
                <a:effectLst/>
              </a:rPr>
              <a:t>Erck</a:t>
            </a:r>
            <a:r>
              <a:rPr lang="en-US" sz="1100" dirty="0">
                <a:effectLst/>
              </a:rPr>
              <a:t> S, et al. Types and frequency of whole slide imaging scan failures in a clinical high throughput digital pathology scanning laboratory. </a:t>
            </a:r>
            <a:r>
              <a:rPr lang="en-US" sz="1100" i="1" dirty="0">
                <a:effectLst/>
              </a:rPr>
              <a:t>J </a:t>
            </a:r>
            <a:r>
              <a:rPr lang="en-US" sz="1100" i="1" dirty="0" err="1">
                <a:effectLst/>
              </a:rPr>
              <a:t>Pathol</a:t>
            </a:r>
            <a:r>
              <a:rPr lang="en-US" sz="1100" i="1" dirty="0">
                <a:effectLst/>
              </a:rPr>
              <a:t> Inform</a:t>
            </a:r>
            <a:r>
              <a:rPr lang="en-US" sz="1100" dirty="0">
                <a:effectLst/>
              </a:rPr>
              <a:t>. 2022;13:100112. doi:</a:t>
            </a:r>
            <a:r>
              <a:rPr lang="en-US" sz="1100" dirty="0">
                <a:effectLst/>
                <a:hlinkClick r:id="rId7"/>
              </a:rPr>
              <a:t>10.1016/j.jpi.2022.100112</a:t>
            </a:r>
            <a:endParaRPr lang="en-US" sz="1100" dirty="0">
              <a:effectLst/>
            </a:endParaRPr>
          </a:p>
        </p:txBody>
      </p:sp>
    </p:spTree>
    <p:extLst>
      <p:ext uri="{BB962C8B-B14F-4D97-AF65-F5344CB8AC3E}">
        <p14:creationId xmlns:p14="http://schemas.microsoft.com/office/powerpoint/2010/main" val="855901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3DA85-F6E4-444B-BE5E-B1333B238487}"/>
              </a:ext>
            </a:extLst>
          </p:cNvPr>
          <p:cNvSpPr>
            <a:spLocks noGrp="1"/>
          </p:cNvSpPr>
          <p:nvPr>
            <p:ph type="title"/>
          </p:nvPr>
        </p:nvSpPr>
        <p:spPr/>
        <p:txBody>
          <a:bodyPr/>
          <a:lstStyle/>
          <a:p>
            <a:r>
              <a:rPr lang="en-US" b="1" dirty="0"/>
              <a:t>PACS details</a:t>
            </a:r>
          </a:p>
        </p:txBody>
      </p:sp>
      <p:sp>
        <p:nvSpPr>
          <p:cNvPr id="3" name="Content Placeholder 2">
            <a:extLst>
              <a:ext uri="{FF2B5EF4-FFF2-40B4-BE49-F238E27FC236}">
                <a16:creationId xmlns:a16="http://schemas.microsoft.com/office/drawing/2014/main" id="{EE1289E8-866F-7B4F-A7E9-BF0F565EDAB9}"/>
              </a:ext>
            </a:extLst>
          </p:cNvPr>
          <p:cNvSpPr>
            <a:spLocks noGrp="1"/>
          </p:cNvSpPr>
          <p:nvPr>
            <p:ph idx="1"/>
          </p:nvPr>
        </p:nvSpPr>
        <p:spPr>
          <a:xfrm>
            <a:off x="838200" y="1673221"/>
            <a:ext cx="7278858" cy="4912632"/>
          </a:xfrm>
        </p:spPr>
        <p:txBody>
          <a:bodyPr>
            <a:normAutofit fontScale="77500" lnSpcReduction="20000"/>
          </a:bodyPr>
          <a:lstStyle/>
          <a:p>
            <a:pPr>
              <a:lnSpc>
                <a:spcPct val="110000"/>
              </a:lnSpc>
            </a:pPr>
            <a:r>
              <a:rPr lang="en-US" dirty="0"/>
              <a:t>May be local or SaaS (cloud)</a:t>
            </a:r>
          </a:p>
          <a:p>
            <a:pPr>
              <a:lnSpc>
                <a:spcPct val="110000"/>
              </a:lnSpc>
            </a:pPr>
            <a:r>
              <a:rPr lang="en-US" dirty="0"/>
              <a:t>Communicates with scanner for image data (~1 Gb/s)</a:t>
            </a:r>
          </a:p>
          <a:p>
            <a:pPr>
              <a:lnSpc>
                <a:spcPct val="110000"/>
              </a:lnSpc>
            </a:pPr>
            <a:r>
              <a:rPr lang="en-US" dirty="0"/>
              <a:t>Communicates with LIS for patient data and reporting</a:t>
            </a:r>
          </a:p>
          <a:p>
            <a:pPr>
              <a:lnSpc>
                <a:spcPct val="110000"/>
              </a:lnSpc>
            </a:pPr>
            <a:r>
              <a:rPr lang="en-US" dirty="0"/>
              <a:t>Communicates with display for presentation of images</a:t>
            </a:r>
            <a:br>
              <a:rPr lang="en-US" dirty="0"/>
            </a:br>
            <a:r>
              <a:rPr lang="en-US" dirty="0"/>
              <a:t>and </a:t>
            </a:r>
            <a:r>
              <a:rPr lang="en-US" dirty="0" err="1"/>
              <a:t>signout</a:t>
            </a:r>
            <a:r>
              <a:rPr lang="en-US" dirty="0"/>
              <a:t> (at least 20 Mb/s, up to 10 Gb/s)</a:t>
            </a:r>
          </a:p>
          <a:p>
            <a:pPr>
              <a:lnSpc>
                <a:spcPct val="110000"/>
              </a:lnSpc>
            </a:pPr>
            <a:r>
              <a:rPr lang="en-US" dirty="0"/>
              <a:t>Provides an image database</a:t>
            </a:r>
          </a:p>
          <a:p>
            <a:pPr lvl="1">
              <a:lnSpc>
                <a:spcPct val="110000"/>
              </a:lnSpc>
            </a:pPr>
            <a:r>
              <a:rPr lang="en-US" dirty="0"/>
              <a:t>Special purpose; hierarchical, network, or object-oriented</a:t>
            </a:r>
          </a:p>
          <a:p>
            <a:pPr lvl="1">
              <a:lnSpc>
                <a:spcPct val="110000"/>
              </a:lnSpc>
            </a:pPr>
            <a:r>
              <a:rPr lang="en-US" dirty="0"/>
              <a:t>High volume data, typically RAID hardware for speed/reliability</a:t>
            </a:r>
          </a:p>
          <a:p>
            <a:pPr lvl="1">
              <a:lnSpc>
                <a:spcPct val="110000"/>
              </a:lnSpc>
            </a:pPr>
            <a:r>
              <a:rPr lang="en-US" dirty="0"/>
              <a:t>Indexed by textual metadata, organized by case/series/image</a:t>
            </a:r>
          </a:p>
          <a:p>
            <a:pPr>
              <a:lnSpc>
                <a:spcPct val="110000"/>
              </a:lnSpc>
            </a:pPr>
            <a:r>
              <a:rPr lang="en-US" dirty="0"/>
              <a:t>Supports access to partial image data (saves bandwidth)</a:t>
            </a:r>
          </a:p>
          <a:p>
            <a:pPr lvl="1">
              <a:lnSpc>
                <a:spcPct val="110000"/>
              </a:lnSpc>
            </a:pPr>
            <a:r>
              <a:rPr lang="en-US" dirty="0"/>
              <a:t>Implements DICOM standards including the image pyramid</a:t>
            </a:r>
          </a:p>
          <a:p>
            <a:pPr lvl="1">
              <a:lnSpc>
                <a:spcPct val="110000"/>
              </a:lnSpc>
            </a:pPr>
            <a:r>
              <a:rPr lang="en-US" dirty="0"/>
              <a:t>Understands header and pixel data, strips/tiles/frames of pixels</a:t>
            </a:r>
          </a:p>
        </p:txBody>
      </p:sp>
      <p:pic>
        <p:nvPicPr>
          <p:cNvPr id="8" name="Picture 7">
            <a:extLst>
              <a:ext uri="{FF2B5EF4-FFF2-40B4-BE49-F238E27FC236}">
                <a16:creationId xmlns:a16="http://schemas.microsoft.com/office/drawing/2014/main" id="{C9F9EB69-3DAB-875F-2D4D-2706F6C6F969}"/>
              </a:ext>
            </a:extLst>
          </p:cNvPr>
          <p:cNvPicPr>
            <a:picLocks noChangeAspect="1"/>
          </p:cNvPicPr>
          <p:nvPr/>
        </p:nvPicPr>
        <p:blipFill>
          <a:blip r:embed="rId2">
            <a:alphaModFix amt="60000"/>
            <a:extLst>
              <a:ext uri="{28A0092B-C50C-407E-A947-70E740481C1C}">
                <a14:useLocalDpi xmlns:a14="http://schemas.microsoft.com/office/drawing/2010/main" val="0"/>
              </a:ext>
            </a:extLst>
          </a:blip>
          <a:stretch>
            <a:fillRect/>
          </a:stretch>
        </p:blipFill>
        <p:spPr>
          <a:xfrm>
            <a:off x="8083923" y="1914902"/>
            <a:ext cx="3269877" cy="3269877"/>
          </a:xfrm>
          <a:prstGeom prst="rect">
            <a:avLst/>
          </a:prstGeom>
        </p:spPr>
      </p:pic>
      <p:sp>
        <p:nvSpPr>
          <p:cNvPr id="11" name="TextBox 10">
            <a:extLst>
              <a:ext uri="{FF2B5EF4-FFF2-40B4-BE49-F238E27FC236}">
                <a16:creationId xmlns:a16="http://schemas.microsoft.com/office/drawing/2014/main" id="{E1D06984-3C18-6A84-2EB7-44D8F2E17FBD}"/>
              </a:ext>
            </a:extLst>
          </p:cNvPr>
          <p:cNvSpPr txBox="1"/>
          <p:nvPr/>
        </p:nvSpPr>
        <p:spPr>
          <a:xfrm>
            <a:off x="7988313" y="6079191"/>
            <a:ext cx="3470822" cy="430887"/>
          </a:xfrm>
          <a:prstGeom prst="rect">
            <a:avLst/>
          </a:prstGeom>
          <a:noFill/>
        </p:spPr>
        <p:txBody>
          <a:bodyPr wrap="none" rtlCol="0">
            <a:spAutoFit/>
          </a:bodyPr>
          <a:lstStyle/>
          <a:p>
            <a:pPr algn="r"/>
            <a:r>
              <a:rPr lang="en-US" sz="1100" dirty="0">
                <a:hlinkClick r:id="rId3"/>
              </a:rPr>
              <a:t>Database icon</a:t>
            </a:r>
            <a:r>
              <a:rPr lang="en-US" sz="1100" dirty="0"/>
              <a:t> created by </a:t>
            </a:r>
            <a:r>
              <a:rPr lang="en-US" sz="1100" dirty="0" err="1">
                <a:hlinkClick r:id="rId4"/>
              </a:rPr>
              <a:t>phatplus</a:t>
            </a:r>
            <a:r>
              <a:rPr lang="en-US" sz="1100" dirty="0"/>
              <a:t> – </a:t>
            </a:r>
            <a:r>
              <a:rPr lang="en-US" sz="1100" dirty="0" err="1">
                <a:hlinkClick r:id="rId5"/>
              </a:rPr>
              <a:t>Flaticon</a:t>
            </a:r>
            <a:endParaRPr lang="en-US" sz="1100" dirty="0"/>
          </a:p>
          <a:p>
            <a:pPr algn="r"/>
            <a:r>
              <a:rPr lang="en-US" sz="1100" dirty="0"/>
              <a:t>Histology from MSK, </a:t>
            </a:r>
            <a:r>
              <a:rPr lang="en-US" sz="1100" dirty="0">
                <a:hlinkClick r:id="rId6"/>
              </a:rPr>
              <a:t>radiology from Wikimedia Commons</a:t>
            </a:r>
            <a:endParaRPr lang="en-US" sz="1100" dirty="0"/>
          </a:p>
        </p:txBody>
      </p:sp>
      <p:sp>
        <p:nvSpPr>
          <p:cNvPr id="16" name="TextBox 15">
            <a:extLst>
              <a:ext uri="{FF2B5EF4-FFF2-40B4-BE49-F238E27FC236}">
                <a16:creationId xmlns:a16="http://schemas.microsoft.com/office/drawing/2014/main" id="{794BF4F1-2FAE-B69F-8064-CAEDD9AE1ACA}"/>
              </a:ext>
            </a:extLst>
          </p:cNvPr>
          <p:cNvSpPr txBox="1"/>
          <p:nvPr/>
        </p:nvSpPr>
        <p:spPr>
          <a:xfrm>
            <a:off x="10611678" y="3365174"/>
            <a:ext cx="847457" cy="369332"/>
          </a:xfrm>
          <a:prstGeom prst="rect">
            <a:avLst/>
          </a:prstGeom>
          <a:solidFill>
            <a:schemeClr val="bg1"/>
          </a:solidFill>
          <a:ln>
            <a:solidFill>
              <a:schemeClr val="bg2">
                <a:lumMod val="75000"/>
              </a:schemeClr>
            </a:solidFill>
          </a:ln>
        </p:spPr>
        <p:txBody>
          <a:bodyPr wrap="square" rtlCol="0">
            <a:spAutoFit/>
          </a:bodyPr>
          <a:lstStyle/>
          <a:p>
            <a:r>
              <a:rPr lang="en-US" i="1" dirty="0"/>
              <a:t>DICOM</a:t>
            </a:r>
          </a:p>
        </p:txBody>
      </p:sp>
      <p:pic>
        <p:nvPicPr>
          <p:cNvPr id="4" name="Picture 3">
            <a:extLst>
              <a:ext uri="{FF2B5EF4-FFF2-40B4-BE49-F238E27FC236}">
                <a16:creationId xmlns:a16="http://schemas.microsoft.com/office/drawing/2014/main" id="{B50A2F7E-7683-0E48-66AA-303F99D837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11678" y="3789390"/>
            <a:ext cx="847457" cy="782430"/>
          </a:xfrm>
          <a:prstGeom prst="rect">
            <a:avLst/>
          </a:prstGeom>
        </p:spPr>
      </p:pic>
      <p:pic>
        <p:nvPicPr>
          <p:cNvPr id="5" name="Picture 4">
            <a:extLst>
              <a:ext uri="{FF2B5EF4-FFF2-40B4-BE49-F238E27FC236}">
                <a16:creationId xmlns:a16="http://schemas.microsoft.com/office/drawing/2014/main" id="{1351A549-2B39-1EC0-AC54-CE50F8B23FF5}"/>
              </a:ext>
            </a:extLst>
          </p:cNvPr>
          <p:cNvPicPr>
            <a:picLocks noChangeAspect="1"/>
          </p:cNvPicPr>
          <p:nvPr/>
        </p:nvPicPr>
        <p:blipFill>
          <a:blip r:embed="rId8"/>
          <a:stretch>
            <a:fillRect/>
          </a:stretch>
        </p:blipFill>
        <p:spPr>
          <a:xfrm>
            <a:off x="10611678" y="4626704"/>
            <a:ext cx="847457" cy="686765"/>
          </a:xfrm>
          <a:prstGeom prst="rect">
            <a:avLst/>
          </a:prstGeom>
        </p:spPr>
      </p:pic>
    </p:spTree>
    <p:extLst>
      <p:ext uri="{BB962C8B-B14F-4D97-AF65-F5344CB8AC3E}">
        <p14:creationId xmlns:p14="http://schemas.microsoft.com/office/powerpoint/2010/main" val="1189235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FC40-0A7D-314E-9DA1-AAF82BD141A5}"/>
              </a:ext>
            </a:extLst>
          </p:cNvPr>
          <p:cNvSpPr>
            <a:spLocks noGrp="1"/>
          </p:cNvSpPr>
          <p:nvPr>
            <p:ph type="title"/>
          </p:nvPr>
        </p:nvSpPr>
        <p:spPr/>
        <p:txBody>
          <a:bodyPr/>
          <a:lstStyle/>
          <a:p>
            <a:r>
              <a:rPr lang="en-US" b="1" dirty="0"/>
              <a:t>Display details</a:t>
            </a:r>
          </a:p>
        </p:txBody>
      </p:sp>
      <p:sp>
        <p:nvSpPr>
          <p:cNvPr id="3" name="Content Placeholder 2">
            <a:extLst>
              <a:ext uri="{FF2B5EF4-FFF2-40B4-BE49-F238E27FC236}">
                <a16:creationId xmlns:a16="http://schemas.microsoft.com/office/drawing/2014/main" id="{F2106896-B9C8-B542-97E9-6448AEFF636A}"/>
              </a:ext>
            </a:extLst>
          </p:cNvPr>
          <p:cNvSpPr>
            <a:spLocks noGrp="1"/>
          </p:cNvSpPr>
          <p:nvPr>
            <p:ph idx="1"/>
          </p:nvPr>
        </p:nvSpPr>
        <p:spPr>
          <a:xfrm>
            <a:off x="838200" y="1825624"/>
            <a:ext cx="4787096" cy="4586061"/>
          </a:xfrm>
        </p:spPr>
        <p:txBody>
          <a:bodyPr>
            <a:normAutofit fontScale="70000" lnSpcReduction="20000"/>
          </a:bodyPr>
          <a:lstStyle/>
          <a:p>
            <a:pPr>
              <a:lnSpc>
                <a:spcPct val="120000"/>
              </a:lnSpc>
            </a:pPr>
            <a:r>
              <a:rPr lang="en-US" dirty="0"/>
              <a:t>High resolution, adequate color gamut</a:t>
            </a:r>
          </a:p>
          <a:p>
            <a:pPr>
              <a:lnSpc>
                <a:spcPct val="120000"/>
              </a:lnSpc>
            </a:pPr>
            <a:r>
              <a:rPr lang="en-US" dirty="0"/>
              <a:t>Minimum PACS connection bandwidth recommended 20 Mbit/s or more</a:t>
            </a:r>
          </a:p>
          <a:p>
            <a:pPr>
              <a:lnSpc>
                <a:spcPct val="120000"/>
              </a:lnSpc>
            </a:pPr>
            <a:r>
              <a:rPr lang="en-US" dirty="0"/>
              <a:t>Display may be proprietary to scanner and/or PACS, or required by FDA approval</a:t>
            </a:r>
          </a:p>
          <a:p>
            <a:pPr>
              <a:lnSpc>
                <a:spcPct val="120000"/>
              </a:lnSpc>
            </a:pPr>
            <a:r>
              <a:rPr lang="en-US" dirty="0"/>
              <a:t>Tools for:</a:t>
            </a:r>
          </a:p>
          <a:p>
            <a:pPr lvl="1">
              <a:lnSpc>
                <a:spcPct val="120000"/>
              </a:lnSpc>
            </a:pPr>
            <a:r>
              <a:rPr lang="en-US" dirty="0"/>
              <a:t>Worklists</a:t>
            </a:r>
          </a:p>
          <a:p>
            <a:pPr lvl="1">
              <a:lnSpc>
                <a:spcPct val="120000"/>
              </a:lnSpc>
            </a:pPr>
            <a:r>
              <a:rPr lang="en-US" dirty="0"/>
              <a:t>Case/slide/image retrieval and organization</a:t>
            </a:r>
          </a:p>
          <a:p>
            <a:pPr lvl="1">
              <a:lnSpc>
                <a:spcPct val="120000"/>
              </a:lnSpc>
            </a:pPr>
            <a:r>
              <a:rPr lang="en-US" dirty="0"/>
              <a:t>Navigation within images; pan/zoom</a:t>
            </a:r>
          </a:p>
          <a:p>
            <a:pPr lvl="1">
              <a:lnSpc>
                <a:spcPct val="120000"/>
              </a:lnSpc>
            </a:pPr>
            <a:r>
              <a:rPr lang="en-US" dirty="0"/>
              <a:t>Alignment/overlay of images</a:t>
            </a:r>
          </a:p>
          <a:p>
            <a:pPr lvl="1">
              <a:lnSpc>
                <a:spcPct val="120000"/>
              </a:lnSpc>
            </a:pPr>
            <a:r>
              <a:rPr lang="en-US" dirty="0"/>
              <a:t>Measurement and counting of objects</a:t>
            </a:r>
          </a:p>
          <a:p>
            <a:pPr lvl="1">
              <a:lnSpc>
                <a:spcPct val="120000"/>
              </a:lnSpc>
            </a:pPr>
            <a:r>
              <a:rPr lang="en-US" dirty="0"/>
              <a:t>Image and region identification (AI)</a:t>
            </a:r>
          </a:p>
          <a:p>
            <a:pPr lvl="1">
              <a:lnSpc>
                <a:spcPct val="120000"/>
              </a:lnSpc>
            </a:pPr>
            <a:r>
              <a:rPr lang="en-US" dirty="0"/>
              <a:t>No standard toolkit yet, may be a la carte</a:t>
            </a:r>
          </a:p>
        </p:txBody>
      </p:sp>
      <p:pic>
        <p:nvPicPr>
          <p:cNvPr id="4" name="Picture 3">
            <a:extLst>
              <a:ext uri="{FF2B5EF4-FFF2-40B4-BE49-F238E27FC236}">
                <a16:creationId xmlns:a16="http://schemas.microsoft.com/office/drawing/2014/main" id="{EF959C70-9C96-BC3C-F5A6-CCC3DAF39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2873" y="2124635"/>
            <a:ext cx="5671085" cy="3713808"/>
          </a:xfrm>
          <a:prstGeom prst="rect">
            <a:avLst/>
          </a:prstGeom>
        </p:spPr>
      </p:pic>
      <p:sp>
        <p:nvSpPr>
          <p:cNvPr id="5" name="TextBox 4">
            <a:extLst>
              <a:ext uri="{FF2B5EF4-FFF2-40B4-BE49-F238E27FC236}">
                <a16:creationId xmlns:a16="http://schemas.microsoft.com/office/drawing/2014/main" id="{185FDC89-6DD8-812A-6C58-79F87C334E29}"/>
              </a:ext>
            </a:extLst>
          </p:cNvPr>
          <p:cNvSpPr txBox="1"/>
          <p:nvPr/>
        </p:nvSpPr>
        <p:spPr>
          <a:xfrm>
            <a:off x="7116417" y="6362070"/>
            <a:ext cx="4254481" cy="267330"/>
          </a:xfrm>
          <a:prstGeom prst="rect">
            <a:avLst/>
          </a:prstGeom>
          <a:noFill/>
        </p:spPr>
        <p:txBody>
          <a:bodyPr wrap="square" rtlCol="0">
            <a:spAutoFit/>
          </a:bodyPr>
          <a:lstStyle/>
          <a:p>
            <a:pPr algn="r"/>
            <a:r>
              <a:rPr lang="en-US" sz="1100" dirty="0"/>
              <a:t>MSK Viewer images provided by Matthew Hanna MD</a:t>
            </a:r>
          </a:p>
        </p:txBody>
      </p:sp>
    </p:spTree>
    <p:extLst>
      <p:ext uri="{BB962C8B-B14F-4D97-AF65-F5344CB8AC3E}">
        <p14:creationId xmlns:p14="http://schemas.microsoft.com/office/powerpoint/2010/main" val="892850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19496-5EB1-E6E4-0BCD-FD972157A299}"/>
              </a:ext>
            </a:extLst>
          </p:cNvPr>
          <p:cNvSpPr>
            <a:spLocks noGrp="1"/>
          </p:cNvSpPr>
          <p:nvPr>
            <p:ph type="title"/>
          </p:nvPr>
        </p:nvSpPr>
        <p:spPr/>
        <p:txBody>
          <a:bodyPr/>
          <a:lstStyle/>
          <a:p>
            <a:r>
              <a:rPr lang="en-US" b="1" dirty="0"/>
              <a:t>Analytics software likely functions</a:t>
            </a:r>
          </a:p>
        </p:txBody>
      </p:sp>
      <p:grpSp>
        <p:nvGrpSpPr>
          <p:cNvPr id="16" name="Group 15">
            <a:extLst>
              <a:ext uri="{FF2B5EF4-FFF2-40B4-BE49-F238E27FC236}">
                <a16:creationId xmlns:a16="http://schemas.microsoft.com/office/drawing/2014/main" id="{08704076-CBB7-1A42-006E-D81BF4FC5349}"/>
              </a:ext>
            </a:extLst>
          </p:cNvPr>
          <p:cNvGrpSpPr/>
          <p:nvPr/>
        </p:nvGrpSpPr>
        <p:grpSpPr>
          <a:xfrm>
            <a:off x="956953" y="1451203"/>
            <a:ext cx="3789181" cy="2286794"/>
            <a:chOff x="838200" y="1690688"/>
            <a:chExt cx="3789181" cy="2286794"/>
          </a:xfrm>
        </p:grpSpPr>
        <p:pic>
          <p:nvPicPr>
            <p:cNvPr id="7" name="Picture 6">
              <a:extLst>
                <a:ext uri="{FF2B5EF4-FFF2-40B4-BE49-F238E27FC236}">
                  <a16:creationId xmlns:a16="http://schemas.microsoft.com/office/drawing/2014/main" id="{8386F3D3-A0B0-9F41-39E9-1820179942F6}"/>
                </a:ext>
              </a:extLst>
            </p:cNvPr>
            <p:cNvPicPr>
              <a:picLocks noChangeAspect="1"/>
            </p:cNvPicPr>
            <p:nvPr/>
          </p:nvPicPr>
          <p:blipFill>
            <a:blip r:embed="rId2"/>
            <a:stretch>
              <a:fillRect/>
            </a:stretch>
          </p:blipFill>
          <p:spPr>
            <a:xfrm>
              <a:off x="893581" y="2060020"/>
              <a:ext cx="3733800" cy="1917462"/>
            </a:xfrm>
            <a:prstGeom prst="rect">
              <a:avLst/>
            </a:prstGeom>
          </p:spPr>
        </p:pic>
        <p:sp>
          <p:nvSpPr>
            <p:cNvPr id="12" name="TextBox 11">
              <a:extLst>
                <a:ext uri="{FF2B5EF4-FFF2-40B4-BE49-F238E27FC236}">
                  <a16:creationId xmlns:a16="http://schemas.microsoft.com/office/drawing/2014/main" id="{5A1B0A5B-9364-F904-36FC-F4D4DBE7755B}"/>
                </a:ext>
              </a:extLst>
            </p:cNvPr>
            <p:cNvSpPr txBox="1"/>
            <p:nvPr/>
          </p:nvSpPr>
          <p:spPr>
            <a:xfrm>
              <a:off x="838200" y="1690688"/>
              <a:ext cx="1557478" cy="369332"/>
            </a:xfrm>
            <a:prstGeom prst="rect">
              <a:avLst/>
            </a:prstGeom>
            <a:noFill/>
          </p:spPr>
          <p:txBody>
            <a:bodyPr wrap="none" rtlCol="0">
              <a:spAutoFit/>
            </a:bodyPr>
            <a:lstStyle/>
            <a:p>
              <a:r>
                <a:rPr lang="en-US" dirty="0"/>
                <a:t>Identify tissue</a:t>
              </a:r>
            </a:p>
          </p:txBody>
        </p:sp>
      </p:grpSp>
      <p:grpSp>
        <p:nvGrpSpPr>
          <p:cNvPr id="17" name="Group 16">
            <a:extLst>
              <a:ext uri="{FF2B5EF4-FFF2-40B4-BE49-F238E27FC236}">
                <a16:creationId xmlns:a16="http://schemas.microsoft.com/office/drawing/2014/main" id="{A98E15AD-24C7-E94F-9FA6-21C02DF87D89}"/>
              </a:ext>
            </a:extLst>
          </p:cNvPr>
          <p:cNvGrpSpPr/>
          <p:nvPr/>
        </p:nvGrpSpPr>
        <p:grpSpPr>
          <a:xfrm>
            <a:off x="5276601" y="1451203"/>
            <a:ext cx="4938147" cy="2286794"/>
            <a:chOff x="4789714" y="1690688"/>
            <a:chExt cx="4938147" cy="2286794"/>
          </a:xfrm>
        </p:grpSpPr>
        <p:pic>
          <p:nvPicPr>
            <p:cNvPr id="8" name="Picture 7">
              <a:extLst>
                <a:ext uri="{FF2B5EF4-FFF2-40B4-BE49-F238E27FC236}">
                  <a16:creationId xmlns:a16="http://schemas.microsoft.com/office/drawing/2014/main" id="{1959F3D9-6633-34BF-6074-FB5AACB32EDF}"/>
                </a:ext>
              </a:extLst>
            </p:cNvPr>
            <p:cNvPicPr>
              <a:picLocks noChangeAspect="1"/>
            </p:cNvPicPr>
            <p:nvPr/>
          </p:nvPicPr>
          <p:blipFill>
            <a:blip r:embed="rId3"/>
            <a:stretch>
              <a:fillRect/>
            </a:stretch>
          </p:blipFill>
          <p:spPr>
            <a:xfrm>
              <a:off x="4877752" y="2060020"/>
              <a:ext cx="3733801" cy="1917462"/>
            </a:xfrm>
            <a:prstGeom prst="rect">
              <a:avLst/>
            </a:prstGeom>
          </p:spPr>
        </p:pic>
        <p:sp>
          <p:nvSpPr>
            <p:cNvPr id="13" name="TextBox 12">
              <a:extLst>
                <a:ext uri="{FF2B5EF4-FFF2-40B4-BE49-F238E27FC236}">
                  <a16:creationId xmlns:a16="http://schemas.microsoft.com/office/drawing/2014/main" id="{F3BFAE79-AAAA-256E-48DC-FB844BFF2D48}"/>
                </a:ext>
              </a:extLst>
            </p:cNvPr>
            <p:cNvSpPr txBox="1"/>
            <p:nvPr/>
          </p:nvSpPr>
          <p:spPr>
            <a:xfrm>
              <a:off x="4789714" y="1690688"/>
              <a:ext cx="4938147" cy="369332"/>
            </a:xfrm>
            <a:prstGeom prst="rect">
              <a:avLst/>
            </a:prstGeom>
            <a:noFill/>
          </p:spPr>
          <p:txBody>
            <a:bodyPr wrap="none" rtlCol="0">
              <a:spAutoFit/>
            </a:bodyPr>
            <a:lstStyle/>
            <a:p>
              <a:r>
                <a:rPr lang="en-US" dirty="0"/>
                <a:t>Identify, annotate, and measure regions of interest</a:t>
              </a:r>
            </a:p>
          </p:txBody>
        </p:sp>
      </p:grpSp>
      <p:grpSp>
        <p:nvGrpSpPr>
          <p:cNvPr id="18" name="Group 17">
            <a:extLst>
              <a:ext uri="{FF2B5EF4-FFF2-40B4-BE49-F238E27FC236}">
                <a16:creationId xmlns:a16="http://schemas.microsoft.com/office/drawing/2014/main" id="{F2A6D97B-D35F-370B-5F11-1737AB2A529C}"/>
              </a:ext>
            </a:extLst>
          </p:cNvPr>
          <p:cNvGrpSpPr/>
          <p:nvPr/>
        </p:nvGrpSpPr>
        <p:grpSpPr>
          <a:xfrm>
            <a:off x="956953" y="3814200"/>
            <a:ext cx="6086248" cy="2174129"/>
            <a:chOff x="838200" y="4053685"/>
            <a:chExt cx="6086248" cy="2174129"/>
          </a:xfrm>
        </p:grpSpPr>
        <p:pic>
          <p:nvPicPr>
            <p:cNvPr id="9" name="Picture 8">
              <a:extLst>
                <a:ext uri="{FF2B5EF4-FFF2-40B4-BE49-F238E27FC236}">
                  <a16:creationId xmlns:a16="http://schemas.microsoft.com/office/drawing/2014/main" id="{59C30287-C868-D62C-8AE5-63A9EA630BA4}"/>
                </a:ext>
              </a:extLst>
            </p:cNvPr>
            <p:cNvPicPr>
              <a:picLocks noChangeAspect="1"/>
            </p:cNvPicPr>
            <p:nvPr/>
          </p:nvPicPr>
          <p:blipFill>
            <a:blip r:embed="rId4"/>
            <a:stretch>
              <a:fillRect/>
            </a:stretch>
          </p:blipFill>
          <p:spPr>
            <a:xfrm>
              <a:off x="3822972" y="4422344"/>
              <a:ext cx="3101476" cy="1805470"/>
            </a:xfrm>
            <a:prstGeom prst="rect">
              <a:avLst/>
            </a:prstGeom>
          </p:spPr>
        </p:pic>
        <p:pic>
          <p:nvPicPr>
            <p:cNvPr id="11" name="Picture 10">
              <a:extLst>
                <a:ext uri="{FF2B5EF4-FFF2-40B4-BE49-F238E27FC236}">
                  <a16:creationId xmlns:a16="http://schemas.microsoft.com/office/drawing/2014/main" id="{9377CA67-222A-E613-3365-C1787DA3B525}"/>
                </a:ext>
              </a:extLst>
            </p:cNvPr>
            <p:cNvPicPr>
              <a:picLocks noChangeAspect="1"/>
            </p:cNvPicPr>
            <p:nvPr/>
          </p:nvPicPr>
          <p:blipFill>
            <a:blip r:embed="rId5"/>
            <a:stretch>
              <a:fillRect/>
            </a:stretch>
          </p:blipFill>
          <p:spPr>
            <a:xfrm>
              <a:off x="893581" y="4423017"/>
              <a:ext cx="2874010" cy="1804123"/>
            </a:xfrm>
            <a:prstGeom prst="rect">
              <a:avLst/>
            </a:prstGeom>
          </p:spPr>
        </p:pic>
        <p:sp>
          <p:nvSpPr>
            <p:cNvPr id="14" name="TextBox 13">
              <a:extLst>
                <a:ext uri="{FF2B5EF4-FFF2-40B4-BE49-F238E27FC236}">
                  <a16:creationId xmlns:a16="http://schemas.microsoft.com/office/drawing/2014/main" id="{D2EE0C1F-B86D-8532-C765-72941867FC2C}"/>
                </a:ext>
              </a:extLst>
            </p:cNvPr>
            <p:cNvSpPr txBox="1"/>
            <p:nvPr/>
          </p:nvSpPr>
          <p:spPr>
            <a:xfrm>
              <a:off x="838200" y="4053685"/>
              <a:ext cx="5287281" cy="369332"/>
            </a:xfrm>
            <a:prstGeom prst="rect">
              <a:avLst/>
            </a:prstGeom>
            <a:noFill/>
          </p:spPr>
          <p:txBody>
            <a:bodyPr wrap="none" rtlCol="0">
              <a:spAutoFit/>
            </a:bodyPr>
            <a:lstStyle/>
            <a:p>
              <a:r>
                <a:rPr lang="en-US" dirty="0"/>
                <a:t>Manually or automatically count objects in field or ROI</a:t>
              </a:r>
            </a:p>
          </p:txBody>
        </p:sp>
      </p:grpSp>
      <p:grpSp>
        <p:nvGrpSpPr>
          <p:cNvPr id="19" name="Group 18">
            <a:extLst>
              <a:ext uri="{FF2B5EF4-FFF2-40B4-BE49-F238E27FC236}">
                <a16:creationId xmlns:a16="http://schemas.microsoft.com/office/drawing/2014/main" id="{763E8B89-62F1-1613-257D-0AF6341B1D0B}"/>
              </a:ext>
            </a:extLst>
          </p:cNvPr>
          <p:cNvGrpSpPr/>
          <p:nvPr/>
        </p:nvGrpSpPr>
        <p:grpSpPr>
          <a:xfrm>
            <a:off x="7525242" y="3816147"/>
            <a:ext cx="3605895" cy="2173766"/>
            <a:chOff x="7062106" y="4055632"/>
            <a:chExt cx="3605895" cy="2173766"/>
          </a:xfrm>
        </p:grpSpPr>
        <p:pic>
          <p:nvPicPr>
            <p:cNvPr id="10" name="Picture 9">
              <a:extLst>
                <a:ext uri="{FF2B5EF4-FFF2-40B4-BE49-F238E27FC236}">
                  <a16:creationId xmlns:a16="http://schemas.microsoft.com/office/drawing/2014/main" id="{20BD337C-7FB7-8863-7801-13F8C3DFA3B4}"/>
                </a:ext>
              </a:extLst>
            </p:cNvPr>
            <p:cNvPicPr>
              <a:picLocks noChangeAspect="1"/>
            </p:cNvPicPr>
            <p:nvPr/>
          </p:nvPicPr>
          <p:blipFill>
            <a:blip r:embed="rId6"/>
            <a:stretch>
              <a:fillRect/>
            </a:stretch>
          </p:blipFill>
          <p:spPr>
            <a:xfrm>
              <a:off x="7149194" y="4422344"/>
              <a:ext cx="3518807" cy="1807054"/>
            </a:xfrm>
            <a:prstGeom prst="rect">
              <a:avLst/>
            </a:prstGeom>
          </p:spPr>
        </p:pic>
        <p:sp>
          <p:nvSpPr>
            <p:cNvPr id="15" name="TextBox 14">
              <a:extLst>
                <a:ext uri="{FF2B5EF4-FFF2-40B4-BE49-F238E27FC236}">
                  <a16:creationId xmlns:a16="http://schemas.microsoft.com/office/drawing/2014/main" id="{0935984E-5405-0D19-7CD9-B2FE86E15D63}"/>
                </a:ext>
              </a:extLst>
            </p:cNvPr>
            <p:cNvSpPr txBox="1"/>
            <p:nvPr/>
          </p:nvSpPr>
          <p:spPr>
            <a:xfrm>
              <a:off x="7062106" y="4055632"/>
              <a:ext cx="3121496" cy="369332"/>
            </a:xfrm>
            <a:prstGeom prst="rect">
              <a:avLst/>
            </a:prstGeom>
            <a:noFill/>
          </p:spPr>
          <p:txBody>
            <a:bodyPr wrap="none" rtlCol="0">
              <a:spAutoFit/>
            </a:bodyPr>
            <a:lstStyle/>
            <a:p>
              <a:r>
                <a:rPr lang="en-US" dirty="0"/>
                <a:t>Classify and annotate cell types</a:t>
              </a:r>
            </a:p>
          </p:txBody>
        </p:sp>
      </p:grpSp>
      <p:sp>
        <p:nvSpPr>
          <p:cNvPr id="20" name="TextBox 19">
            <a:extLst>
              <a:ext uri="{FF2B5EF4-FFF2-40B4-BE49-F238E27FC236}">
                <a16:creationId xmlns:a16="http://schemas.microsoft.com/office/drawing/2014/main" id="{A48D0C5F-C96A-33B3-6B28-2AF6654473CA}"/>
              </a:ext>
            </a:extLst>
          </p:cNvPr>
          <p:cNvSpPr txBox="1"/>
          <p:nvPr/>
        </p:nvSpPr>
        <p:spPr>
          <a:xfrm>
            <a:off x="8473759" y="6225820"/>
            <a:ext cx="2728632" cy="261610"/>
          </a:xfrm>
          <a:prstGeom prst="rect">
            <a:avLst/>
          </a:prstGeom>
          <a:noFill/>
        </p:spPr>
        <p:txBody>
          <a:bodyPr wrap="none" rtlCol="0">
            <a:spAutoFit/>
          </a:bodyPr>
          <a:lstStyle/>
          <a:p>
            <a:pPr algn="r"/>
            <a:r>
              <a:rPr lang="en-US" sz="1100" dirty="0"/>
              <a:t>Images from </a:t>
            </a:r>
            <a:r>
              <a:rPr lang="en-US" sz="1100" dirty="0">
                <a:hlinkClick r:id="rId7"/>
              </a:rPr>
              <a:t>QuPath documentation</a:t>
            </a:r>
            <a:r>
              <a:rPr lang="en-US" sz="1100" dirty="0"/>
              <a:t> (CC-BY)</a:t>
            </a:r>
          </a:p>
        </p:txBody>
      </p:sp>
    </p:spTree>
    <p:extLst>
      <p:ext uri="{BB962C8B-B14F-4D97-AF65-F5344CB8AC3E}">
        <p14:creationId xmlns:p14="http://schemas.microsoft.com/office/powerpoint/2010/main" val="52699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37AA-2A2C-6F47-8343-4B0F98EA0536}"/>
              </a:ext>
            </a:extLst>
          </p:cNvPr>
          <p:cNvSpPr>
            <a:spLocks noGrp="1"/>
          </p:cNvSpPr>
          <p:nvPr>
            <p:ph type="title"/>
          </p:nvPr>
        </p:nvSpPr>
        <p:spPr/>
        <p:txBody>
          <a:bodyPr/>
          <a:lstStyle/>
          <a:p>
            <a:r>
              <a:rPr lang="en-US" b="1" dirty="0"/>
              <a:t>Calibration and standardization</a:t>
            </a:r>
          </a:p>
        </p:txBody>
      </p:sp>
      <p:sp>
        <p:nvSpPr>
          <p:cNvPr id="3" name="Content Placeholder 2">
            <a:extLst>
              <a:ext uri="{FF2B5EF4-FFF2-40B4-BE49-F238E27FC236}">
                <a16:creationId xmlns:a16="http://schemas.microsoft.com/office/drawing/2014/main" id="{FCF5FAF5-0782-5C4A-9F60-56F0A1B1D2E7}"/>
              </a:ext>
            </a:extLst>
          </p:cNvPr>
          <p:cNvSpPr>
            <a:spLocks noGrp="1"/>
          </p:cNvSpPr>
          <p:nvPr>
            <p:ph idx="1"/>
          </p:nvPr>
        </p:nvSpPr>
        <p:spPr>
          <a:xfrm>
            <a:off x="838200" y="1825624"/>
            <a:ext cx="10515600" cy="4860183"/>
          </a:xfrm>
        </p:spPr>
        <p:txBody>
          <a:bodyPr>
            <a:normAutofit/>
          </a:bodyPr>
          <a:lstStyle/>
          <a:p>
            <a:r>
              <a:rPr lang="en-US" dirty="0"/>
              <a:t>Optimize imaging via process standardization and best practices</a:t>
            </a:r>
          </a:p>
          <a:p>
            <a:pPr lvl="1"/>
            <a:r>
              <a:rPr lang="en-US" dirty="0"/>
              <a:t>Histology procedure and reagents</a:t>
            </a:r>
          </a:p>
          <a:p>
            <a:pPr lvl="1"/>
            <a:r>
              <a:rPr lang="en-US" dirty="0"/>
              <a:t>Type, configuration, and settings of scanners</a:t>
            </a:r>
          </a:p>
          <a:p>
            <a:pPr lvl="1"/>
            <a:r>
              <a:rPr lang="en-US" dirty="0"/>
              <a:t>Data compression algorithm and degree of compression</a:t>
            </a:r>
          </a:p>
          <a:p>
            <a:pPr lvl="1"/>
            <a:r>
              <a:rPr lang="en-US" dirty="0"/>
              <a:t>Viewing application, type and age of displays</a:t>
            </a:r>
          </a:p>
          <a:p>
            <a:r>
              <a:rPr lang="en-US" dirty="0"/>
              <a:t>Color optimization</a:t>
            </a:r>
          </a:p>
          <a:p>
            <a:pPr lvl="1"/>
            <a:r>
              <a:rPr lang="en-US" dirty="0"/>
              <a:t>Suboptimal color/contrast makes pathologist work more difficult and slower</a:t>
            </a:r>
          </a:p>
          <a:p>
            <a:pPr lvl="1"/>
            <a:r>
              <a:rPr lang="en-US" dirty="0"/>
              <a:t>Calibration so that scanner color gamut matches display color gamut</a:t>
            </a:r>
          </a:p>
          <a:p>
            <a:pPr lvl="2"/>
            <a:r>
              <a:rPr lang="en-US" dirty="0"/>
              <a:t>International Color Consortium (ICC) methods using color calibration slides, but may reduce total color gamut, contrast, and luminosity</a:t>
            </a:r>
          </a:p>
          <a:p>
            <a:pPr lvl="1"/>
            <a:r>
              <a:rPr lang="en-US" dirty="0"/>
              <a:t>Alternatively, optimize contrast and color visibility rather than accuracy</a:t>
            </a:r>
          </a:p>
          <a:p>
            <a:pPr lvl="2"/>
            <a:r>
              <a:rPr lang="en-US" dirty="0"/>
              <a:t>Particularly useful to improve contrast in fluorescence microscopy with low light</a:t>
            </a:r>
          </a:p>
        </p:txBody>
      </p:sp>
    </p:spTree>
    <p:extLst>
      <p:ext uri="{BB962C8B-B14F-4D97-AF65-F5344CB8AC3E}">
        <p14:creationId xmlns:p14="http://schemas.microsoft.com/office/powerpoint/2010/main" val="3823533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61E0-4167-F243-A5BE-3AB1D74294D0}"/>
              </a:ext>
            </a:extLst>
          </p:cNvPr>
          <p:cNvSpPr>
            <a:spLocks noGrp="1"/>
          </p:cNvSpPr>
          <p:nvPr>
            <p:ph type="title"/>
          </p:nvPr>
        </p:nvSpPr>
        <p:spPr/>
        <p:txBody>
          <a:bodyPr/>
          <a:lstStyle/>
          <a:p>
            <a:r>
              <a:rPr lang="en-US" b="1" dirty="0"/>
              <a:t>Validation of digital pathology systems (CAP)</a:t>
            </a:r>
          </a:p>
        </p:txBody>
      </p:sp>
      <p:sp>
        <p:nvSpPr>
          <p:cNvPr id="4" name="Content Placeholder 3">
            <a:extLst>
              <a:ext uri="{FF2B5EF4-FFF2-40B4-BE49-F238E27FC236}">
                <a16:creationId xmlns:a16="http://schemas.microsoft.com/office/drawing/2014/main" id="{AE50B668-2BAA-E046-926C-CB6D49A282E1}"/>
              </a:ext>
            </a:extLst>
          </p:cNvPr>
          <p:cNvSpPr>
            <a:spLocks noGrp="1"/>
          </p:cNvSpPr>
          <p:nvPr>
            <p:ph sz="half" idx="1"/>
          </p:nvPr>
        </p:nvSpPr>
        <p:spPr>
          <a:xfrm>
            <a:off x="838200" y="1792966"/>
            <a:ext cx="5181600" cy="3939495"/>
          </a:xfrm>
        </p:spPr>
        <p:txBody>
          <a:bodyPr>
            <a:normAutofit fontScale="55000" lnSpcReduction="20000"/>
          </a:bodyPr>
          <a:lstStyle/>
          <a:p>
            <a:pPr marL="0" indent="0">
              <a:lnSpc>
                <a:spcPct val="110000"/>
              </a:lnSpc>
              <a:buNone/>
            </a:pPr>
            <a:r>
              <a:rPr lang="en-US" sz="4400" b="1" dirty="0"/>
              <a:t>Strong recommendations</a:t>
            </a:r>
          </a:p>
          <a:p>
            <a:pPr>
              <a:lnSpc>
                <a:spcPct val="110000"/>
              </a:lnSpc>
            </a:pPr>
            <a:r>
              <a:rPr lang="en-US" sz="3600" dirty="0"/>
              <a:t>Validation should include 60 cases per application (</a:t>
            </a:r>
            <a:r>
              <a:rPr lang="en-US" sz="3600" dirty="0" err="1"/>
              <a:t>eg</a:t>
            </a:r>
            <a:r>
              <a:rPr lang="en-US" sz="3600" dirty="0"/>
              <a:t>, primary dx with H&amp;E), and 20 cases each for related applications such as IHC.</a:t>
            </a:r>
          </a:p>
          <a:p>
            <a:pPr>
              <a:lnSpc>
                <a:spcPct val="110000"/>
              </a:lnSpc>
            </a:pPr>
            <a:r>
              <a:rPr lang="en-US" sz="3600" dirty="0"/>
              <a:t>There should be a 2-week washout period between glass and digital slide evaluations</a:t>
            </a:r>
          </a:p>
          <a:p>
            <a:pPr>
              <a:lnSpc>
                <a:spcPct val="110000"/>
              </a:lnSpc>
            </a:pPr>
            <a:r>
              <a:rPr lang="en-US" sz="3600" dirty="0"/>
              <a:t>Concordance should be judged for the same observer, less than 95% should be investigated</a:t>
            </a:r>
          </a:p>
        </p:txBody>
      </p:sp>
      <p:sp>
        <p:nvSpPr>
          <p:cNvPr id="5" name="Content Placeholder 4">
            <a:extLst>
              <a:ext uri="{FF2B5EF4-FFF2-40B4-BE49-F238E27FC236}">
                <a16:creationId xmlns:a16="http://schemas.microsoft.com/office/drawing/2014/main" id="{2EE2E265-CAED-3345-9942-2EE847BBC627}"/>
              </a:ext>
            </a:extLst>
          </p:cNvPr>
          <p:cNvSpPr>
            <a:spLocks noGrp="1"/>
          </p:cNvSpPr>
          <p:nvPr>
            <p:ph sz="half" idx="2"/>
          </p:nvPr>
        </p:nvSpPr>
        <p:spPr>
          <a:xfrm>
            <a:off x="6172200" y="1825625"/>
            <a:ext cx="5181600" cy="4074432"/>
          </a:xfrm>
        </p:spPr>
        <p:txBody>
          <a:bodyPr>
            <a:normAutofit fontScale="55000" lnSpcReduction="20000"/>
          </a:bodyPr>
          <a:lstStyle/>
          <a:p>
            <a:pPr marL="0" indent="0">
              <a:lnSpc>
                <a:spcPct val="100000"/>
              </a:lnSpc>
              <a:buNone/>
            </a:pPr>
            <a:r>
              <a:rPr lang="en-US" sz="4400" b="1" dirty="0"/>
              <a:t>Good practices</a:t>
            </a:r>
          </a:p>
          <a:p>
            <a:pPr>
              <a:lnSpc>
                <a:spcPct val="100000"/>
              </a:lnSpc>
            </a:pPr>
            <a:r>
              <a:rPr lang="en-US" sz="2900" dirty="0"/>
              <a:t>Labs should validate WSI systems</a:t>
            </a:r>
          </a:p>
          <a:p>
            <a:pPr>
              <a:lnSpc>
                <a:spcPct val="100000"/>
              </a:lnSpc>
            </a:pPr>
            <a:r>
              <a:rPr lang="en-US" sz="2900" dirty="0"/>
              <a:t>Validation should be relevant to the expected case types and usage context</a:t>
            </a:r>
          </a:p>
          <a:p>
            <a:pPr>
              <a:lnSpc>
                <a:spcPct val="100000"/>
              </a:lnSpc>
            </a:pPr>
            <a:r>
              <a:rPr lang="en-US" sz="2900" dirty="0"/>
              <a:t>Validation should emulate real workflows</a:t>
            </a:r>
          </a:p>
          <a:p>
            <a:pPr>
              <a:lnSpc>
                <a:spcPct val="100000"/>
              </a:lnSpc>
            </a:pPr>
            <a:r>
              <a:rPr lang="en-US" sz="2900" dirty="0"/>
              <a:t>Validation slides should be viewed in random order</a:t>
            </a:r>
          </a:p>
          <a:p>
            <a:pPr>
              <a:lnSpc>
                <a:spcPct val="100000"/>
              </a:lnSpc>
            </a:pPr>
            <a:r>
              <a:rPr lang="en-US" sz="2900" dirty="0"/>
              <a:t>The entire WSI system should be validated</a:t>
            </a:r>
          </a:p>
          <a:p>
            <a:pPr>
              <a:lnSpc>
                <a:spcPct val="100000"/>
              </a:lnSpc>
            </a:pPr>
            <a:r>
              <a:rPr lang="en-US" sz="2900" dirty="0"/>
              <a:t>Procedures should be in place to deal with WSI system changes, including re-validation.</a:t>
            </a:r>
          </a:p>
          <a:p>
            <a:pPr>
              <a:lnSpc>
                <a:spcPct val="100000"/>
              </a:lnSpc>
            </a:pPr>
            <a:r>
              <a:rPr lang="en-US" sz="2900" dirty="0"/>
              <a:t>Pathologists should be adequately trained on the system and involved in the validation</a:t>
            </a:r>
          </a:p>
          <a:p>
            <a:pPr>
              <a:lnSpc>
                <a:spcPct val="100000"/>
              </a:lnSpc>
            </a:pPr>
            <a:r>
              <a:rPr lang="en-US" sz="2900" dirty="0"/>
              <a:t>Digital images should be confirmed to contain all diagnostic material on slides</a:t>
            </a:r>
          </a:p>
          <a:p>
            <a:pPr>
              <a:lnSpc>
                <a:spcPct val="100000"/>
              </a:lnSpc>
            </a:pPr>
            <a:r>
              <a:rPr lang="en-US" sz="2900" dirty="0"/>
              <a:t>Validation documentation should be maintained</a:t>
            </a:r>
          </a:p>
        </p:txBody>
      </p:sp>
      <p:sp>
        <p:nvSpPr>
          <p:cNvPr id="6" name="TextBox 5">
            <a:extLst>
              <a:ext uri="{FF2B5EF4-FFF2-40B4-BE49-F238E27FC236}">
                <a16:creationId xmlns:a16="http://schemas.microsoft.com/office/drawing/2014/main" id="{BE811E54-BB1A-5046-A71A-2602CB7A9046}"/>
              </a:ext>
            </a:extLst>
          </p:cNvPr>
          <p:cNvSpPr txBox="1"/>
          <p:nvPr/>
        </p:nvSpPr>
        <p:spPr>
          <a:xfrm>
            <a:off x="4093028" y="6034994"/>
            <a:ext cx="7434943" cy="600164"/>
          </a:xfrm>
          <a:prstGeom prst="rect">
            <a:avLst/>
          </a:prstGeom>
          <a:noFill/>
        </p:spPr>
        <p:txBody>
          <a:bodyPr wrap="square" rtlCol="0">
            <a:spAutoFit/>
          </a:bodyPr>
          <a:lstStyle/>
          <a:p>
            <a:r>
              <a:rPr lang="en-US" sz="1100" dirty="0"/>
              <a:t>Evans AJ, Brown RW, Bui MM, et al. Validating whole slide imaging systems for diagnostic purposes in pathology: Guideline update From the College of American Pathologists in collaboration with the American Society for Clinical Pathology and the Association for Pathology Informatics. </a:t>
            </a:r>
            <a:r>
              <a:rPr lang="en-US" sz="1100" i="1" dirty="0"/>
              <a:t>Arch </a:t>
            </a:r>
            <a:r>
              <a:rPr lang="en-US" sz="1100" i="1" dirty="0" err="1"/>
              <a:t>Pathol</a:t>
            </a:r>
            <a:r>
              <a:rPr lang="en-US" sz="1100" i="1" dirty="0"/>
              <a:t> Lab Med</a:t>
            </a:r>
            <a:r>
              <a:rPr lang="en-US" sz="1100" dirty="0"/>
              <a:t>. Published online May 18, 2021. doi:</a:t>
            </a:r>
            <a:r>
              <a:rPr lang="en-US" sz="1100" dirty="0">
                <a:hlinkClick r:id="rId3"/>
              </a:rPr>
              <a:t>10.5858/arpa.2020-0723-CP</a:t>
            </a:r>
            <a:endParaRPr lang="en-US" sz="1100" dirty="0"/>
          </a:p>
        </p:txBody>
      </p:sp>
    </p:spTree>
    <p:extLst>
      <p:ext uri="{BB962C8B-B14F-4D97-AF65-F5344CB8AC3E}">
        <p14:creationId xmlns:p14="http://schemas.microsoft.com/office/powerpoint/2010/main" val="239651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16F0E1-8C8F-F84F-848E-A0435CEC0292}"/>
              </a:ext>
            </a:extLst>
          </p:cNvPr>
          <p:cNvSpPr>
            <a:spLocks noGrp="1"/>
          </p:cNvSpPr>
          <p:nvPr>
            <p:ph type="title"/>
          </p:nvPr>
        </p:nvSpPr>
        <p:spPr/>
        <p:txBody>
          <a:bodyPr>
            <a:normAutofit/>
          </a:bodyPr>
          <a:lstStyle/>
          <a:p>
            <a:r>
              <a:rPr lang="en-US" sz="4200" b="1" dirty="0"/>
              <a:t>Regulatory review of digital pathology systems</a:t>
            </a:r>
          </a:p>
        </p:txBody>
      </p:sp>
      <p:sp>
        <p:nvSpPr>
          <p:cNvPr id="6" name="Content Placeholder 5">
            <a:extLst>
              <a:ext uri="{FF2B5EF4-FFF2-40B4-BE49-F238E27FC236}">
                <a16:creationId xmlns:a16="http://schemas.microsoft.com/office/drawing/2014/main" id="{D2BB8D46-7579-CC4D-8130-C67709EFD3EA}"/>
              </a:ext>
            </a:extLst>
          </p:cNvPr>
          <p:cNvSpPr>
            <a:spLocks noGrp="1"/>
          </p:cNvSpPr>
          <p:nvPr>
            <p:ph idx="1"/>
          </p:nvPr>
        </p:nvSpPr>
        <p:spPr/>
        <p:txBody>
          <a:bodyPr/>
          <a:lstStyle/>
          <a:p>
            <a:r>
              <a:rPr lang="en-US" dirty="0"/>
              <a:t>Systems can be validated by the lab as lab-developed tests</a:t>
            </a:r>
          </a:p>
          <a:p>
            <a:r>
              <a:rPr lang="en-US" dirty="0"/>
              <a:t>Specific software, scanner, and display device FDA-approved as a unit</a:t>
            </a:r>
          </a:p>
          <a:p>
            <a:pPr lvl="1"/>
            <a:r>
              <a:rPr lang="en-US" dirty="0"/>
              <a:t>Philips Intellipath, 2017</a:t>
            </a:r>
          </a:p>
          <a:p>
            <a:pPr lvl="1"/>
            <a:r>
              <a:rPr lang="en-US" dirty="0"/>
              <a:t>Leica </a:t>
            </a:r>
            <a:r>
              <a:rPr lang="en-US" dirty="0" err="1"/>
              <a:t>Aperio</a:t>
            </a:r>
            <a:r>
              <a:rPr lang="en-US" dirty="0"/>
              <a:t>, 2019</a:t>
            </a:r>
          </a:p>
          <a:p>
            <a:pPr lvl="1"/>
            <a:r>
              <a:rPr lang="en-US" dirty="0"/>
              <a:t>Sectra, 2020</a:t>
            </a:r>
          </a:p>
          <a:p>
            <a:endParaRPr lang="en-US" dirty="0"/>
          </a:p>
          <a:p>
            <a:r>
              <a:rPr lang="en-US" dirty="0"/>
              <a:t>First FDA approval of software for use with multiple scanners</a:t>
            </a:r>
          </a:p>
          <a:p>
            <a:pPr lvl="1"/>
            <a:r>
              <a:rPr lang="en-US" dirty="0" err="1"/>
              <a:t>Inspirata</a:t>
            </a:r>
            <a:r>
              <a:rPr lang="en-US" dirty="0"/>
              <a:t> </a:t>
            </a:r>
            <a:r>
              <a:rPr lang="en-US" dirty="0" err="1"/>
              <a:t>Dynamyx</a:t>
            </a:r>
            <a:r>
              <a:rPr lang="en-US" dirty="0"/>
              <a:t>, March 2022</a:t>
            </a:r>
          </a:p>
        </p:txBody>
      </p:sp>
    </p:spTree>
    <p:extLst>
      <p:ext uri="{BB962C8B-B14F-4D97-AF65-F5344CB8AC3E}">
        <p14:creationId xmlns:p14="http://schemas.microsoft.com/office/powerpoint/2010/main" val="2011028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F4386-DD27-845E-C3DD-CC9F79511CD1}"/>
              </a:ext>
            </a:extLst>
          </p:cNvPr>
          <p:cNvSpPr>
            <a:spLocks noGrp="1"/>
          </p:cNvSpPr>
          <p:nvPr>
            <p:ph type="title"/>
          </p:nvPr>
        </p:nvSpPr>
        <p:spPr>
          <a:xfrm>
            <a:off x="2617444" y="365125"/>
            <a:ext cx="8736356" cy="1325563"/>
          </a:xfrm>
        </p:spPr>
        <p:txBody>
          <a:bodyPr/>
          <a:lstStyle/>
          <a:p>
            <a:r>
              <a:rPr lang="en-US" b="1" dirty="0"/>
              <a:t>Key points</a:t>
            </a:r>
          </a:p>
        </p:txBody>
      </p:sp>
      <p:sp>
        <p:nvSpPr>
          <p:cNvPr id="3" name="Content Placeholder 2">
            <a:extLst>
              <a:ext uri="{FF2B5EF4-FFF2-40B4-BE49-F238E27FC236}">
                <a16:creationId xmlns:a16="http://schemas.microsoft.com/office/drawing/2014/main" id="{C42C2292-4573-4839-2EDF-9850FE080619}"/>
              </a:ext>
            </a:extLst>
          </p:cNvPr>
          <p:cNvSpPr>
            <a:spLocks noGrp="1"/>
          </p:cNvSpPr>
          <p:nvPr>
            <p:ph idx="1"/>
          </p:nvPr>
        </p:nvSpPr>
        <p:spPr>
          <a:xfrm>
            <a:off x="838199" y="1825625"/>
            <a:ext cx="10700657" cy="4836432"/>
          </a:xfrm>
        </p:spPr>
        <p:txBody>
          <a:bodyPr>
            <a:normAutofit fontScale="92500" lnSpcReduction="10000"/>
          </a:bodyPr>
          <a:lstStyle/>
          <a:p>
            <a:pPr>
              <a:lnSpc>
                <a:spcPct val="100000"/>
              </a:lnSpc>
            </a:pPr>
            <a:r>
              <a:rPr lang="en-US" dirty="0"/>
              <a:t>Digital pathology is on the cusp, pushed by efficiency, consistency, and analytics goals</a:t>
            </a:r>
          </a:p>
          <a:p>
            <a:pPr lvl="1">
              <a:lnSpc>
                <a:spcPct val="100000"/>
              </a:lnSpc>
            </a:pPr>
            <a:r>
              <a:rPr lang="en-US" dirty="0"/>
              <a:t>Early implementations are in progress, likely to spread if tools are compelling</a:t>
            </a:r>
          </a:p>
          <a:p>
            <a:pPr>
              <a:lnSpc>
                <a:spcPct val="100000"/>
              </a:lnSpc>
            </a:pPr>
            <a:r>
              <a:rPr lang="en-US" dirty="0"/>
              <a:t>There are a variety of new technologies and concepts unfamiliar to most pathologists (knowledge growth opportunity </a:t>
            </a:r>
            <a:r>
              <a:rPr lang="en-US" dirty="0">
                <a:sym typeface="Wingdings" pitchFamily="2" charset="2"/>
              </a:rPr>
              <a:t> )</a:t>
            </a:r>
          </a:p>
          <a:p>
            <a:pPr>
              <a:lnSpc>
                <a:spcPct val="100000"/>
              </a:lnSpc>
            </a:pPr>
            <a:r>
              <a:rPr lang="en-US" dirty="0"/>
              <a:t>Quality management and performance verification will be important</a:t>
            </a:r>
          </a:p>
          <a:p>
            <a:pPr>
              <a:lnSpc>
                <a:spcPct val="100000"/>
              </a:lnSpc>
            </a:pPr>
            <a:r>
              <a:rPr lang="en-US" dirty="0"/>
              <a:t>The details of digital tools and their regulation are still developing</a:t>
            </a:r>
          </a:p>
          <a:p>
            <a:pPr lvl="1">
              <a:lnSpc>
                <a:spcPct val="100000"/>
              </a:lnSpc>
            </a:pPr>
            <a:r>
              <a:rPr lang="en-US" dirty="0"/>
              <a:t>The business case for DP investments is tied to the utility of the tools</a:t>
            </a:r>
          </a:p>
          <a:p>
            <a:pPr lvl="1">
              <a:lnSpc>
                <a:spcPct val="100000"/>
              </a:lnSpc>
            </a:pPr>
            <a:r>
              <a:rPr lang="en-US" dirty="0"/>
              <a:t>Will be interesting for pathologists to follow and contribute</a:t>
            </a:r>
          </a:p>
          <a:p>
            <a:pPr>
              <a:lnSpc>
                <a:spcPct val="100000"/>
              </a:lnSpc>
            </a:pPr>
            <a:r>
              <a:rPr lang="en-US" dirty="0"/>
              <a:t>Data standards are incomplete and in active development</a:t>
            </a:r>
          </a:p>
          <a:p>
            <a:pPr>
              <a:lnSpc>
                <a:spcPct val="100000"/>
              </a:lnSpc>
            </a:pPr>
            <a:r>
              <a:rPr lang="en-US" dirty="0"/>
              <a:t>Rate of FDA approvals will increase over the next several years</a:t>
            </a:r>
          </a:p>
          <a:p>
            <a:pPr>
              <a:lnSpc>
                <a:spcPct val="100000"/>
              </a:lnSpc>
            </a:pPr>
            <a:endParaRPr lang="en-US" dirty="0"/>
          </a:p>
          <a:p>
            <a:pPr>
              <a:lnSpc>
                <a:spcPct val="100000"/>
              </a:lnSpc>
            </a:pPr>
            <a:endParaRPr lang="en-US" dirty="0"/>
          </a:p>
        </p:txBody>
      </p:sp>
      <p:pic>
        <p:nvPicPr>
          <p:cNvPr id="4" name="Picture 3">
            <a:extLst>
              <a:ext uri="{FF2B5EF4-FFF2-40B4-BE49-F238E27FC236}">
                <a16:creationId xmlns:a16="http://schemas.microsoft.com/office/drawing/2014/main" id="{722E4E57-241E-885E-97DB-1DA7F4FC6BBB}"/>
              </a:ext>
            </a:extLst>
          </p:cNvPr>
          <p:cNvPicPr>
            <a:picLocks noChangeAspect="1"/>
          </p:cNvPicPr>
          <p:nvPr/>
        </p:nvPicPr>
        <p:blipFill>
          <a:blip r:embed="rId3">
            <a:duotone>
              <a:schemeClr val="accent5">
                <a:shade val="45000"/>
                <a:satMod val="135000"/>
              </a:schemeClr>
              <a:prstClr val="white"/>
            </a:duotone>
          </a:blip>
          <a:stretch>
            <a:fillRect/>
          </a:stretch>
        </p:blipFill>
        <p:spPr>
          <a:xfrm rot="3078422">
            <a:off x="1094933" y="401420"/>
            <a:ext cx="1265776" cy="1265776"/>
          </a:xfrm>
          <a:prstGeom prst="rect">
            <a:avLst/>
          </a:prstGeom>
        </p:spPr>
      </p:pic>
      <p:sp>
        <p:nvSpPr>
          <p:cNvPr id="5" name="TextBox 4">
            <a:extLst>
              <a:ext uri="{FF2B5EF4-FFF2-40B4-BE49-F238E27FC236}">
                <a16:creationId xmlns:a16="http://schemas.microsoft.com/office/drawing/2014/main" id="{C3527CF0-9255-0440-468D-AE4B84BEDA3C}"/>
              </a:ext>
            </a:extLst>
          </p:cNvPr>
          <p:cNvSpPr txBox="1"/>
          <p:nvPr/>
        </p:nvSpPr>
        <p:spPr>
          <a:xfrm>
            <a:off x="8949690" y="6445374"/>
            <a:ext cx="2688128" cy="261610"/>
          </a:xfrm>
          <a:prstGeom prst="rect">
            <a:avLst/>
          </a:prstGeom>
          <a:noFill/>
        </p:spPr>
        <p:txBody>
          <a:bodyPr wrap="square" rtlCol="0">
            <a:spAutoFit/>
          </a:bodyPr>
          <a:lstStyle/>
          <a:p>
            <a:pPr algn="r"/>
            <a:r>
              <a:rPr lang="en-US" sz="1100" dirty="0">
                <a:hlinkClick r:id="rId4"/>
              </a:rPr>
              <a:t>Key icon</a:t>
            </a:r>
            <a:r>
              <a:rPr lang="en-US" sz="1100" dirty="0"/>
              <a:t> created by </a:t>
            </a:r>
            <a:r>
              <a:rPr lang="en-US" sz="1100" dirty="0">
                <a:hlinkClick r:id="rId5"/>
              </a:rPr>
              <a:t>juicy_fish</a:t>
            </a:r>
            <a:r>
              <a:rPr lang="en-US" sz="1100" dirty="0"/>
              <a:t> – </a:t>
            </a:r>
            <a:r>
              <a:rPr lang="en-US" sz="1100" dirty="0">
                <a:hlinkClick r:id="rId6"/>
              </a:rPr>
              <a:t>Flaticon</a:t>
            </a:r>
            <a:endParaRPr lang="en-US" sz="1100" dirty="0"/>
          </a:p>
        </p:txBody>
      </p:sp>
    </p:spTree>
    <p:extLst>
      <p:ext uri="{BB962C8B-B14F-4D97-AF65-F5344CB8AC3E}">
        <p14:creationId xmlns:p14="http://schemas.microsoft.com/office/powerpoint/2010/main" val="3182892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F1558-A6F0-975C-8481-0A7FE25A442D}"/>
              </a:ext>
            </a:extLst>
          </p:cNvPr>
          <p:cNvSpPr>
            <a:spLocks noGrp="1"/>
          </p:cNvSpPr>
          <p:nvPr>
            <p:ph type="title"/>
          </p:nvPr>
        </p:nvSpPr>
        <p:spPr>
          <a:xfrm>
            <a:off x="2144110" y="365125"/>
            <a:ext cx="9209690" cy="1325563"/>
          </a:xfrm>
        </p:spPr>
        <p:txBody>
          <a:bodyPr/>
          <a:lstStyle/>
          <a:p>
            <a:r>
              <a:rPr lang="en-US" b="1" dirty="0"/>
              <a:t>Readings</a:t>
            </a:r>
          </a:p>
        </p:txBody>
      </p:sp>
      <p:sp>
        <p:nvSpPr>
          <p:cNvPr id="3" name="Content Placeholder 2">
            <a:extLst>
              <a:ext uri="{FF2B5EF4-FFF2-40B4-BE49-F238E27FC236}">
                <a16:creationId xmlns:a16="http://schemas.microsoft.com/office/drawing/2014/main" id="{23B5EB71-359F-CAB3-EE93-5D622E968135}"/>
              </a:ext>
            </a:extLst>
          </p:cNvPr>
          <p:cNvSpPr>
            <a:spLocks noGrp="1"/>
          </p:cNvSpPr>
          <p:nvPr>
            <p:ph idx="1"/>
          </p:nvPr>
        </p:nvSpPr>
        <p:spPr>
          <a:xfrm>
            <a:off x="838200" y="1825624"/>
            <a:ext cx="10515600" cy="4793913"/>
          </a:xfrm>
        </p:spPr>
        <p:txBody>
          <a:bodyPr>
            <a:noAutofit/>
          </a:bodyPr>
          <a:lstStyle/>
          <a:p>
            <a:pPr marL="466725" indent="-466725">
              <a:lnSpc>
                <a:spcPct val="100000"/>
              </a:lnSpc>
              <a:spcBef>
                <a:spcPts val="0"/>
              </a:spcBef>
              <a:buFont typeface="+mj-lt"/>
              <a:buAutoNum type="arabicPeriod"/>
            </a:pPr>
            <a:r>
              <a:rPr lang="en-US" sz="1800" dirty="0">
                <a:effectLst/>
              </a:rPr>
              <a:t>Harrison J. Management of Pathology Information Systems, Chapter 6. In: </a:t>
            </a:r>
            <a:r>
              <a:rPr lang="en-US" sz="1800" i="1" dirty="0">
                <a:effectLst/>
              </a:rPr>
              <a:t>Laboratory Administration for Pathologists</a:t>
            </a:r>
            <a:r>
              <a:rPr lang="en-US" sz="1800" dirty="0">
                <a:effectLst/>
              </a:rPr>
              <a:t>. 2nd ed. CAP Press; 2019:286. pp 95-96, Data Representation, Image Compression. </a:t>
            </a:r>
            <a:r>
              <a:rPr lang="en-US" sz="1800" dirty="0"/>
              <a:t>Available for download from the </a:t>
            </a:r>
            <a:r>
              <a:rPr lang="en-US" sz="1800" dirty="0">
                <a:hlinkClick r:id="rId2"/>
              </a:rPr>
              <a:t>Pathology Informatics Essentials for Residents curriculum page</a:t>
            </a:r>
            <a:r>
              <a:rPr lang="en-US" sz="1800" dirty="0"/>
              <a:t>.</a:t>
            </a:r>
            <a:endParaRPr lang="en-US" sz="1800" dirty="0">
              <a:effectLst/>
            </a:endParaRPr>
          </a:p>
          <a:p>
            <a:pPr marL="466725" indent="-466725">
              <a:lnSpc>
                <a:spcPct val="100000"/>
              </a:lnSpc>
              <a:spcBef>
                <a:spcPts val="600"/>
              </a:spcBef>
              <a:buFont typeface="+mj-lt"/>
              <a:buAutoNum type="arabicPeriod"/>
            </a:pPr>
            <a:r>
              <a:rPr lang="en-US" sz="1800" dirty="0">
                <a:effectLst/>
              </a:rPr>
              <a:t>Hanna MG, </a:t>
            </a:r>
            <a:r>
              <a:rPr lang="en-US" sz="1800" dirty="0" err="1">
                <a:effectLst/>
              </a:rPr>
              <a:t>Ardon</a:t>
            </a:r>
            <a:r>
              <a:rPr lang="en-US" sz="1800" dirty="0">
                <a:effectLst/>
              </a:rPr>
              <a:t> O, Reuter VE, et al. Integrating digital pathology into clinical practice. </a:t>
            </a:r>
            <a:r>
              <a:rPr lang="en-US" sz="1800" i="1" dirty="0">
                <a:effectLst/>
              </a:rPr>
              <a:t>Mod </a:t>
            </a:r>
            <a:r>
              <a:rPr lang="en-US" sz="1800" i="1" dirty="0" err="1">
                <a:effectLst/>
              </a:rPr>
              <a:t>Pathol</a:t>
            </a:r>
            <a:r>
              <a:rPr lang="en-US" sz="1800" dirty="0">
                <a:effectLst/>
              </a:rPr>
              <a:t>. 2022;35(2):152-164. doi:</a:t>
            </a:r>
            <a:r>
              <a:rPr lang="en-US" sz="1800" dirty="0">
                <a:effectLst/>
                <a:hlinkClick r:id="rId3"/>
              </a:rPr>
              <a:t>10.1038/s41379-021-00929-0</a:t>
            </a:r>
            <a:endParaRPr lang="en-US" sz="1800" dirty="0">
              <a:effectLst/>
            </a:endParaRPr>
          </a:p>
          <a:p>
            <a:pPr marL="0" indent="0">
              <a:lnSpc>
                <a:spcPct val="100000"/>
              </a:lnSpc>
              <a:spcBef>
                <a:spcPts val="600"/>
              </a:spcBef>
              <a:buNone/>
            </a:pPr>
            <a:endParaRPr lang="en-US" sz="1800" dirty="0"/>
          </a:p>
          <a:p>
            <a:pPr marL="0" indent="0">
              <a:lnSpc>
                <a:spcPct val="100000"/>
              </a:lnSpc>
              <a:spcBef>
                <a:spcPts val="600"/>
              </a:spcBef>
              <a:buNone/>
            </a:pPr>
            <a:r>
              <a:rPr lang="en-US" sz="1800" b="1" dirty="0"/>
              <a:t>Additional resources for reference</a:t>
            </a:r>
            <a:endParaRPr lang="en-US" sz="1800" b="1" dirty="0">
              <a:effectLst/>
            </a:endParaRPr>
          </a:p>
          <a:p>
            <a:pPr marL="466725" indent="-466725">
              <a:lnSpc>
                <a:spcPct val="100000"/>
              </a:lnSpc>
              <a:spcBef>
                <a:spcPts val="600"/>
              </a:spcBef>
              <a:buFont typeface="+mj-lt"/>
              <a:buAutoNum type="arabicPeriod"/>
            </a:pPr>
            <a:r>
              <a:rPr lang="en-US" sz="1400" dirty="0">
                <a:effectLst/>
              </a:rPr>
              <a:t>Patel AU, Shaker N, </a:t>
            </a:r>
            <a:r>
              <a:rPr lang="en-US" sz="1400" dirty="0" err="1">
                <a:effectLst/>
              </a:rPr>
              <a:t>Erck</a:t>
            </a:r>
            <a:r>
              <a:rPr lang="en-US" sz="1400" dirty="0">
                <a:effectLst/>
              </a:rPr>
              <a:t> S, et al. Types and frequency of whole slide imaging scan failures in a clinical high throughput digital pathology scanning laboratory. </a:t>
            </a:r>
            <a:r>
              <a:rPr lang="en-US" sz="1400" i="1" dirty="0">
                <a:effectLst/>
              </a:rPr>
              <a:t>J </a:t>
            </a:r>
            <a:r>
              <a:rPr lang="en-US" sz="1400" i="1" dirty="0" err="1">
                <a:effectLst/>
              </a:rPr>
              <a:t>Pathol</a:t>
            </a:r>
            <a:r>
              <a:rPr lang="en-US" sz="1400" i="1" dirty="0">
                <a:effectLst/>
              </a:rPr>
              <a:t> Inform</a:t>
            </a:r>
            <a:r>
              <a:rPr lang="en-US" sz="1400" dirty="0">
                <a:effectLst/>
              </a:rPr>
              <a:t>. 2022;13:100112. doi:</a:t>
            </a:r>
            <a:r>
              <a:rPr lang="en-US" sz="1400" dirty="0">
                <a:effectLst/>
                <a:hlinkClick r:id="rId4"/>
              </a:rPr>
              <a:t>10.1016/j.jpi.2022.100112</a:t>
            </a:r>
            <a:endParaRPr lang="en-US" sz="1400" dirty="0">
              <a:effectLst/>
            </a:endParaRPr>
          </a:p>
          <a:p>
            <a:pPr marL="466725" indent="-466725">
              <a:lnSpc>
                <a:spcPct val="100000"/>
              </a:lnSpc>
              <a:spcBef>
                <a:spcPts val="600"/>
              </a:spcBef>
              <a:buFont typeface="+mj-lt"/>
              <a:buAutoNum type="arabicPeriod"/>
            </a:pPr>
            <a:r>
              <a:rPr lang="en-US" sz="1400" dirty="0">
                <a:effectLst/>
              </a:rPr>
              <a:t>Evans AJ, Brown RW, Bui MM, et al. Validating whole slide imaging systems for diagnostic purposes in pathology: Guideline update from the College of American Pathologists in collaboration with the American Society for Clinical Pathology and the Association for Pathology Informatics. </a:t>
            </a:r>
            <a:r>
              <a:rPr lang="en-US" sz="1400" i="1" dirty="0">
                <a:effectLst/>
              </a:rPr>
              <a:t>Arch </a:t>
            </a:r>
            <a:r>
              <a:rPr lang="en-US" sz="1400" i="1" dirty="0" err="1">
                <a:effectLst/>
              </a:rPr>
              <a:t>Pathol</a:t>
            </a:r>
            <a:r>
              <a:rPr lang="en-US" sz="1400" i="1" dirty="0">
                <a:effectLst/>
              </a:rPr>
              <a:t> Lab Med</a:t>
            </a:r>
            <a:r>
              <a:rPr lang="en-US" sz="1400" dirty="0">
                <a:effectLst/>
              </a:rPr>
              <a:t>. 2021;146(4):440-450. doi:</a:t>
            </a:r>
            <a:r>
              <a:rPr lang="en-US" sz="1400" dirty="0">
                <a:effectLst/>
                <a:hlinkClick r:id="rId5"/>
              </a:rPr>
              <a:t>10.5858/arpa.2020-0723-CP</a:t>
            </a:r>
            <a:endParaRPr lang="en-US" sz="1400" dirty="0">
              <a:effectLst/>
            </a:endParaRPr>
          </a:p>
          <a:p>
            <a:pPr marL="466725" indent="-466725">
              <a:lnSpc>
                <a:spcPct val="100000"/>
              </a:lnSpc>
              <a:spcBef>
                <a:spcPts val="600"/>
              </a:spcBef>
              <a:buFont typeface="+mj-lt"/>
              <a:buAutoNum type="arabicPeriod"/>
            </a:pPr>
            <a:r>
              <a:rPr lang="en-US" sz="1400" dirty="0">
                <a:effectLst/>
              </a:rPr>
              <a:t>Patel A, </a:t>
            </a:r>
            <a:r>
              <a:rPr lang="en-US" sz="1400" dirty="0" err="1">
                <a:effectLst/>
              </a:rPr>
              <a:t>Balis</a:t>
            </a:r>
            <a:r>
              <a:rPr lang="en-US" sz="1400" dirty="0">
                <a:effectLst/>
              </a:rPr>
              <a:t> UGJ, Cheng J, et al. Contemporary whole slide imaging devices and their applications within the modern pathology department: A selected hardware review. </a:t>
            </a:r>
            <a:r>
              <a:rPr lang="en-US" sz="1400" i="1" dirty="0">
                <a:effectLst/>
              </a:rPr>
              <a:t>J </a:t>
            </a:r>
            <a:r>
              <a:rPr lang="en-US" sz="1400" i="1" dirty="0" err="1">
                <a:effectLst/>
              </a:rPr>
              <a:t>Pathol</a:t>
            </a:r>
            <a:r>
              <a:rPr lang="en-US" sz="1400" i="1" dirty="0">
                <a:effectLst/>
              </a:rPr>
              <a:t> Inform</a:t>
            </a:r>
            <a:r>
              <a:rPr lang="en-US" sz="1400" dirty="0">
                <a:effectLst/>
              </a:rPr>
              <a:t>. 2021;12(1):50. doi:</a:t>
            </a:r>
            <a:r>
              <a:rPr lang="en-US" sz="1400" dirty="0">
                <a:effectLst/>
                <a:hlinkClick r:id="rId6"/>
              </a:rPr>
              <a:t>10.4103/jpi.jpi_66_21</a:t>
            </a:r>
            <a:endParaRPr lang="en-US" sz="1400" dirty="0"/>
          </a:p>
          <a:p>
            <a:pPr marL="466725" indent="-466725">
              <a:lnSpc>
                <a:spcPct val="100000"/>
              </a:lnSpc>
              <a:spcBef>
                <a:spcPts val="600"/>
              </a:spcBef>
              <a:buFont typeface="+mj-lt"/>
              <a:buAutoNum type="arabicPeriod"/>
            </a:pPr>
            <a:r>
              <a:rPr lang="en-US" sz="1400" dirty="0">
                <a:effectLst/>
              </a:rPr>
              <a:t>Jahn SW, </a:t>
            </a:r>
            <a:r>
              <a:rPr lang="en-US" sz="1400" dirty="0" err="1">
                <a:effectLst/>
              </a:rPr>
              <a:t>Plass</a:t>
            </a:r>
            <a:r>
              <a:rPr lang="en-US" sz="1400" dirty="0">
                <a:effectLst/>
              </a:rPr>
              <a:t> M, </a:t>
            </a:r>
            <a:r>
              <a:rPr lang="en-US" sz="1400" dirty="0" err="1">
                <a:effectLst/>
              </a:rPr>
              <a:t>Moinfar</a:t>
            </a:r>
            <a:r>
              <a:rPr lang="en-US" sz="1400" dirty="0">
                <a:effectLst/>
              </a:rPr>
              <a:t> F. Digital pathology: Advantages, limitations and emerging perspectives. </a:t>
            </a:r>
            <a:r>
              <a:rPr lang="en-US" sz="1400" i="1" dirty="0">
                <a:effectLst/>
              </a:rPr>
              <a:t>Journal of Clinical Medicine</a:t>
            </a:r>
            <a:r>
              <a:rPr lang="en-US" sz="1400" dirty="0">
                <a:effectLst/>
              </a:rPr>
              <a:t>. 2020;9(11):3697. doi:</a:t>
            </a:r>
            <a:r>
              <a:rPr lang="en-US" sz="1400" dirty="0">
                <a:effectLst/>
                <a:hlinkClick r:id="rId7"/>
              </a:rPr>
              <a:t>10.3390/jcm9113697</a:t>
            </a:r>
            <a:endParaRPr lang="en-US" sz="1400" dirty="0">
              <a:effectLst/>
            </a:endParaRPr>
          </a:p>
        </p:txBody>
      </p:sp>
      <p:pic>
        <p:nvPicPr>
          <p:cNvPr id="4" name="Picture 3" descr="Shape&#10;&#10;Description automatically generated with low confidence">
            <a:extLst>
              <a:ext uri="{FF2B5EF4-FFF2-40B4-BE49-F238E27FC236}">
                <a16:creationId xmlns:a16="http://schemas.microsoft.com/office/drawing/2014/main" id="{52AFB2F2-5731-464A-3631-65383C9E70E6}"/>
              </a:ext>
            </a:extLst>
          </p:cNvPr>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23731" y="534262"/>
            <a:ext cx="987287" cy="987287"/>
          </a:xfrm>
          <a:prstGeom prst="rect">
            <a:avLst/>
          </a:prstGeom>
        </p:spPr>
      </p:pic>
      <p:sp>
        <p:nvSpPr>
          <p:cNvPr id="5" name="TextBox 4">
            <a:extLst>
              <a:ext uri="{FF2B5EF4-FFF2-40B4-BE49-F238E27FC236}">
                <a16:creationId xmlns:a16="http://schemas.microsoft.com/office/drawing/2014/main" id="{A47A3F78-D1AC-CA21-6F61-4CA9C74EE1D0}"/>
              </a:ext>
            </a:extLst>
          </p:cNvPr>
          <p:cNvSpPr txBox="1"/>
          <p:nvPr/>
        </p:nvSpPr>
        <p:spPr>
          <a:xfrm>
            <a:off x="8732519" y="6342539"/>
            <a:ext cx="3048657" cy="276999"/>
          </a:xfrm>
          <a:prstGeom prst="rect">
            <a:avLst/>
          </a:prstGeom>
          <a:noFill/>
        </p:spPr>
        <p:txBody>
          <a:bodyPr wrap="square" rtlCol="0">
            <a:spAutoFit/>
          </a:bodyPr>
          <a:lstStyle/>
          <a:p>
            <a:pPr algn="r"/>
            <a:r>
              <a:rPr lang="en-US" sz="1200" dirty="0">
                <a:hlinkClick r:id="rId9"/>
              </a:rPr>
              <a:t>Book icon</a:t>
            </a:r>
            <a:r>
              <a:rPr lang="en-US" sz="1200" dirty="0"/>
              <a:t> created by </a:t>
            </a:r>
            <a:r>
              <a:rPr lang="en-US" sz="1200" dirty="0">
                <a:hlinkClick r:id="rId10"/>
              </a:rPr>
              <a:t>Good Ware</a:t>
            </a:r>
            <a:r>
              <a:rPr lang="en-US" sz="1200" dirty="0"/>
              <a:t> – </a:t>
            </a:r>
            <a:r>
              <a:rPr lang="en-US" sz="1200" dirty="0" err="1">
                <a:hlinkClick r:id="rId11"/>
              </a:rPr>
              <a:t>Flaticon</a:t>
            </a:r>
            <a:endParaRPr lang="en-US" sz="1200" dirty="0"/>
          </a:p>
        </p:txBody>
      </p:sp>
    </p:spTree>
    <p:extLst>
      <p:ext uri="{BB962C8B-B14F-4D97-AF65-F5344CB8AC3E}">
        <p14:creationId xmlns:p14="http://schemas.microsoft.com/office/powerpoint/2010/main" val="329812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8A628-1820-E849-A592-0FD04219C9D9}"/>
              </a:ext>
            </a:extLst>
          </p:cNvPr>
          <p:cNvSpPr>
            <a:spLocks noGrp="1"/>
          </p:cNvSpPr>
          <p:nvPr>
            <p:ph type="title"/>
          </p:nvPr>
        </p:nvSpPr>
        <p:spPr>
          <a:xfrm>
            <a:off x="1876097" y="365125"/>
            <a:ext cx="9477703" cy="1325563"/>
          </a:xfrm>
        </p:spPr>
        <p:txBody>
          <a:bodyPr/>
          <a:lstStyle/>
          <a:p>
            <a:r>
              <a:rPr lang="en-US" b="1" dirty="0"/>
              <a:t>Digital imaging agenda</a:t>
            </a:r>
          </a:p>
        </p:txBody>
      </p:sp>
      <p:sp>
        <p:nvSpPr>
          <p:cNvPr id="3" name="Content Placeholder 2">
            <a:extLst>
              <a:ext uri="{FF2B5EF4-FFF2-40B4-BE49-F238E27FC236}">
                <a16:creationId xmlns:a16="http://schemas.microsoft.com/office/drawing/2014/main" id="{46D417E0-5B68-3D4B-9012-A7F338833E9F}"/>
              </a:ext>
            </a:extLst>
          </p:cNvPr>
          <p:cNvSpPr>
            <a:spLocks noGrp="1"/>
          </p:cNvSpPr>
          <p:nvPr>
            <p:ph sz="half" idx="1"/>
          </p:nvPr>
        </p:nvSpPr>
        <p:spPr>
          <a:xfrm>
            <a:off x="1001036" y="1562578"/>
            <a:ext cx="9917975" cy="5034992"/>
          </a:xfrm>
        </p:spPr>
        <p:txBody>
          <a:bodyPr>
            <a:normAutofit/>
          </a:bodyPr>
          <a:lstStyle/>
          <a:p>
            <a:r>
              <a:rPr lang="en-US" sz="3200" dirty="0"/>
              <a:t>Types and characteristics of digital images</a:t>
            </a:r>
          </a:p>
          <a:p>
            <a:r>
              <a:rPr lang="en-US" sz="3200" dirty="0"/>
              <a:t>Image compression</a:t>
            </a:r>
          </a:p>
          <a:p>
            <a:r>
              <a:rPr lang="en-US" sz="3200" dirty="0"/>
              <a:t>DICOM data standards for medical imaging</a:t>
            </a:r>
          </a:p>
          <a:p>
            <a:r>
              <a:rPr lang="en-US" sz="3200" dirty="0"/>
              <a:t>Digital pathology system details</a:t>
            </a:r>
          </a:p>
          <a:p>
            <a:r>
              <a:rPr lang="en-US" sz="3200" dirty="0"/>
              <a:t>Instrument/system components for digital pathology</a:t>
            </a:r>
          </a:p>
          <a:p>
            <a:pPr lvl="1"/>
            <a:r>
              <a:rPr lang="en-US" sz="2800" dirty="0"/>
              <a:t>Features</a:t>
            </a:r>
          </a:p>
          <a:p>
            <a:pPr lvl="1"/>
            <a:r>
              <a:rPr lang="en-US" sz="2800"/>
              <a:t>Interconnection </a:t>
            </a:r>
            <a:r>
              <a:rPr lang="en-US" sz="2800" dirty="0"/>
              <a:t>(interfaces)</a:t>
            </a:r>
          </a:p>
          <a:p>
            <a:r>
              <a:rPr lang="en-US" sz="3200" dirty="0"/>
              <a:t>Calibrating and standardizing digital pathology</a:t>
            </a:r>
          </a:p>
          <a:p>
            <a:r>
              <a:rPr lang="en-US" sz="3200" dirty="0"/>
              <a:t>Validation and approval of digital pathology systems</a:t>
            </a:r>
          </a:p>
        </p:txBody>
      </p:sp>
      <p:pic>
        <p:nvPicPr>
          <p:cNvPr id="4" name="Picture 3" descr="Shape&#10;&#10;Description automatically generated with low confidence">
            <a:extLst>
              <a:ext uri="{FF2B5EF4-FFF2-40B4-BE49-F238E27FC236}">
                <a16:creationId xmlns:a16="http://schemas.microsoft.com/office/drawing/2014/main" id="{B238C5FF-1A3D-1448-20B3-D25647D7D401}"/>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38200" y="610393"/>
            <a:ext cx="835025" cy="835025"/>
          </a:xfrm>
          <a:prstGeom prst="rect">
            <a:avLst/>
          </a:prstGeom>
        </p:spPr>
      </p:pic>
      <p:sp>
        <p:nvSpPr>
          <p:cNvPr id="5" name="TextBox 4">
            <a:extLst>
              <a:ext uri="{FF2B5EF4-FFF2-40B4-BE49-F238E27FC236}">
                <a16:creationId xmlns:a16="http://schemas.microsoft.com/office/drawing/2014/main" id="{14AC1EBE-0FB3-0130-83A0-D1E0C19377B5}"/>
              </a:ext>
            </a:extLst>
          </p:cNvPr>
          <p:cNvSpPr txBox="1"/>
          <p:nvPr/>
        </p:nvSpPr>
        <p:spPr>
          <a:xfrm>
            <a:off x="7818120" y="6437731"/>
            <a:ext cx="4011930" cy="276999"/>
          </a:xfrm>
          <a:prstGeom prst="rect">
            <a:avLst/>
          </a:prstGeom>
          <a:noFill/>
        </p:spPr>
        <p:txBody>
          <a:bodyPr wrap="square" rtlCol="0">
            <a:spAutoFit/>
          </a:bodyPr>
          <a:lstStyle/>
          <a:p>
            <a:pPr algn="r"/>
            <a:r>
              <a:rPr lang="en-US" sz="1200" dirty="0">
                <a:hlinkClick r:id="rId3"/>
              </a:rPr>
              <a:t>Agenda</a:t>
            </a:r>
            <a:r>
              <a:rPr lang="en-US" sz="1200" dirty="0"/>
              <a:t> icon created by </a:t>
            </a:r>
            <a:r>
              <a:rPr lang="en-US" sz="1200" dirty="0" err="1">
                <a:hlinkClick r:id="rId4"/>
              </a:rPr>
              <a:t>Freepik</a:t>
            </a:r>
            <a:r>
              <a:rPr lang="en-US" sz="1200" dirty="0"/>
              <a:t> – </a:t>
            </a:r>
            <a:r>
              <a:rPr lang="en-US" sz="1200" dirty="0" err="1">
                <a:hlinkClick r:id="rId5"/>
              </a:rPr>
              <a:t>Flaticon</a:t>
            </a:r>
            <a:endParaRPr lang="en-US" sz="1200" dirty="0"/>
          </a:p>
        </p:txBody>
      </p:sp>
    </p:spTree>
    <p:extLst>
      <p:ext uri="{BB962C8B-B14F-4D97-AF65-F5344CB8AC3E}">
        <p14:creationId xmlns:p14="http://schemas.microsoft.com/office/powerpoint/2010/main" val="3853518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7CB3A-228D-526A-EC15-07655A104891}"/>
              </a:ext>
            </a:extLst>
          </p:cNvPr>
          <p:cNvSpPr>
            <a:spLocks noGrp="1"/>
          </p:cNvSpPr>
          <p:nvPr>
            <p:ph type="title"/>
          </p:nvPr>
        </p:nvSpPr>
        <p:spPr>
          <a:xfrm>
            <a:off x="838200" y="365125"/>
            <a:ext cx="3639207" cy="1325563"/>
          </a:xfrm>
        </p:spPr>
        <p:txBody>
          <a:bodyPr/>
          <a:lstStyle/>
          <a:p>
            <a:r>
              <a:rPr lang="en-US" b="1" dirty="0"/>
              <a:t>Permitted uses</a:t>
            </a:r>
          </a:p>
        </p:txBody>
      </p:sp>
      <p:sp>
        <p:nvSpPr>
          <p:cNvPr id="3" name="Content Placeholder 2">
            <a:extLst>
              <a:ext uri="{FF2B5EF4-FFF2-40B4-BE49-F238E27FC236}">
                <a16:creationId xmlns:a16="http://schemas.microsoft.com/office/drawing/2014/main" id="{73B9CDA8-C7F0-168B-F794-73D3DCDBDED6}"/>
              </a:ext>
            </a:extLst>
          </p:cNvPr>
          <p:cNvSpPr>
            <a:spLocks noGrp="1"/>
          </p:cNvSpPr>
          <p:nvPr>
            <p:ph idx="1"/>
          </p:nvPr>
        </p:nvSpPr>
        <p:spPr>
          <a:xfrm>
            <a:off x="838198" y="1825625"/>
            <a:ext cx="10792147" cy="4795892"/>
          </a:xfrm>
        </p:spPr>
        <p:txBody>
          <a:bodyPr>
            <a:normAutofit/>
          </a:bodyPr>
          <a:lstStyle/>
          <a:p>
            <a:pPr marL="0" indent="0">
              <a:lnSpc>
                <a:spcPct val="120000"/>
              </a:lnSpc>
              <a:buNone/>
            </a:pPr>
            <a:r>
              <a:rPr lang="en-US" sz="1800" dirty="0"/>
              <a:t>© 2023 James H. Harrison, Jr. except as noted below. The original material in this slide set is made available under a </a:t>
            </a:r>
            <a:r>
              <a:rPr lang="en-US" sz="1800" dirty="0">
                <a:hlinkClick r:id="rId2"/>
              </a:rPr>
              <a:t>Creative Commons Attribution 4.0 (CC BY 4.0) International License</a:t>
            </a:r>
            <a:r>
              <a:rPr lang="en-US" sz="1800" dirty="0"/>
              <a:t>. The contents may be used without restriction, modified, and redistributed if they are attributed and any changes are indicated. Some graphical elements are used with permission or according to their own licenses requiring attribution. Attribution links are provided on the slide of use or on the Permitted Uses slide (this slide). </a:t>
            </a:r>
            <a:r>
              <a:rPr lang="en-US" sz="1800"/>
              <a:t>These elements may be used and included in modified and redistributed work consistent with the licenses specified at the linked sites, provided that the links are included in the redistributed material. </a:t>
            </a:r>
          </a:p>
          <a:p>
            <a:pPr marL="0" indent="0">
              <a:lnSpc>
                <a:spcPct val="120000"/>
              </a:lnSpc>
              <a:buNone/>
            </a:pPr>
            <a:r>
              <a:rPr lang="en-US" sz="1800"/>
              <a:t>The </a:t>
            </a:r>
            <a:r>
              <a:rPr lang="en-US" sz="1800" dirty="0"/>
              <a:t>cover image is a composite of two </a:t>
            </a:r>
            <a:r>
              <a:rPr lang="en-US" sz="1800" dirty="0">
                <a:hlinkClick r:id="rId3"/>
              </a:rPr>
              <a:t>laboratory images from Pixabay</a:t>
            </a:r>
            <a:r>
              <a:rPr lang="en-US" sz="1800" dirty="0"/>
              <a:t> available for use without attribution.</a:t>
            </a:r>
          </a:p>
          <a:p>
            <a:pPr marL="0" indent="0">
              <a:lnSpc>
                <a:spcPct val="120000"/>
              </a:lnSpc>
              <a:buNone/>
            </a:pPr>
            <a:r>
              <a:rPr lang="en-US" sz="1800" dirty="0"/>
              <a:t>Some figures are reproduced from The Journal of Pathology Informatics and PLOS One which are open access journals. Several figures are from articles by </a:t>
            </a:r>
            <a:r>
              <a:rPr lang="en-US" sz="1800" dirty="0" err="1"/>
              <a:t>Zarella</a:t>
            </a:r>
            <a:r>
              <a:rPr lang="en-US" sz="1800" dirty="0"/>
              <a:t> et al. and Evans et al. in the Archives of Pathology and Laboratory Medicine, and those articles are open access. See the journal sites at the attribution links provided for the applicable licenses. </a:t>
            </a:r>
          </a:p>
        </p:txBody>
      </p:sp>
      <p:pic>
        <p:nvPicPr>
          <p:cNvPr id="5" name="Picture 4">
            <a:extLst>
              <a:ext uri="{FF2B5EF4-FFF2-40B4-BE49-F238E27FC236}">
                <a16:creationId xmlns:a16="http://schemas.microsoft.com/office/drawing/2014/main" id="{79ACE4DD-7077-3CAE-03AC-A4A774892CA2}"/>
              </a:ext>
            </a:extLst>
          </p:cNvPr>
          <p:cNvPicPr>
            <a:picLocks noChangeAspect="1"/>
          </p:cNvPicPr>
          <p:nvPr/>
        </p:nvPicPr>
        <p:blipFill>
          <a:blip r:embed="rId4"/>
          <a:stretch>
            <a:fillRect/>
          </a:stretch>
        </p:blipFill>
        <p:spPr>
          <a:xfrm>
            <a:off x="4463143" y="818356"/>
            <a:ext cx="1219200" cy="419100"/>
          </a:xfrm>
          <a:prstGeom prst="rect">
            <a:avLst/>
          </a:prstGeom>
        </p:spPr>
      </p:pic>
    </p:spTree>
    <p:extLst>
      <p:ext uri="{BB962C8B-B14F-4D97-AF65-F5344CB8AC3E}">
        <p14:creationId xmlns:p14="http://schemas.microsoft.com/office/powerpoint/2010/main" val="3400709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67B0A-AA47-CE48-B3D2-9CDCF69056DA}"/>
              </a:ext>
            </a:extLst>
          </p:cNvPr>
          <p:cNvSpPr>
            <a:spLocks noGrp="1"/>
          </p:cNvSpPr>
          <p:nvPr>
            <p:ph type="title"/>
          </p:nvPr>
        </p:nvSpPr>
        <p:spPr/>
        <p:txBody>
          <a:bodyPr/>
          <a:lstStyle/>
          <a:p>
            <a:r>
              <a:rPr lang="en-US" b="1" dirty="0"/>
              <a:t>Types of pathology digital imaging systems</a:t>
            </a:r>
          </a:p>
        </p:txBody>
      </p:sp>
      <p:sp>
        <p:nvSpPr>
          <p:cNvPr id="3" name="Content Placeholder 2">
            <a:extLst>
              <a:ext uri="{FF2B5EF4-FFF2-40B4-BE49-F238E27FC236}">
                <a16:creationId xmlns:a16="http://schemas.microsoft.com/office/drawing/2014/main" id="{33B2ECC7-D393-AC44-B1AB-0114254E6549}"/>
              </a:ext>
            </a:extLst>
          </p:cNvPr>
          <p:cNvSpPr>
            <a:spLocks noGrp="1"/>
          </p:cNvSpPr>
          <p:nvPr>
            <p:ph idx="1"/>
          </p:nvPr>
        </p:nvSpPr>
        <p:spPr>
          <a:xfrm>
            <a:off x="838200" y="1825624"/>
            <a:ext cx="10515600" cy="4667251"/>
          </a:xfrm>
        </p:spPr>
        <p:txBody>
          <a:bodyPr/>
          <a:lstStyle/>
          <a:p>
            <a:r>
              <a:rPr lang="en-US" dirty="0"/>
              <a:t>Telepathology (relatively well-established)</a:t>
            </a:r>
          </a:p>
          <a:p>
            <a:pPr lvl="1"/>
            <a:r>
              <a:rPr lang="en-US" dirty="0"/>
              <a:t>Microscope with integrated camera for static or live streaming images</a:t>
            </a:r>
          </a:p>
          <a:p>
            <a:pPr lvl="1"/>
            <a:r>
              <a:rPr lang="en-US" dirty="0"/>
              <a:t>Robotic stage/focus/lenses allows remote operation by a pathologist</a:t>
            </a:r>
          </a:p>
          <a:p>
            <a:pPr lvl="1"/>
            <a:r>
              <a:rPr lang="en-US" dirty="0"/>
              <a:t>Data may or may not be captured for storage, bandwidth requirements low</a:t>
            </a:r>
          </a:p>
          <a:p>
            <a:pPr lvl="1"/>
            <a:r>
              <a:rPr lang="en-US" dirty="0"/>
              <a:t>May include low-capacity multi-slide loaders (2-5 slides)</a:t>
            </a:r>
          </a:p>
          <a:p>
            <a:pPr lvl="1"/>
            <a:r>
              <a:rPr lang="en-US" dirty="0"/>
              <a:t>Remote pathology, frozen section, cytology</a:t>
            </a:r>
          </a:p>
          <a:p>
            <a:r>
              <a:rPr lang="en-US" dirty="0"/>
              <a:t>Whole slide imaging (limited installation for clinical diagnosis so far)</a:t>
            </a:r>
          </a:p>
          <a:p>
            <a:pPr lvl="1"/>
            <a:r>
              <a:rPr lang="en-US" dirty="0"/>
              <a:t>Digitized image of all tissue on a slide</a:t>
            </a:r>
          </a:p>
          <a:p>
            <a:pPr lvl="1"/>
            <a:r>
              <a:rPr lang="en-US" dirty="0"/>
              <a:t>May be used for local or remote image viewing</a:t>
            </a:r>
          </a:p>
          <a:p>
            <a:pPr lvl="2"/>
            <a:r>
              <a:rPr lang="en-US" dirty="0"/>
              <a:t>Expensive, requires specialized equipment</a:t>
            </a:r>
          </a:p>
          <a:p>
            <a:pPr lvl="2"/>
            <a:r>
              <a:rPr lang="en-US" dirty="0"/>
              <a:t>Bandwidth requirements may be high</a:t>
            </a:r>
          </a:p>
        </p:txBody>
      </p:sp>
    </p:spTree>
    <p:extLst>
      <p:ext uri="{BB962C8B-B14F-4D97-AF65-F5344CB8AC3E}">
        <p14:creationId xmlns:p14="http://schemas.microsoft.com/office/powerpoint/2010/main" val="376196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A61B2-E859-2943-B7C1-4BB13725E6BA}"/>
              </a:ext>
            </a:extLst>
          </p:cNvPr>
          <p:cNvSpPr>
            <a:spLocks noGrp="1"/>
          </p:cNvSpPr>
          <p:nvPr>
            <p:ph type="title"/>
          </p:nvPr>
        </p:nvSpPr>
        <p:spPr/>
        <p:txBody>
          <a:bodyPr/>
          <a:lstStyle/>
          <a:p>
            <a:r>
              <a:rPr lang="en-US" b="1" dirty="0"/>
              <a:t>Types of digital images</a:t>
            </a:r>
          </a:p>
        </p:txBody>
      </p:sp>
      <p:sp>
        <p:nvSpPr>
          <p:cNvPr id="6" name="Content Placeholder 5">
            <a:extLst>
              <a:ext uri="{FF2B5EF4-FFF2-40B4-BE49-F238E27FC236}">
                <a16:creationId xmlns:a16="http://schemas.microsoft.com/office/drawing/2014/main" id="{F9C107D1-907B-394A-B3BF-1ABE9EE405D3}"/>
              </a:ext>
            </a:extLst>
          </p:cNvPr>
          <p:cNvSpPr>
            <a:spLocks noGrp="1"/>
          </p:cNvSpPr>
          <p:nvPr>
            <p:ph sz="half" idx="1"/>
          </p:nvPr>
        </p:nvSpPr>
        <p:spPr>
          <a:xfrm>
            <a:off x="1081320" y="1941372"/>
            <a:ext cx="2465179" cy="3591328"/>
          </a:xfrm>
        </p:spPr>
        <p:txBody>
          <a:bodyPr>
            <a:normAutofit fontScale="85000" lnSpcReduction="20000"/>
          </a:bodyPr>
          <a:lstStyle/>
          <a:p>
            <a:pPr>
              <a:lnSpc>
                <a:spcPct val="120000"/>
              </a:lnSpc>
            </a:pPr>
            <a:r>
              <a:rPr lang="en-US" dirty="0"/>
              <a:t>Mathematical shapes</a:t>
            </a:r>
          </a:p>
          <a:p>
            <a:pPr lvl="1">
              <a:lnSpc>
                <a:spcPct val="120000"/>
              </a:lnSpc>
            </a:pPr>
            <a:r>
              <a:rPr lang="en-US" dirty="0"/>
              <a:t>Max resolution at any size</a:t>
            </a:r>
          </a:p>
          <a:p>
            <a:pPr lvl="1">
              <a:lnSpc>
                <a:spcPct val="120000"/>
              </a:lnSpc>
            </a:pPr>
            <a:r>
              <a:rPr lang="en-US" dirty="0"/>
              <a:t>Smaller files</a:t>
            </a:r>
          </a:p>
          <a:p>
            <a:pPr>
              <a:lnSpc>
                <a:spcPct val="120000"/>
              </a:lnSpc>
            </a:pPr>
            <a:r>
              <a:rPr lang="en-US" dirty="0"/>
              <a:t>Solid colors or defined color gradients</a:t>
            </a:r>
          </a:p>
          <a:p>
            <a:pPr lvl="1">
              <a:lnSpc>
                <a:spcPct val="120000"/>
              </a:lnSpc>
            </a:pPr>
            <a:r>
              <a:rPr lang="en-US" dirty="0"/>
              <a:t>Graphic art</a:t>
            </a:r>
          </a:p>
        </p:txBody>
      </p:sp>
      <p:sp>
        <p:nvSpPr>
          <p:cNvPr id="7" name="Content Placeholder 6">
            <a:extLst>
              <a:ext uri="{FF2B5EF4-FFF2-40B4-BE49-F238E27FC236}">
                <a16:creationId xmlns:a16="http://schemas.microsoft.com/office/drawing/2014/main" id="{5E555A94-1C35-FE42-A1BC-5DEE37BC4111}"/>
              </a:ext>
            </a:extLst>
          </p:cNvPr>
          <p:cNvSpPr>
            <a:spLocks noGrp="1"/>
          </p:cNvSpPr>
          <p:nvPr>
            <p:ph sz="half" idx="2"/>
          </p:nvPr>
        </p:nvSpPr>
        <p:spPr>
          <a:xfrm>
            <a:off x="8315723" y="1941372"/>
            <a:ext cx="3038077" cy="4351338"/>
          </a:xfrm>
        </p:spPr>
        <p:txBody>
          <a:bodyPr>
            <a:normAutofit fontScale="85000" lnSpcReduction="20000"/>
          </a:bodyPr>
          <a:lstStyle/>
          <a:p>
            <a:pPr>
              <a:lnSpc>
                <a:spcPct val="120000"/>
              </a:lnSpc>
            </a:pPr>
            <a:r>
              <a:rPr lang="en-US" dirty="0"/>
              <a:t>“Painted” or “bitmapped” images</a:t>
            </a:r>
          </a:p>
          <a:p>
            <a:pPr>
              <a:lnSpc>
                <a:spcPct val="120000"/>
              </a:lnSpc>
            </a:pPr>
            <a:r>
              <a:rPr lang="en-US" dirty="0"/>
              <a:t>Array of dots (pixels)</a:t>
            </a:r>
          </a:p>
          <a:p>
            <a:pPr lvl="1">
              <a:lnSpc>
                <a:spcPct val="120000"/>
              </a:lnSpc>
            </a:pPr>
            <a:r>
              <a:rPr lang="en-US" dirty="0"/>
              <a:t>Visible with enlargement</a:t>
            </a:r>
          </a:p>
          <a:p>
            <a:pPr lvl="1">
              <a:lnSpc>
                <a:spcPct val="120000"/>
              </a:lnSpc>
            </a:pPr>
            <a:r>
              <a:rPr lang="en-US" dirty="0"/>
              <a:t>Large files if high resolution</a:t>
            </a:r>
          </a:p>
          <a:p>
            <a:pPr lvl="1">
              <a:lnSpc>
                <a:spcPct val="120000"/>
              </a:lnSpc>
            </a:pPr>
            <a:r>
              <a:rPr lang="en-US" dirty="0"/>
              <a:t>Anti-aliasing</a:t>
            </a:r>
          </a:p>
          <a:p>
            <a:pPr>
              <a:lnSpc>
                <a:spcPct val="120000"/>
              </a:lnSpc>
            </a:pPr>
            <a:r>
              <a:rPr lang="en-US" dirty="0"/>
              <a:t>Complex images</a:t>
            </a:r>
          </a:p>
          <a:p>
            <a:pPr lvl="1">
              <a:lnSpc>
                <a:spcPct val="120000"/>
              </a:lnSpc>
            </a:pPr>
            <a:r>
              <a:rPr lang="en-US" dirty="0"/>
              <a:t>Photographs</a:t>
            </a:r>
          </a:p>
          <a:p>
            <a:pPr lvl="1">
              <a:lnSpc>
                <a:spcPct val="120000"/>
              </a:lnSpc>
            </a:pPr>
            <a:r>
              <a:rPr lang="en-US" dirty="0"/>
              <a:t>Pathology images</a:t>
            </a:r>
          </a:p>
          <a:p>
            <a:pPr>
              <a:lnSpc>
                <a:spcPct val="120000"/>
              </a:lnSpc>
            </a:pPr>
            <a:endParaRPr lang="en-US" dirty="0"/>
          </a:p>
        </p:txBody>
      </p:sp>
      <p:pic>
        <p:nvPicPr>
          <p:cNvPr id="3" name="Picture 2">
            <a:extLst>
              <a:ext uri="{FF2B5EF4-FFF2-40B4-BE49-F238E27FC236}">
                <a16:creationId xmlns:a16="http://schemas.microsoft.com/office/drawing/2014/main" id="{ABBAE9E9-ED9E-9FEC-BAE3-5DEAB57A7180}"/>
              </a:ext>
            </a:extLst>
          </p:cNvPr>
          <p:cNvPicPr>
            <a:picLocks noChangeAspect="1"/>
          </p:cNvPicPr>
          <p:nvPr/>
        </p:nvPicPr>
        <p:blipFill>
          <a:blip r:embed="rId2"/>
          <a:stretch>
            <a:fillRect/>
          </a:stretch>
        </p:blipFill>
        <p:spPr>
          <a:xfrm>
            <a:off x="4160693" y="1991864"/>
            <a:ext cx="3540836" cy="3540836"/>
          </a:xfrm>
          <a:prstGeom prst="rect">
            <a:avLst/>
          </a:prstGeom>
          <a:ln>
            <a:solidFill>
              <a:schemeClr val="bg2">
                <a:lumMod val="50000"/>
              </a:schemeClr>
            </a:solidFill>
          </a:ln>
        </p:spPr>
      </p:pic>
      <p:sp>
        <p:nvSpPr>
          <p:cNvPr id="4" name="TextBox 3">
            <a:extLst>
              <a:ext uri="{FF2B5EF4-FFF2-40B4-BE49-F238E27FC236}">
                <a16:creationId xmlns:a16="http://schemas.microsoft.com/office/drawing/2014/main" id="{D3CD260C-EA72-3CCC-FEB3-3C8826767033}"/>
              </a:ext>
            </a:extLst>
          </p:cNvPr>
          <p:cNvSpPr txBox="1"/>
          <p:nvPr/>
        </p:nvSpPr>
        <p:spPr>
          <a:xfrm>
            <a:off x="4388091" y="1468643"/>
            <a:ext cx="1367683" cy="523220"/>
          </a:xfrm>
          <a:prstGeom prst="rect">
            <a:avLst/>
          </a:prstGeom>
          <a:noFill/>
        </p:spPr>
        <p:txBody>
          <a:bodyPr wrap="square" rtlCol="0">
            <a:spAutoFit/>
          </a:bodyPr>
          <a:lstStyle/>
          <a:p>
            <a:pPr algn="ctr"/>
            <a:r>
              <a:rPr lang="en-US" sz="2800" b="1" dirty="0"/>
              <a:t>Vector</a:t>
            </a:r>
          </a:p>
        </p:txBody>
      </p:sp>
      <p:sp>
        <p:nvSpPr>
          <p:cNvPr id="9" name="TextBox 8">
            <a:extLst>
              <a:ext uri="{FF2B5EF4-FFF2-40B4-BE49-F238E27FC236}">
                <a16:creationId xmlns:a16="http://schemas.microsoft.com/office/drawing/2014/main" id="{B719265F-08A1-7450-3CC2-B1BE861D4725}"/>
              </a:ext>
            </a:extLst>
          </p:cNvPr>
          <p:cNvSpPr txBox="1"/>
          <p:nvPr/>
        </p:nvSpPr>
        <p:spPr>
          <a:xfrm>
            <a:off x="6189759" y="1468643"/>
            <a:ext cx="1367683" cy="523220"/>
          </a:xfrm>
          <a:prstGeom prst="rect">
            <a:avLst/>
          </a:prstGeom>
          <a:noFill/>
        </p:spPr>
        <p:txBody>
          <a:bodyPr wrap="square" rtlCol="0">
            <a:spAutoFit/>
          </a:bodyPr>
          <a:lstStyle/>
          <a:p>
            <a:pPr algn="ctr"/>
            <a:r>
              <a:rPr lang="en-US" sz="2800" b="1" dirty="0"/>
              <a:t>Raster</a:t>
            </a:r>
          </a:p>
        </p:txBody>
      </p:sp>
      <p:sp>
        <p:nvSpPr>
          <p:cNvPr id="5" name="TextBox 4">
            <a:extLst>
              <a:ext uri="{FF2B5EF4-FFF2-40B4-BE49-F238E27FC236}">
                <a16:creationId xmlns:a16="http://schemas.microsoft.com/office/drawing/2014/main" id="{DF04D072-EFF6-9C87-5A12-400C40263B47}"/>
              </a:ext>
            </a:extLst>
          </p:cNvPr>
          <p:cNvSpPr txBox="1"/>
          <p:nvPr/>
        </p:nvSpPr>
        <p:spPr>
          <a:xfrm>
            <a:off x="9160377" y="6362070"/>
            <a:ext cx="2095445" cy="261610"/>
          </a:xfrm>
          <a:prstGeom prst="rect">
            <a:avLst/>
          </a:prstGeom>
          <a:noFill/>
        </p:spPr>
        <p:txBody>
          <a:bodyPr wrap="none" rtlCol="0">
            <a:spAutoFit/>
          </a:bodyPr>
          <a:lstStyle/>
          <a:p>
            <a:pPr algn="r"/>
            <a:r>
              <a:rPr lang="en-US" sz="1100" dirty="0">
                <a:hlinkClick r:id="rId3"/>
              </a:rPr>
              <a:t>Image from Wikimedia Commons</a:t>
            </a:r>
            <a:endParaRPr lang="en-US" sz="1100" dirty="0"/>
          </a:p>
        </p:txBody>
      </p:sp>
      <p:grpSp>
        <p:nvGrpSpPr>
          <p:cNvPr id="14" name="Group 13">
            <a:extLst>
              <a:ext uri="{FF2B5EF4-FFF2-40B4-BE49-F238E27FC236}">
                <a16:creationId xmlns:a16="http://schemas.microsoft.com/office/drawing/2014/main" id="{6D3A2ED5-153B-AABB-8CB2-FE91A700A126}"/>
              </a:ext>
            </a:extLst>
          </p:cNvPr>
          <p:cNvGrpSpPr/>
          <p:nvPr/>
        </p:nvGrpSpPr>
        <p:grpSpPr>
          <a:xfrm>
            <a:off x="2262753" y="5638458"/>
            <a:ext cx="5563791" cy="936755"/>
            <a:chOff x="2262753" y="5638458"/>
            <a:chExt cx="5563791" cy="936755"/>
          </a:xfrm>
        </p:grpSpPr>
        <p:sp>
          <p:nvSpPr>
            <p:cNvPr id="8" name="TextBox 7">
              <a:extLst>
                <a:ext uri="{FF2B5EF4-FFF2-40B4-BE49-F238E27FC236}">
                  <a16:creationId xmlns:a16="http://schemas.microsoft.com/office/drawing/2014/main" id="{CB55246A-BDFE-4C44-AFE1-EBACA8B5D2C5}"/>
                </a:ext>
              </a:extLst>
            </p:cNvPr>
            <p:cNvSpPr txBox="1"/>
            <p:nvPr/>
          </p:nvSpPr>
          <p:spPr>
            <a:xfrm>
              <a:off x="2262753" y="5660819"/>
              <a:ext cx="1449436" cy="461665"/>
            </a:xfrm>
            <a:prstGeom prst="rect">
              <a:avLst/>
            </a:prstGeom>
            <a:noFill/>
          </p:spPr>
          <p:txBody>
            <a:bodyPr wrap="none" rtlCol="0">
              <a:spAutoFit/>
            </a:bodyPr>
            <a:lstStyle/>
            <a:p>
              <a:pPr algn="ctr"/>
              <a:r>
                <a:rPr lang="en-US" sz="2400" dirty="0"/>
                <a:t>File types:</a:t>
              </a:r>
            </a:p>
          </p:txBody>
        </p:sp>
        <p:sp>
          <p:nvSpPr>
            <p:cNvPr id="10" name="TextBox 9">
              <a:extLst>
                <a:ext uri="{FF2B5EF4-FFF2-40B4-BE49-F238E27FC236}">
                  <a16:creationId xmlns:a16="http://schemas.microsoft.com/office/drawing/2014/main" id="{AD78B933-5F10-FB39-7BD6-C2446F2E3B83}"/>
                </a:ext>
              </a:extLst>
            </p:cNvPr>
            <p:cNvSpPr txBox="1"/>
            <p:nvPr/>
          </p:nvSpPr>
          <p:spPr>
            <a:xfrm>
              <a:off x="4068093" y="5638458"/>
              <a:ext cx="1968428" cy="646331"/>
            </a:xfrm>
            <a:prstGeom prst="rect">
              <a:avLst/>
            </a:prstGeom>
            <a:noFill/>
          </p:spPr>
          <p:txBody>
            <a:bodyPr wrap="square" rtlCol="0">
              <a:spAutoFit/>
            </a:bodyPr>
            <a:lstStyle/>
            <a:p>
              <a:pPr algn="ctr"/>
              <a:r>
                <a:rPr lang="en-US" dirty="0"/>
                <a:t>SVG, EPS, CGM, AI, CDR, PDF</a:t>
              </a:r>
            </a:p>
          </p:txBody>
        </p:sp>
        <p:sp>
          <p:nvSpPr>
            <p:cNvPr id="11" name="TextBox 10">
              <a:extLst>
                <a:ext uri="{FF2B5EF4-FFF2-40B4-BE49-F238E27FC236}">
                  <a16:creationId xmlns:a16="http://schemas.microsoft.com/office/drawing/2014/main" id="{18C45A8A-4B2F-E5EC-0D46-A344D96A7FDA}"/>
                </a:ext>
              </a:extLst>
            </p:cNvPr>
            <p:cNvSpPr txBox="1"/>
            <p:nvPr/>
          </p:nvSpPr>
          <p:spPr>
            <a:xfrm>
              <a:off x="5858116" y="5638458"/>
              <a:ext cx="1968428" cy="646331"/>
            </a:xfrm>
            <a:prstGeom prst="rect">
              <a:avLst/>
            </a:prstGeom>
            <a:noFill/>
          </p:spPr>
          <p:txBody>
            <a:bodyPr wrap="square" rtlCol="0">
              <a:spAutoFit/>
            </a:bodyPr>
            <a:lstStyle/>
            <a:p>
              <a:pPr algn="ctr"/>
              <a:r>
                <a:rPr lang="en-US" dirty="0"/>
                <a:t>BMP, RAW, TIFF, GIF, PNG, JPEG</a:t>
              </a:r>
            </a:p>
          </p:txBody>
        </p:sp>
        <p:sp>
          <p:nvSpPr>
            <p:cNvPr id="13" name="TextBox 12">
              <a:extLst>
                <a:ext uri="{FF2B5EF4-FFF2-40B4-BE49-F238E27FC236}">
                  <a16:creationId xmlns:a16="http://schemas.microsoft.com/office/drawing/2014/main" id="{47E2E165-A366-FFB2-DBCF-4D6E066D8EC2}"/>
                </a:ext>
              </a:extLst>
            </p:cNvPr>
            <p:cNvSpPr txBox="1"/>
            <p:nvPr/>
          </p:nvSpPr>
          <p:spPr>
            <a:xfrm>
              <a:off x="4760672" y="6205881"/>
              <a:ext cx="2404632" cy="369332"/>
            </a:xfrm>
            <a:prstGeom prst="rect">
              <a:avLst/>
            </a:prstGeom>
            <a:noFill/>
          </p:spPr>
          <p:txBody>
            <a:bodyPr wrap="square" rtlCol="0">
              <a:spAutoFit/>
            </a:bodyPr>
            <a:lstStyle/>
            <a:p>
              <a:pPr algn="ctr"/>
              <a:r>
                <a:rPr lang="en-US" dirty="0"/>
                <a:t>(PDF can contain both)</a:t>
              </a:r>
            </a:p>
          </p:txBody>
        </p:sp>
      </p:grpSp>
    </p:spTree>
    <p:extLst>
      <p:ext uri="{BB962C8B-B14F-4D97-AF65-F5344CB8AC3E}">
        <p14:creationId xmlns:p14="http://schemas.microsoft.com/office/powerpoint/2010/main" val="310105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07BC8-DA2C-47ED-56E7-0E0A6CDD8485}"/>
              </a:ext>
            </a:extLst>
          </p:cNvPr>
          <p:cNvSpPr>
            <a:spLocks noGrp="1"/>
          </p:cNvSpPr>
          <p:nvPr>
            <p:ph type="title"/>
          </p:nvPr>
        </p:nvSpPr>
        <p:spPr/>
        <p:txBody>
          <a:bodyPr/>
          <a:lstStyle/>
          <a:p>
            <a:r>
              <a:rPr lang="en-US" b="1" dirty="0"/>
              <a:t>The colored Pixel (Picture Element)</a:t>
            </a:r>
          </a:p>
        </p:txBody>
      </p:sp>
      <p:sp>
        <p:nvSpPr>
          <p:cNvPr id="5" name="Rectangle 4">
            <a:extLst>
              <a:ext uri="{FF2B5EF4-FFF2-40B4-BE49-F238E27FC236}">
                <a16:creationId xmlns:a16="http://schemas.microsoft.com/office/drawing/2014/main" id="{9B1B8DF1-4CA7-6FFB-837F-AF531E6404D2}"/>
              </a:ext>
            </a:extLst>
          </p:cNvPr>
          <p:cNvSpPr/>
          <p:nvPr/>
        </p:nvSpPr>
        <p:spPr>
          <a:xfrm>
            <a:off x="4281053" y="2570590"/>
            <a:ext cx="403761" cy="4037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4259340-000C-6E0A-A660-95EA9B8A25DC}"/>
              </a:ext>
            </a:extLst>
          </p:cNvPr>
          <p:cNvSpPr/>
          <p:nvPr/>
        </p:nvSpPr>
        <p:spPr>
          <a:xfrm>
            <a:off x="5737673" y="2570590"/>
            <a:ext cx="403761" cy="40376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8A450CC-9E33-A5B9-F0FD-193CA065933A}"/>
              </a:ext>
            </a:extLst>
          </p:cNvPr>
          <p:cNvSpPr/>
          <p:nvPr/>
        </p:nvSpPr>
        <p:spPr>
          <a:xfrm>
            <a:off x="7158839" y="2570590"/>
            <a:ext cx="403761" cy="403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31534D0-0D83-7696-9E81-E171F7C1FE0F}"/>
              </a:ext>
            </a:extLst>
          </p:cNvPr>
          <p:cNvSpPr/>
          <p:nvPr/>
        </p:nvSpPr>
        <p:spPr>
          <a:xfrm>
            <a:off x="4275113" y="3512127"/>
            <a:ext cx="403761" cy="403761"/>
          </a:xfrm>
          <a:prstGeom prst="rect">
            <a:avLst/>
          </a:pr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9" name="Rectangle 8">
            <a:extLst>
              <a:ext uri="{FF2B5EF4-FFF2-40B4-BE49-F238E27FC236}">
                <a16:creationId xmlns:a16="http://schemas.microsoft.com/office/drawing/2014/main" id="{16282E00-69F4-00B9-69D6-1D83ED3DC68F}"/>
              </a:ext>
            </a:extLst>
          </p:cNvPr>
          <p:cNvSpPr/>
          <p:nvPr/>
        </p:nvSpPr>
        <p:spPr>
          <a:xfrm>
            <a:off x="5737673" y="3512126"/>
            <a:ext cx="403761" cy="403761"/>
          </a:xfrm>
          <a:prstGeom prst="rect">
            <a:avLst/>
          </a:prstGeom>
          <a:solidFill>
            <a:srgbClr val="00B050">
              <a:alpha val="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091CA1E-E9D6-6763-104F-74F52044B414}"/>
              </a:ext>
            </a:extLst>
          </p:cNvPr>
          <p:cNvSpPr/>
          <p:nvPr/>
        </p:nvSpPr>
        <p:spPr>
          <a:xfrm>
            <a:off x="7164775" y="3512126"/>
            <a:ext cx="403761" cy="403761"/>
          </a:xfrm>
          <a:prstGeom prst="rect">
            <a:avLst/>
          </a:prstGeom>
          <a:solidFill>
            <a:srgbClr val="4472C4">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B4A274-4E94-2D0D-935A-C591E5941EF9}"/>
              </a:ext>
            </a:extLst>
          </p:cNvPr>
          <p:cNvSpPr/>
          <p:nvPr/>
        </p:nvSpPr>
        <p:spPr>
          <a:xfrm>
            <a:off x="5728809" y="5491283"/>
            <a:ext cx="403761" cy="403761"/>
          </a:xfrm>
          <a:prstGeom prst="rect">
            <a:avLst/>
          </a:pr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3" name="Rectangle 12">
            <a:extLst>
              <a:ext uri="{FF2B5EF4-FFF2-40B4-BE49-F238E27FC236}">
                <a16:creationId xmlns:a16="http://schemas.microsoft.com/office/drawing/2014/main" id="{2AAF757A-6F45-D042-954C-989DCCB28111}"/>
              </a:ext>
            </a:extLst>
          </p:cNvPr>
          <p:cNvSpPr/>
          <p:nvPr/>
        </p:nvSpPr>
        <p:spPr>
          <a:xfrm>
            <a:off x="5728809" y="5491283"/>
            <a:ext cx="403761" cy="403761"/>
          </a:xfrm>
          <a:prstGeom prst="rect">
            <a:avLst/>
          </a:prstGeom>
          <a:solidFill>
            <a:srgbClr val="00B050">
              <a:alpha val="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8576690-61E2-824B-81C7-F68A884781C5}"/>
              </a:ext>
            </a:extLst>
          </p:cNvPr>
          <p:cNvSpPr/>
          <p:nvPr/>
        </p:nvSpPr>
        <p:spPr>
          <a:xfrm>
            <a:off x="5728809" y="5491283"/>
            <a:ext cx="403761" cy="403761"/>
          </a:xfrm>
          <a:prstGeom prst="rect">
            <a:avLst/>
          </a:prstGeom>
          <a:solidFill>
            <a:srgbClr val="4472C4">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FC29F6E-ACA9-32DB-9964-8C52D1F0F076}"/>
              </a:ext>
            </a:extLst>
          </p:cNvPr>
          <p:cNvSpPr txBox="1"/>
          <p:nvPr/>
        </p:nvSpPr>
        <p:spPr>
          <a:xfrm>
            <a:off x="4115355" y="1807473"/>
            <a:ext cx="723275" cy="646331"/>
          </a:xfrm>
          <a:prstGeom prst="rect">
            <a:avLst/>
          </a:prstGeom>
          <a:noFill/>
        </p:spPr>
        <p:txBody>
          <a:bodyPr wrap="none" rtlCol="0">
            <a:spAutoFit/>
          </a:bodyPr>
          <a:lstStyle/>
          <a:p>
            <a:pPr algn="ctr"/>
            <a:r>
              <a:rPr lang="en-US" dirty="0"/>
              <a:t>Red</a:t>
            </a:r>
          </a:p>
          <a:p>
            <a:pPr algn="ctr"/>
            <a:r>
              <a:rPr lang="en-US" dirty="0"/>
              <a:t>0-255</a:t>
            </a:r>
          </a:p>
        </p:txBody>
      </p:sp>
      <p:sp>
        <p:nvSpPr>
          <p:cNvPr id="16" name="TextBox 15">
            <a:extLst>
              <a:ext uri="{FF2B5EF4-FFF2-40B4-BE49-F238E27FC236}">
                <a16:creationId xmlns:a16="http://schemas.microsoft.com/office/drawing/2014/main" id="{8337FDAD-699D-F74B-0793-8FE6552505BD}"/>
              </a:ext>
            </a:extLst>
          </p:cNvPr>
          <p:cNvSpPr txBox="1"/>
          <p:nvPr/>
        </p:nvSpPr>
        <p:spPr>
          <a:xfrm>
            <a:off x="5541656" y="1812428"/>
            <a:ext cx="760336" cy="646331"/>
          </a:xfrm>
          <a:prstGeom prst="rect">
            <a:avLst/>
          </a:prstGeom>
          <a:noFill/>
        </p:spPr>
        <p:txBody>
          <a:bodyPr wrap="none" rtlCol="0">
            <a:spAutoFit/>
          </a:bodyPr>
          <a:lstStyle/>
          <a:p>
            <a:pPr algn="ctr"/>
            <a:r>
              <a:rPr lang="en-US" dirty="0"/>
              <a:t>Green</a:t>
            </a:r>
          </a:p>
          <a:p>
            <a:pPr algn="ctr"/>
            <a:r>
              <a:rPr lang="en-US" dirty="0"/>
              <a:t>0-255</a:t>
            </a:r>
          </a:p>
        </p:txBody>
      </p:sp>
      <p:sp>
        <p:nvSpPr>
          <p:cNvPr id="17" name="TextBox 16">
            <a:extLst>
              <a:ext uri="{FF2B5EF4-FFF2-40B4-BE49-F238E27FC236}">
                <a16:creationId xmlns:a16="http://schemas.microsoft.com/office/drawing/2014/main" id="{1B75FC19-7907-8820-8F6C-D9205B8F8C70}"/>
              </a:ext>
            </a:extLst>
          </p:cNvPr>
          <p:cNvSpPr txBox="1"/>
          <p:nvPr/>
        </p:nvSpPr>
        <p:spPr>
          <a:xfrm>
            <a:off x="6999081" y="1812428"/>
            <a:ext cx="723275" cy="646331"/>
          </a:xfrm>
          <a:prstGeom prst="rect">
            <a:avLst/>
          </a:prstGeom>
          <a:noFill/>
        </p:spPr>
        <p:txBody>
          <a:bodyPr wrap="none" rtlCol="0">
            <a:spAutoFit/>
          </a:bodyPr>
          <a:lstStyle/>
          <a:p>
            <a:pPr algn="ctr"/>
            <a:r>
              <a:rPr lang="en-US" dirty="0"/>
              <a:t>Blue</a:t>
            </a:r>
          </a:p>
          <a:p>
            <a:pPr algn="ctr"/>
            <a:r>
              <a:rPr lang="en-US" dirty="0"/>
              <a:t>0-255</a:t>
            </a:r>
          </a:p>
        </p:txBody>
      </p:sp>
      <p:sp>
        <p:nvSpPr>
          <p:cNvPr id="18" name="TextBox 17">
            <a:extLst>
              <a:ext uri="{FF2B5EF4-FFF2-40B4-BE49-F238E27FC236}">
                <a16:creationId xmlns:a16="http://schemas.microsoft.com/office/drawing/2014/main" id="{8DEF4478-27A7-EF88-BCF4-B8A015817AC2}"/>
              </a:ext>
            </a:extLst>
          </p:cNvPr>
          <p:cNvSpPr txBox="1"/>
          <p:nvPr/>
        </p:nvSpPr>
        <p:spPr>
          <a:xfrm>
            <a:off x="4113752" y="3913899"/>
            <a:ext cx="724878" cy="646331"/>
          </a:xfrm>
          <a:prstGeom prst="rect">
            <a:avLst/>
          </a:prstGeom>
          <a:noFill/>
        </p:spPr>
        <p:txBody>
          <a:bodyPr wrap="none" rtlCol="0">
            <a:spAutoFit/>
          </a:bodyPr>
          <a:lstStyle/>
          <a:p>
            <a:pPr algn="ctr"/>
            <a:r>
              <a:rPr lang="en-US" dirty="0"/>
              <a:t>102</a:t>
            </a:r>
          </a:p>
          <a:p>
            <a:pPr algn="ctr"/>
            <a:r>
              <a:rPr lang="en-US" dirty="0"/>
              <a:t>(40%)</a:t>
            </a:r>
          </a:p>
        </p:txBody>
      </p:sp>
      <p:sp>
        <p:nvSpPr>
          <p:cNvPr id="19" name="TextBox 18">
            <a:extLst>
              <a:ext uri="{FF2B5EF4-FFF2-40B4-BE49-F238E27FC236}">
                <a16:creationId xmlns:a16="http://schemas.microsoft.com/office/drawing/2014/main" id="{AD3E319B-1256-C71A-1B83-D43C1FF412F2}"/>
              </a:ext>
            </a:extLst>
          </p:cNvPr>
          <p:cNvSpPr txBox="1"/>
          <p:nvPr/>
        </p:nvSpPr>
        <p:spPr>
          <a:xfrm>
            <a:off x="5577114" y="3913899"/>
            <a:ext cx="724878" cy="646331"/>
          </a:xfrm>
          <a:prstGeom prst="rect">
            <a:avLst/>
          </a:prstGeom>
          <a:noFill/>
        </p:spPr>
        <p:txBody>
          <a:bodyPr wrap="none" rtlCol="0">
            <a:spAutoFit/>
          </a:bodyPr>
          <a:lstStyle/>
          <a:p>
            <a:pPr algn="ctr"/>
            <a:r>
              <a:rPr lang="en-US" dirty="0"/>
              <a:t>26</a:t>
            </a:r>
          </a:p>
          <a:p>
            <a:pPr algn="ctr"/>
            <a:r>
              <a:rPr lang="en-US" dirty="0"/>
              <a:t>(10%)</a:t>
            </a:r>
          </a:p>
        </p:txBody>
      </p:sp>
      <p:sp>
        <p:nvSpPr>
          <p:cNvPr id="20" name="TextBox 19">
            <a:extLst>
              <a:ext uri="{FF2B5EF4-FFF2-40B4-BE49-F238E27FC236}">
                <a16:creationId xmlns:a16="http://schemas.microsoft.com/office/drawing/2014/main" id="{20BA2A17-B4E1-0F41-C03E-ACEA555F9006}"/>
              </a:ext>
            </a:extLst>
          </p:cNvPr>
          <p:cNvSpPr txBox="1"/>
          <p:nvPr/>
        </p:nvSpPr>
        <p:spPr>
          <a:xfrm>
            <a:off x="6999081" y="3913899"/>
            <a:ext cx="724878" cy="646331"/>
          </a:xfrm>
          <a:prstGeom prst="rect">
            <a:avLst/>
          </a:prstGeom>
          <a:noFill/>
        </p:spPr>
        <p:txBody>
          <a:bodyPr wrap="none" rtlCol="0">
            <a:spAutoFit/>
          </a:bodyPr>
          <a:lstStyle/>
          <a:p>
            <a:pPr algn="ctr"/>
            <a:r>
              <a:rPr lang="en-US" dirty="0"/>
              <a:t>128</a:t>
            </a:r>
          </a:p>
          <a:p>
            <a:pPr algn="ctr"/>
            <a:r>
              <a:rPr lang="en-US" dirty="0"/>
              <a:t>(50%)</a:t>
            </a:r>
          </a:p>
        </p:txBody>
      </p:sp>
      <p:cxnSp>
        <p:nvCxnSpPr>
          <p:cNvPr id="22" name="Straight Connector 21">
            <a:extLst>
              <a:ext uri="{FF2B5EF4-FFF2-40B4-BE49-F238E27FC236}">
                <a16:creationId xmlns:a16="http://schemas.microsoft.com/office/drawing/2014/main" id="{338F192B-FA05-AB80-8D23-390BD63E9872}"/>
              </a:ext>
            </a:extLst>
          </p:cNvPr>
          <p:cNvCxnSpPr>
            <a:stCxn id="18" idx="2"/>
            <a:endCxn id="14" idx="0"/>
          </p:cNvCxnSpPr>
          <p:nvPr/>
        </p:nvCxnSpPr>
        <p:spPr>
          <a:xfrm>
            <a:off x="4476191" y="4560230"/>
            <a:ext cx="1454499" cy="9310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5460318-1911-CDD5-CAED-2EC72FE41801}"/>
              </a:ext>
            </a:extLst>
          </p:cNvPr>
          <p:cNvCxnSpPr>
            <a:cxnSpLocks/>
            <a:endCxn id="14" idx="0"/>
          </p:cNvCxnSpPr>
          <p:nvPr/>
        </p:nvCxnSpPr>
        <p:spPr>
          <a:xfrm>
            <a:off x="5930690" y="4560230"/>
            <a:ext cx="0" cy="9310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B306E77-E69A-BBF5-1997-A260BF645840}"/>
              </a:ext>
            </a:extLst>
          </p:cNvPr>
          <p:cNvCxnSpPr>
            <a:cxnSpLocks/>
            <a:stCxn id="20" idx="2"/>
            <a:endCxn id="14" idx="0"/>
          </p:cNvCxnSpPr>
          <p:nvPr/>
        </p:nvCxnSpPr>
        <p:spPr>
          <a:xfrm flipH="1">
            <a:off x="5930690" y="4560230"/>
            <a:ext cx="1430830" cy="9310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6158EAC-5F77-B2E3-46F4-9CFEB21FA069}"/>
              </a:ext>
            </a:extLst>
          </p:cNvPr>
          <p:cNvCxnSpPr>
            <a:cxnSpLocks/>
            <a:stCxn id="5" idx="2"/>
            <a:endCxn id="8" idx="0"/>
          </p:cNvCxnSpPr>
          <p:nvPr/>
        </p:nvCxnSpPr>
        <p:spPr>
          <a:xfrm flipH="1">
            <a:off x="4476994" y="2974351"/>
            <a:ext cx="5940" cy="5377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C3BB2A8-35F2-23B8-7DF2-BC6D3921DFB0}"/>
              </a:ext>
            </a:extLst>
          </p:cNvPr>
          <p:cNvCxnSpPr>
            <a:cxnSpLocks/>
            <a:stCxn id="6" idx="2"/>
            <a:endCxn id="9" idx="0"/>
          </p:cNvCxnSpPr>
          <p:nvPr/>
        </p:nvCxnSpPr>
        <p:spPr>
          <a:xfrm>
            <a:off x="5939554" y="2974351"/>
            <a:ext cx="0" cy="5377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526E43-DCA8-AC4D-AFFC-22791B5D27E1}"/>
              </a:ext>
            </a:extLst>
          </p:cNvPr>
          <p:cNvCxnSpPr>
            <a:cxnSpLocks/>
            <a:stCxn id="7" idx="2"/>
            <a:endCxn id="11" idx="0"/>
          </p:cNvCxnSpPr>
          <p:nvPr/>
        </p:nvCxnSpPr>
        <p:spPr>
          <a:xfrm>
            <a:off x="7360720" y="2974351"/>
            <a:ext cx="5936" cy="5377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19E2F37-FD5B-E57B-B939-023A5F6C3EFE}"/>
              </a:ext>
            </a:extLst>
          </p:cNvPr>
          <p:cNvSpPr txBox="1"/>
          <p:nvPr/>
        </p:nvSpPr>
        <p:spPr>
          <a:xfrm>
            <a:off x="2080718" y="2512686"/>
            <a:ext cx="1590692" cy="461665"/>
          </a:xfrm>
          <a:prstGeom prst="rect">
            <a:avLst/>
          </a:prstGeom>
          <a:noFill/>
        </p:spPr>
        <p:txBody>
          <a:bodyPr wrap="none" rtlCol="0">
            <a:spAutoFit/>
          </a:bodyPr>
          <a:lstStyle/>
          <a:p>
            <a:r>
              <a:rPr lang="en-US" sz="2400" b="1" dirty="0"/>
              <a:t>RGB Colors</a:t>
            </a:r>
          </a:p>
        </p:txBody>
      </p:sp>
      <p:sp>
        <p:nvSpPr>
          <p:cNvPr id="43" name="TextBox 42">
            <a:extLst>
              <a:ext uri="{FF2B5EF4-FFF2-40B4-BE49-F238E27FC236}">
                <a16:creationId xmlns:a16="http://schemas.microsoft.com/office/drawing/2014/main" id="{D25322B6-69D2-DF7D-5E8B-736CD421F913}"/>
              </a:ext>
            </a:extLst>
          </p:cNvPr>
          <p:cNvSpPr txBox="1"/>
          <p:nvPr/>
        </p:nvSpPr>
        <p:spPr>
          <a:xfrm>
            <a:off x="2049999" y="5273672"/>
            <a:ext cx="2549800" cy="923330"/>
          </a:xfrm>
          <a:prstGeom prst="rect">
            <a:avLst/>
          </a:prstGeom>
          <a:noFill/>
        </p:spPr>
        <p:txBody>
          <a:bodyPr wrap="square" rtlCol="0">
            <a:spAutoFit/>
          </a:bodyPr>
          <a:lstStyle/>
          <a:p>
            <a:r>
              <a:rPr lang="en-US" dirty="0"/>
              <a:t>Color data (3 bytes)</a:t>
            </a:r>
          </a:p>
          <a:p>
            <a:r>
              <a:rPr lang="en-US" dirty="0"/>
              <a:t>Other data optional</a:t>
            </a:r>
          </a:p>
          <a:p>
            <a:r>
              <a:rPr lang="en-US" dirty="0"/>
              <a:t>   Transparency, etc.</a:t>
            </a:r>
          </a:p>
        </p:txBody>
      </p:sp>
      <p:pic>
        <p:nvPicPr>
          <p:cNvPr id="46" name="Picture 45">
            <a:extLst>
              <a:ext uri="{FF2B5EF4-FFF2-40B4-BE49-F238E27FC236}">
                <a16:creationId xmlns:a16="http://schemas.microsoft.com/office/drawing/2014/main" id="{AC544C57-B3B4-A093-98CA-AA8D3B599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2600" y="4996241"/>
            <a:ext cx="1435728" cy="1325562"/>
          </a:xfrm>
          <a:prstGeom prst="rect">
            <a:avLst/>
          </a:prstGeom>
        </p:spPr>
      </p:pic>
      <p:cxnSp>
        <p:nvCxnSpPr>
          <p:cNvPr id="48" name="Straight Connector 47">
            <a:extLst>
              <a:ext uri="{FF2B5EF4-FFF2-40B4-BE49-F238E27FC236}">
                <a16:creationId xmlns:a16="http://schemas.microsoft.com/office/drawing/2014/main" id="{F7AE7E75-7412-DB34-A5FF-0A9441EEE616}"/>
              </a:ext>
            </a:extLst>
          </p:cNvPr>
          <p:cNvCxnSpPr>
            <a:cxnSpLocks/>
          </p:cNvCxnSpPr>
          <p:nvPr/>
        </p:nvCxnSpPr>
        <p:spPr>
          <a:xfrm>
            <a:off x="6141434" y="5491283"/>
            <a:ext cx="1580922" cy="20188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839A55C-06A1-9F7B-B1A6-AE5B13129C64}"/>
              </a:ext>
            </a:extLst>
          </p:cNvPr>
          <p:cNvCxnSpPr>
            <a:cxnSpLocks/>
          </p:cNvCxnSpPr>
          <p:nvPr/>
        </p:nvCxnSpPr>
        <p:spPr>
          <a:xfrm flipV="1">
            <a:off x="6141434" y="5693163"/>
            <a:ext cx="1580922" cy="201881"/>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8BBC5218-3DA4-74C2-E5D3-B9A9A06157B7}"/>
              </a:ext>
            </a:extLst>
          </p:cNvPr>
          <p:cNvSpPr txBox="1"/>
          <p:nvPr/>
        </p:nvSpPr>
        <p:spPr>
          <a:xfrm>
            <a:off x="4949465" y="6012336"/>
            <a:ext cx="1992340" cy="369332"/>
          </a:xfrm>
          <a:prstGeom prst="rect">
            <a:avLst/>
          </a:prstGeom>
          <a:noFill/>
        </p:spPr>
        <p:txBody>
          <a:bodyPr wrap="none" rtlCol="0">
            <a:spAutoFit/>
          </a:bodyPr>
          <a:lstStyle/>
          <a:p>
            <a:r>
              <a:rPr lang="en-US" dirty="0"/>
              <a:t>RGB: (102, 26, 128)</a:t>
            </a:r>
          </a:p>
        </p:txBody>
      </p:sp>
      <p:sp>
        <p:nvSpPr>
          <p:cNvPr id="58" name="TextBox 57">
            <a:extLst>
              <a:ext uri="{FF2B5EF4-FFF2-40B4-BE49-F238E27FC236}">
                <a16:creationId xmlns:a16="http://schemas.microsoft.com/office/drawing/2014/main" id="{200B4EC1-86FF-B7FC-FC49-8779D1410FD5}"/>
              </a:ext>
            </a:extLst>
          </p:cNvPr>
          <p:cNvSpPr txBox="1"/>
          <p:nvPr/>
        </p:nvSpPr>
        <p:spPr>
          <a:xfrm>
            <a:off x="7841077" y="2084472"/>
            <a:ext cx="2387513" cy="369332"/>
          </a:xfrm>
          <a:prstGeom prst="rect">
            <a:avLst/>
          </a:prstGeom>
          <a:noFill/>
        </p:spPr>
        <p:txBody>
          <a:bodyPr wrap="none" rtlCol="0">
            <a:spAutoFit/>
          </a:bodyPr>
          <a:lstStyle/>
          <a:p>
            <a:r>
              <a:rPr lang="en-US" dirty="0"/>
              <a:t>One byte for each color</a:t>
            </a:r>
          </a:p>
        </p:txBody>
      </p:sp>
    </p:spTree>
    <p:extLst>
      <p:ext uri="{BB962C8B-B14F-4D97-AF65-F5344CB8AC3E}">
        <p14:creationId xmlns:p14="http://schemas.microsoft.com/office/powerpoint/2010/main" val="995935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F1ABE9C-1D31-954E-BA82-609A5B57D239}"/>
              </a:ext>
            </a:extLst>
          </p:cNvPr>
          <p:cNvSpPr>
            <a:spLocks noGrp="1"/>
          </p:cNvSpPr>
          <p:nvPr>
            <p:ph idx="1"/>
          </p:nvPr>
        </p:nvSpPr>
        <p:spPr>
          <a:xfrm>
            <a:off x="838200" y="1662338"/>
            <a:ext cx="10515600" cy="5032375"/>
          </a:xfrm>
        </p:spPr>
        <p:txBody>
          <a:bodyPr>
            <a:normAutofit/>
          </a:bodyPr>
          <a:lstStyle/>
          <a:p>
            <a:r>
              <a:rPr lang="en-US" dirty="0"/>
              <a:t>Resolution</a:t>
            </a:r>
          </a:p>
          <a:p>
            <a:pPr lvl="1"/>
            <a:r>
              <a:rPr lang="en-US" dirty="0"/>
              <a:t>More pixels = more accurate representation</a:t>
            </a:r>
          </a:p>
          <a:p>
            <a:pPr lvl="1"/>
            <a:r>
              <a:rPr lang="en-US" dirty="0"/>
              <a:t>Image resolution: size in pixels (1280 x 1024)</a:t>
            </a:r>
          </a:p>
          <a:p>
            <a:pPr lvl="1"/>
            <a:r>
              <a:rPr lang="en-US" dirty="0"/>
              <a:t>Optical resolution: Distance between structures that can be seen distinctly </a:t>
            </a:r>
          </a:p>
          <a:p>
            <a:pPr lvl="2"/>
            <a:r>
              <a:rPr lang="en-US" dirty="0"/>
              <a:t>In microscopy, related to numerical aperture of lens and wavelength</a:t>
            </a:r>
          </a:p>
          <a:p>
            <a:pPr lvl="1"/>
            <a:r>
              <a:rPr lang="en-US" dirty="0"/>
              <a:t>Digital microscopy: Both are important and should be complementary</a:t>
            </a:r>
          </a:p>
          <a:p>
            <a:pPr lvl="2"/>
            <a:r>
              <a:rPr lang="en-US" dirty="0"/>
              <a:t>Size of pixels is defined by the camera sensor size and magnification</a:t>
            </a:r>
          </a:p>
          <a:p>
            <a:pPr lvl="2"/>
            <a:r>
              <a:rPr lang="en-US" dirty="0"/>
              <a:t>20x equivalent ~ 0.5 µm per pixel; 40x equivalent ~ 0.25 µm per pixel.</a:t>
            </a:r>
          </a:p>
          <a:p>
            <a:r>
              <a:rPr lang="en-US" dirty="0"/>
              <a:t>Color depth (“bit depth”), a form of resolution</a:t>
            </a:r>
          </a:p>
          <a:p>
            <a:pPr lvl="1"/>
            <a:r>
              <a:rPr lang="en-US" dirty="0"/>
              <a:t>Full color is 24-bit (8 bits or 256 levels of red, green, &amp; blue)</a:t>
            </a:r>
          </a:p>
          <a:p>
            <a:r>
              <a:rPr lang="en-US" dirty="0"/>
              <a:t>Aspect ratio</a:t>
            </a:r>
          </a:p>
          <a:p>
            <a:pPr lvl="1"/>
            <a:r>
              <a:rPr lang="en-US" dirty="0"/>
              <a:t>Shape of image (wide, square, tall)</a:t>
            </a:r>
          </a:p>
        </p:txBody>
      </p:sp>
      <p:sp>
        <p:nvSpPr>
          <p:cNvPr id="5" name="Title 4">
            <a:extLst>
              <a:ext uri="{FF2B5EF4-FFF2-40B4-BE49-F238E27FC236}">
                <a16:creationId xmlns:a16="http://schemas.microsoft.com/office/drawing/2014/main" id="{375DB24B-89FD-F345-923C-EEB7234B33CE}"/>
              </a:ext>
            </a:extLst>
          </p:cNvPr>
          <p:cNvSpPr>
            <a:spLocks noGrp="1"/>
          </p:cNvSpPr>
          <p:nvPr>
            <p:ph type="title"/>
          </p:nvPr>
        </p:nvSpPr>
        <p:spPr/>
        <p:txBody>
          <a:bodyPr/>
          <a:lstStyle/>
          <a:p>
            <a:r>
              <a:rPr lang="en-US" b="1" dirty="0"/>
              <a:t>Characteristics of raster images</a:t>
            </a:r>
          </a:p>
        </p:txBody>
      </p:sp>
      <p:sp>
        <p:nvSpPr>
          <p:cNvPr id="13" name="Rectangle 12">
            <a:extLst>
              <a:ext uri="{FF2B5EF4-FFF2-40B4-BE49-F238E27FC236}">
                <a16:creationId xmlns:a16="http://schemas.microsoft.com/office/drawing/2014/main" id="{22D3AE8A-6272-E043-9C55-785755F0AD1A}"/>
              </a:ext>
            </a:extLst>
          </p:cNvPr>
          <p:cNvSpPr/>
          <p:nvPr/>
        </p:nvSpPr>
        <p:spPr>
          <a:xfrm>
            <a:off x="7304313" y="1458687"/>
            <a:ext cx="3646714" cy="268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0C42209-044A-257F-927E-D56DE1DEA74E}"/>
              </a:ext>
            </a:extLst>
          </p:cNvPr>
          <p:cNvPicPr>
            <a:picLocks noChangeAspect="1"/>
          </p:cNvPicPr>
          <p:nvPr/>
        </p:nvPicPr>
        <p:blipFill>
          <a:blip r:embed="rId3"/>
          <a:stretch>
            <a:fillRect/>
          </a:stretch>
        </p:blipFill>
        <p:spPr>
          <a:xfrm>
            <a:off x="7247469" y="1576142"/>
            <a:ext cx="4081240" cy="1047315"/>
          </a:xfrm>
          <a:prstGeom prst="rect">
            <a:avLst/>
          </a:prstGeom>
        </p:spPr>
      </p:pic>
      <p:sp>
        <p:nvSpPr>
          <p:cNvPr id="3" name="TextBox 2">
            <a:extLst>
              <a:ext uri="{FF2B5EF4-FFF2-40B4-BE49-F238E27FC236}">
                <a16:creationId xmlns:a16="http://schemas.microsoft.com/office/drawing/2014/main" id="{F0097702-8593-D62D-7B4C-5E88F0FF0EAD}"/>
              </a:ext>
            </a:extLst>
          </p:cNvPr>
          <p:cNvSpPr txBox="1"/>
          <p:nvPr/>
        </p:nvSpPr>
        <p:spPr>
          <a:xfrm>
            <a:off x="7236909" y="2609396"/>
            <a:ext cx="1325940" cy="307777"/>
          </a:xfrm>
          <a:prstGeom prst="rect">
            <a:avLst/>
          </a:prstGeom>
          <a:noFill/>
        </p:spPr>
        <p:txBody>
          <a:bodyPr wrap="none" rtlCol="0">
            <a:spAutoFit/>
          </a:bodyPr>
          <a:lstStyle/>
          <a:p>
            <a:pPr algn="ctr"/>
            <a:r>
              <a:rPr lang="en-US" sz="1400" b="1" dirty="0">
                <a:solidFill>
                  <a:srgbClr val="C00000"/>
                </a:solidFill>
              </a:rPr>
              <a:t>High </a:t>
            </a:r>
            <a:r>
              <a:rPr lang="en-US" sz="1400" b="1" dirty="0" err="1">
                <a:solidFill>
                  <a:srgbClr val="C00000"/>
                </a:solidFill>
              </a:rPr>
              <a:t>px</a:t>
            </a:r>
            <a:r>
              <a:rPr lang="en-US" sz="1400" b="1" dirty="0">
                <a:solidFill>
                  <a:srgbClr val="C00000"/>
                </a:solidFill>
              </a:rPr>
              <a:t> density</a:t>
            </a:r>
          </a:p>
        </p:txBody>
      </p:sp>
      <p:sp>
        <p:nvSpPr>
          <p:cNvPr id="4" name="TextBox 3">
            <a:extLst>
              <a:ext uri="{FF2B5EF4-FFF2-40B4-BE49-F238E27FC236}">
                <a16:creationId xmlns:a16="http://schemas.microsoft.com/office/drawing/2014/main" id="{3081CC28-4827-05C0-04BA-E2979E439917}"/>
              </a:ext>
            </a:extLst>
          </p:cNvPr>
          <p:cNvSpPr txBox="1"/>
          <p:nvPr/>
        </p:nvSpPr>
        <p:spPr>
          <a:xfrm>
            <a:off x="8590669" y="2609395"/>
            <a:ext cx="1329146" cy="307777"/>
          </a:xfrm>
          <a:prstGeom prst="rect">
            <a:avLst/>
          </a:prstGeom>
          <a:noFill/>
        </p:spPr>
        <p:txBody>
          <a:bodyPr wrap="none" rtlCol="0">
            <a:spAutoFit/>
          </a:bodyPr>
          <a:lstStyle/>
          <a:p>
            <a:pPr algn="ctr"/>
            <a:r>
              <a:rPr lang="en-US" sz="1400" b="1" dirty="0">
                <a:solidFill>
                  <a:srgbClr val="C00000"/>
                </a:solidFill>
              </a:rPr>
              <a:t>Med </a:t>
            </a:r>
            <a:r>
              <a:rPr lang="en-US" sz="1400" b="1" dirty="0" err="1">
                <a:solidFill>
                  <a:srgbClr val="C00000"/>
                </a:solidFill>
              </a:rPr>
              <a:t>px</a:t>
            </a:r>
            <a:r>
              <a:rPr lang="en-US" sz="1400" b="1" dirty="0">
                <a:solidFill>
                  <a:srgbClr val="C00000"/>
                </a:solidFill>
              </a:rPr>
              <a:t> density</a:t>
            </a:r>
          </a:p>
        </p:txBody>
      </p:sp>
      <p:sp>
        <p:nvSpPr>
          <p:cNvPr id="7" name="TextBox 6">
            <a:extLst>
              <a:ext uri="{FF2B5EF4-FFF2-40B4-BE49-F238E27FC236}">
                <a16:creationId xmlns:a16="http://schemas.microsoft.com/office/drawing/2014/main" id="{C99E9EBA-A319-B433-AAC7-99B8FFBB9F27}"/>
              </a:ext>
            </a:extLst>
          </p:cNvPr>
          <p:cNvSpPr txBox="1"/>
          <p:nvPr/>
        </p:nvSpPr>
        <p:spPr>
          <a:xfrm>
            <a:off x="10020560" y="2612372"/>
            <a:ext cx="1290354" cy="307777"/>
          </a:xfrm>
          <a:prstGeom prst="rect">
            <a:avLst/>
          </a:prstGeom>
          <a:noFill/>
        </p:spPr>
        <p:txBody>
          <a:bodyPr wrap="none" rtlCol="0">
            <a:spAutoFit/>
          </a:bodyPr>
          <a:lstStyle/>
          <a:p>
            <a:pPr algn="ctr"/>
            <a:r>
              <a:rPr lang="en-US" sz="1400" b="1" dirty="0">
                <a:solidFill>
                  <a:srgbClr val="C00000"/>
                </a:solidFill>
              </a:rPr>
              <a:t>Low </a:t>
            </a:r>
            <a:r>
              <a:rPr lang="en-US" sz="1400" b="1" dirty="0" err="1">
                <a:solidFill>
                  <a:srgbClr val="C00000"/>
                </a:solidFill>
              </a:rPr>
              <a:t>px</a:t>
            </a:r>
            <a:r>
              <a:rPr lang="en-US" sz="1400" b="1" dirty="0">
                <a:solidFill>
                  <a:srgbClr val="C00000"/>
                </a:solidFill>
              </a:rPr>
              <a:t> density</a:t>
            </a:r>
          </a:p>
        </p:txBody>
      </p:sp>
      <p:sp>
        <p:nvSpPr>
          <p:cNvPr id="8" name="TextBox 7">
            <a:extLst>
              <a:ext uri="{FF2B5EF4-FFF2-40B4-BE49-F238E27FC236}">
                <a16:creationId xmlns:a16="http://schemas.microsoft.com/office/drawing/2014/main" id="{6DEF7144-2926-8EE9-BA1C-2C4E946D9FAB}"/>
              </a:ext>
            </a:extLst>
          </p:cNvPr>
          <p:cNvSpPr txBox="1"/>
          <p:nvPr/>
        </p:nvSpPr>
        <p:spPr>
          <a:xfrm>
            <a:off x="8833243" y="6231265"/>
            <a:ext cx="2525039" cy="261610"/>
          </a:xfrm>
          <a:prstGeom prst="rect">
            <a:avLst/>
          </a:prstGeom>
          <a:noFill/>
        </p:spPr>
        <p:txBody>
          <a:bodyPr wrap="square" rtlCol="0">
            <a:spAutoFit/>
          </a:bodyPr>
          <a:lstStyle/>
          <a:p>
            <a:pPr algn="r"/>
            <a:r>
              <a:rPr lang="en-US" sz="1100" dirty="0">
                <a:hlinkClick r:id="rId4"/>
              </a:rPr>
              <a:t>Image from Wikimedia Commons</a:t>
            </a:r>
            <a:endParaRPr lang="en-US" sz="1100" dirty="0"/>
          </a:p>
        </p:txBody>
      </p:sp>
    </p:spTree>
    <p:extLst>
      <p:ext uri="{BB962C8B-B14F-4D97-AF65-F5344CB8AC3E}">
        <p14:creationId xmlns:p14="http://schemas.microsoft.com/office/powerpoint/2010/main" val="81430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22B67673-123D-822E-A0DD-B1A0D0F64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6300" y="2402112"/>
            <a:ext cx="5190697" cy="2335048"/>
          </a:xfrm>
          <a:prstGeom prst="rect">
            <a:avLst/>
          </a:prstGeom>
        </p:spPr>
      </p:pic>
      <p:sp>
        <p:nvSpPr>
          <p:cNvPr id="2" name="Title 1">
            <a:extLst>
              <a:ext uri="{FF2B5EF4-FFF2-40B4-BE49-F238E27FC236}">
                <a16:creationId xmlns:a16="http://schemas.microsoft.com/office/drawing/2014/main" id="{A0F067D1-6437-204C-9055-7190ACBAFBF2}"/>
              </a:ext>
            </a:extLst>
          </p:cNvPr>
          <p:cNvSpPr>
            <a:spLocks noGrp="1"/>
          </p:cNvSpPr>
          <p:nvPr>
            <p:ph type="title"/>
          </p:nvPr>
        </p:nvSpPr>
        <p:spPr/>
        <p:txBody>
          <a:bodyPr/>
          <a:lstStyle/>
          <a:p>
            <a:r>
              <a:rPr lang="en-US" b="1" dirty="0"/>
              <a:t>Pathology images: View and movement</a:t>
            </a:r>
          </a:p>
        </p:txBody>
      </p:sp>
      <p:sp>
        <p:nvSpPr>
          <p:cNvPr id="3" name="Content Placeholder 2">
            <a:extLst>
              <a:ext uri="{FF2B5EF4-FFF2-40B4-BE49-F238E27FC236}">
                <a16:creationId xmlns:a16="http://schemas.microsoft.com/office/drawing/2014/main" id="{B61BA33F-777D-F74A-8677-0B13A9A20FC8}"/>
              </a:ext>
            </a:extLst>
          </p:cNvPr>
          <p:cNvSpPr>
            <a:spLocks noGrp="1"/>
          </p:cNvSpPr>
          <p:nvPr>
            <p:ph idx="1"/>
          </p:nvPr>
        </p:nvSpPr>
        <p:spPr>
          <a:xfrm>
            <a:off x="838200" y="2119539"/>
            <a:ext cx="10134600" cy="4542518"/>
          </a:xfrm>
        </p:spPr>
        <p:txBody>
          <a:bodyPr/>
          <a:lstStyle/>
          <a:p>
            <a:r>
              <a:rPr lang="en-US" dirty="0"/>
              <a:t>When the image is larger than the view</a:t>
            </a:r>
          </a:p>
          <a:p>
            <a:pPr lvl="1"/>
            <a:r>
              <a:rPr lang="en-US" dirty="0"/>
              <a:t>From photography/cinematography</a:t>
            </a:r>
          </a:p>
          <a:p>
            <a:r>
              <a:rPr lang="en-US" dirty="0"/>
              <a:t>Field of view (FOV), what’s visible</a:t>
            </a:r>
          </a:p>
          <a:p>
            <a:r>
              <a:rPr lang="en-US" dirty="0"/>
              <a:t>FOV movement</a:t>
            </a:r>
          </a:p>
          <a:p>
            <a:pPr lvl="1"/>
            <a:r>
              <a:rPr lang="en-US" dirty="0"/>
              <a:t>Pan in X and Y directions</a:t>
            </a:r>
          </a:p>
          <a:p>
            <a:pPr lvl="1"/>
            <a:r>
              <a:rPr lang="en-US" dirty="0"/>
              <a:t>Zoom (magnification)</a:t>
            </a:r>
          </a:p>
          <a:p>
            <a:pPr lvl="1"/>
            <a:r>
              <a:rPr lang="en-US" dirty="0"/>
              <a:t>“Z-stacking,” vertical with respect to slide</a:t>
            </a:r>
          </a:p>
          <a:p>
            <a:pPr lvl="2"/>
            <a:r>
              <a:rPr lang="en-US" dirty="0"/>
              <a:t>Multiple images at different vertical focus levels</a:t>
            </a:r>
          </a:p>
          <a:p>
            <a:pPr lvl="2"/>
            <a:r>
              <a:rPr lang="en-US" dirty="0"/>
              <a:t>Up to 30 layers for focus level (cytology) and 3D reconstruction</a:t>
            </a:r>
          </a:p>
        </p:txBody>
      </p:sp>
    </p:spTree>
    <p:extLst>
      <p:ext uri="{BB962C8B-B14F-4D97-AF65-F5344CB8AC3E}">
        <p14:creationId xmlns:p14="http://schemas.microsoft.com/office/powerpoint/2010/main" val="2740700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FFDE4-4E07-7745-B921-427F3260B828}"/>
              </a:ext>
            </a:extLst>
          </p:cNvPr>
          <p:cNvSpPr>
            <a:spLocks noGrp="1"/>
          </p:cNvSpPr>
          <p:nvPr>
            <p:ph type="title"/>
          </p:nvPr>
        </p:nvSpPr>
        <p:spPr/>
        <p:txBody>
          <a:bodyPr/>
          <a:lstStyle/>
          <a:p>
            <a:r>
              <a:rPr lang="en-US" b="1" dirty="0"/>
              <a:t>Image data size</a:t>
            </a:r>
          </a:p>
        </p:txBody>
      </p:sp>
      <p:sp>
        <p:nvSpPr>
          <p:cNvPr id="3" name="Content Placeholder 2">
            <a:extLst>
              <a:ext uri="{FF2B5EF4-FFF2-40B4-BE49-F238E27FC236}">
                <a16:creationId xmlns:a16="http://schemas.microsoft.com/office/drawing/2014/main" id="{48D6E80F-2AA1-E74B-AE9F-3B77EDFD6451}"/>
              </a:ext>
            </a:extLst>
          </p:cNvPr>
          <p:cNvSpPr>
            <a:spLocks noGrp="1"/>
          </p:cNvSpPr>
          <p:nvPr>
            <p:ph idx="1"/>
          </p:nvPr>
        </p:nvSpPr>
        <p:spPr/>
        <p:txBody>
          <a:bodyPr/>
          <a:lstStyle/>
          <a:p>
            <a:r>
              <a:rPr lang="en-US" dirty="0"/>
              <a:t>Directly related to resolution: (color depth) x (# pixels)</a:t>
            </a:r>
          </a:p>
          <a:p>
            <a:pPr lvl="1"/>
            <a:r>
              <a:rPr lang="en-US" dirty="0"/>
              <a:t>(color depth) x (tissue size) / (pixel size @ magnification)</a:t>
            </a:r>
          </a:p>
          <a:p>
            <a:pPr lvl="1"/>
            <a:r>
              <a:rPr lang="en-US" dirty="0"/>
              <a:t>24 x (1 mm)</a:t>
            </a:r>
            <a:r>
              <a:rPr lang="en-US" baseline="30000" dirty="0"/>
              <a:t>2</a:t>
            </a:r>
            <a:r>
              <a:rPr lang="en-US" dirty="0"/>
              <a:t> / (0.25 µm)</a:t>
            </a:r>
            <a:r>
              <a:rPr lang="en-US" baseline="30000" dirty="0"/>
              <a:t>2</a:t>
            </a:r>
            <a:r>
              <a:rPr lang="en-US" dirty="0"/>
              <a:t> = 384,000,000 bits = 48 MB per square mm</a:t>
            </a:r>
          </a:p>
          <a:p>
            <a:r>
              <a:rPr lang="en-US" dirty="0"/>
              <a:t>Z-stacking? Multiply image size x number of levels</a:t>
            </a:r>
          </a:p>
          <a:p>
            <a:pPr lvl="1"/>
            <a:endParaRPr lang="en-US" dirty="0"/>
          </a:p>
          <a:p>
            <a:r>
              <a:rPr lang="en-US" dirty="0"/>
              <a:t>File compression is necessary for digital pathology</a:t>
            </a:r>
          </a:p>
          <a:p>
            <a:r>
              <a:rPr lang="en-US" dirty="0"/>
              <a:t>Even with compression, smart use of storage and network resources is required</a:t>
            </a:r>
          </a:p>
        </p:txBody>
      </p:sp>
    </p:spTree>
    <p:extLst>
      <p:ext uri="{BB962C8B-B14F-4D97-AF65-F5344CB8AC3E}">
        <p14:creationId xmlns:p14="http://schemas.microsoft.com/office/powerpoint/2010/main" val="24048365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2690</TotalTime>
  <Words>3501</Words>
  <Application>Microsoft Office PowerPoint</Application>
  <PresentationFormat>Widescreen</PresentationFormat>
  <Paragraphs>352</Paragraphs>
  <Slides>30</Slides>
  <Notes>12</Notes>
  <HiddenSlides>1</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Introduction to Pathology Informatics</vt:lpstr>
      <vt:lpstr>Why the interest in digital pathology now?</vt:lpstr>
      <vt:lpstr>Digital imaging agenda</vt:lpstr>
      <vt:lpstr>Types of pathology digital imaging systems</vt:lpstr>
      <vt:lpstr>Types of digital images</vt:lpstr>
      <vt:lpstr>The colored Pixel (Picture Element)</vt:lpstr>
      <vt:lpstr>Characteristics of raster images</vt:lpstr>
      <vt:lpstr>Pathology images: View and movement</vt:lpstr>
      <vt:lpstr>Image data size</vt:lpstr>
      <vt:lpstr>Image compression</vt:lpstr>
      <vt:lpstr>Image files (simple example)</vt:lpstr>
      <vt:lpstr>“Image pyramid” in digital pathology</vt:lpstr>
      <vt:lpstr>Data standard for medical imaging (DICOM)</vt:lpstr>
      <vt:lpstr>Encoding the image pyramid</vt:lpstr>
      <vt:lpstr>Accessing the pyramid</vt:lpstr>
      <vt:lpstr>Accessing the pyramid</vt:lpstr>
      <vt:lpstr>Digital pathology workflow</vt:lpstr>
      <vt:lpstr>Standards for inter-system communication  •  IHE Pathology and Laboratory Medicine (PaLM) Workgroup intersystem messaging •  HL7 messaging standard for digital pathology in development</vt:lpstr>
      <vt:lpstr>Scanner details</vt:lpstr>
      <vt:lpstr>Slide imaging</vt:lpstr>
      <vt:lpstr>Example imaging problems</vt:lpstr>
      <vt:lpstr>PACS details</vt:lpstr>
      <vt:lpstr>Display details</vt:lpstr>
      <vt:lpstr>Analytics software likely functions</vt:lpstr>
      <vt:lpstr>Calibration and standardization</vt:lpstr>
      <vt:lpstr>Validation of digital pathology systems (CAP)</vt:lpstr>
      <vt:lpstr>Regulatory review of digital pathology systems</vt:lpstr>
      <vt:lpstr>Key points</vt:lpstr>
      <vt:lpstr>Readings</vt:lpstr>
      <vt:lpstr>Permitted uses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Pathology Informatics I</dc:title>
  <cp:lastModifiedBy>Harrison, James H (jhh5y)</cp:lastModifiedBy>
  <cp:revision>389</cp:revision>
  <dcterms:modified xsi:type="dcterms:W3CDTF">2024-01-19T00:39:04Z</dcterms:modified>
</cp:coreProperties>
</file>