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0" r:id="rId2"/>
    <p:sldId id="276" r:id="rId3"/>
    <p:sldId id="297" r:id="rId4"/>
    <p:sldId id="283" r:id="rId5"/>
    <p:sldId id="277" r:id="rId6"/>
    <p:sldId id="305" r:id="rId7"/>
    <p:sldId id="278" r:id="rId8"/>
    <p:sldId id="279" r:id="rId9"/>
    <p:sldId id="298" r:id="rId10"/>
    <p:sldId id="302" r:id="rId11"/>
    <p:sldId id="301" r:id="rId12"/>
    <p:sldId id="282" r:id="rId13"/>
    <p:sldId id="284" r:id="rId14"/>
    <p:sldId id="280" r:id="rId15"/>
    <p:sldId id="262" r:id="rId16"/>
    <p:sldId id="268" r:id="rId17"/>
    <p:sldId id="261" r:id="rId18"/>
    <p:sldId id="274" r:id="rId19"/>
    <p:sldId id="286" r:id="rId20"/>
    <p:sldId id="287" r:id="rId21"/>
    <p:sldId id="263" r:id="rId22"/>
    <p:sldId id="304" r:id="rId23"/>
    <p:sldId id="288" r:id="rId24"/>
    <p:sldId id="289" r:id="rId25"/>
    <p:sldId id="270" r:id="rId26"/>
    <p:sldId id="271" r:id="rId27"/>
    <p:sldId id="272" r:id="rId28"/>
    <p:sldId id="290" r:id="rId29"/>
    <p:sldId id="292" r:id="rId30"/>
    <p:sldId id="291" r:id="rId31"/>
    <p:sldId id="294" r:id="rId32"/>
    <p:sldId id="293" r:id="rId33"/>
    <p:sldId id="306" r:id="rId34"/>
    <p:sldId id="307" r:id="rId35"/>
    <p:sldId id="30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DF88"/>
    <a:srgbClr val="FDFC65"/>
    <a:srgbClr val="D2FD62"/>
    <a:srgbClr val="FE2919"/>
    <a:srgbClr val="FFAF41"/>
    <a:srgbClr val="73ABE2"/>
    <a:srgbClr val="2D6CA5"/>
    <a:srgbClr val="D95950"/>
    <a:srgbClr val="87B6EA"/>
    <a:srgbClr val="B39F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99E70-063E-6149-8A4F-A337355E86AA}" v="5" dt="2023-12-07T14:00:4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6"/>
    <p:restoredTop sz="82381"/>
  </p:normalViewPr>
  <p:slideViewPr>
    <p:cSldViewPr snapToGrid="0" snapToObjects="1">
      <p:cViewPr varScale="1">
        <p:scale>
          <a:sx n="100" d="100"/>
          <a:sy n="100" d="100"/>
        </p:scale>
        <p:origin x="1464" y="160"/>
      </p:cViewPr>
      <p:guideLst/>
    </p:cSldViewPr>
  </p:slideViewPr>
  <p:outlineViewPr>
    <p:cViewPr>
      <p:scale>
        <a:sx n="33" d="100"/>
        <a:sy n="33" d="100"/>
      </p:scale>
      <p:origin x="0" y="-621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James H (jhh5y)" userId="b54e91c0-fe5f-4cdd-a96e-e47c544bc298" providerId="ADAL" clId="{0C58E849-C191-694B-8583-DA268A205FDA}"/>
    <pc:docChg chg="modSld">
      <pc:chgData name="Harrison, James H (jhh5y)" userId="b54e91c0-fe5f-4cdd-a96e-e47c544bc298" providerId="ADAL" clId="{0C58E849-C191-694B-8583-DA268A205FDA}" dt="2023-06-01T13:47:19.985" v="2"/>
      <pc:docMkLst>
        <pc:docMk/>
      </pc:docMkLst>
      <pc:sldChg chg="modSp mod modNotesTx">
        <pc:chgData name="Harrison, James H (jhh5y)" userId="b54e91c0-fe5f-4cdd-a96e-e47c544bc298" providerId="ADAL" clId="{0C58E849-C191-694B-8583-DA268A205FDA}" dt="2023-06-01T13:47:19.985" v="2"/>
        <pc:sldMkLst>
          <pc:docMk/>
          <pc:sldMk cId="0" sldId="300"/>
        </pc:sldMkLst>
        <pc:spChg chg="mod">
          <ac:chgData name="Harrison, James H (jhh5y)" userId="b54e91c0-fe5f-4cdd-a96e-e47c544bc298" providerId="ADAL" clId="{0C58E849-C191-694B-8583-DA268A205FDA}" dt="2023-06-01T13:47:19.985" v="2"/>
          <ac:spMkLst>
            <pc:docMk/>
            <pc:sldMk cId="0" sldId="300"/>
            <ac:spMk id="231" creationId="{00000000-0000-0000-0000-000000000000}"/>
          </ac:spMkLst>
        </pc:spChg>
      </pc:sldChg>
    </pc:docChg>
  </pc:docChgLst>
  <pc:docChgLst>
    <pc:chgData name="Harrison, James H (jhh5y)" userId="b54e91c0-fe5f-4cdd-a96e-e47c544bc298" providerId="ADAL" clId="{32499E70-063E-6149-8A4F-A337355E86AA}"/>
    <pc:docChg chg="custSel modSld">
      <pc:chgData name="Harrison, James H (jhh5y)" userId="b54e91c0-fe5f-4cdd-a96e-e47c544bc298" providerId="ADAL" clId="{32499E70-063E-6149-8A4F-A337355E86AA}" dt="2023-12-07T14:48:01.902" v="1358" actId="20577"/>
      <pc:docMkLst>
        <pc:docMk/>
      </pc:docMkLst>
      <pc:sldChg chg="modSp mod">
        <pc:chgData name="Harrison, James H (jhh5y)" userId="b54e91c0-fe5f-4cdd-a96e-e47c544bc298" providerId="ADAL" clId="{32499E70-063E-6149-8A4F-A337355E86AA}" dt="2023-12-06T21:23:35.610" v="3" actId="1035"/>
        <pc:sldMkLst>
          <pc:docMk/>
          <pc:sldMk cId="3287721426" sldId="261"/>
        </pc:sldMkLst>
        <pc:spChg chg="mod">
          <ac:chgData name="Harrison, James H (jhh5y)" userId="b54e91c0-fe5f-4cdd-a96e-e47c544bc298" providerId="ADAL" clId="{32499E70-063E-6149-8A4F-A337355E86AA}" dt="2023-12-06T21:23:35.610" v="3" actId="1035"/>
          <ac:spMkLst>
            <pc:docMk/>
            <pc:sldMk cId="3287721426" sldId="261"/>
            <ac:spMk id="5" creationId="{600626DB-2AD7-4B4A-3B46-8FC4535E6A7F}"/>
          </ac:spMkLst>
        </pc:spChg>
      </pc:sldChg>
      <pc:sldChg chg="modSp mod modNotesTx">
        <pc:chgData name="Harrison, James H (jhh5y)" userId="b54e91c0-fe5f-4cdd-a96e-e47c544bc298" providerId="ADAL" clId="{32499E70-063E-6149-8A4F-A337355E86AA}" dt="2023-12-07T14:12:47.119" v="670" actId="20577"/>
        <pc:sldMkLst>
          <pc:docMk/>
          <pc:sldMk cId="1382621522" sldId="262"/>
        </pc:sldMkLst>
        <pc:spChg chg="mod">
          <ac:chgData name="Harrison, James H (jhh5y)" userId="b54e91c0-fe5f-4cdd-a96e-e47c544bc298" providerId="ADAL" clId="{32499E70-063E-6149-8A4F-A337355E86AA}" dt="2023-12-07T14:12:47.119" v="670" actId="20577"/>
          <ac:spMkLst>
            <pc:docMk/>
            <pc:sldMk cId="1382621522" sldId="262"/>
            <ac:spMk id="3" creationId="{346620A3-BF27-6B4E-99B3-4FB1341CC510}"/>
          </ac:spMkLst>
        </pc:spChg>
      </pc:sldChg>
      <pc:sldChg chg="addSp modSp mod modNotesTx">
        <pc:chgData name="Harrison, James H (jhh5y)" userId="b54e91c0-fe5f-4cdd-a96e-e47c544bc298" providerId="ADAL" clId="{32499E70-063E-6149-8A4F-A337355E86AA}" dt="2023-12-07T13:13:52.573" v="358" actId="20577"/>
        <pc:sldMkLst>
          <pc:docMk/>
          <pc:sldMk cId="1986346291" sldId="270"/>
        </pc:sldMkLst>
        <pc:spChg chg="mod">
          <ac:chgData name="Harrison, James H (jhh5y)" userId="b54e91c0-fe5f-4cdd-a96e-e47c544bc298" providerId="ADAL" clId="{32499E70-063E-6149-8A4F-A337355E86AA}" dt="2023-12-07T13:13:52.573" v="358" actId="20577"/>
          <ac:spMkLst>
            <pc:docMk/>
            <pc:sldMk cId="1986346291" sldId="270"/>
            <ac:spMk id="3" creationId="{00000000-0000-0000-0000-000000000000}"/>
          </ac:spMkLst>
        </pc:spChg>
        <pc:spChg chg="add mod">
          <ac:chgData name="Harrison, James H (jhh5y)" userId="b54e91c0-fe5f-4cdd-a96e-e47c544bc298" providerId="ADAL" clId="{32499E70-063E-6149-8A4F-A337355E86AA}" dt="2023-12-07T13:00:05.986" v="6" actId="207"/>
          <ac:spMkLst>
            <pc:docMk/>
            <pc:sldMk cId="1986346291" sldId="270"/>
            <ac:spMk id="4" creationId="{58704541-0F28-39F1-7C95-364A9E5B6EFE}"/>
          </ac:spMkLst>
        </pc:spChg>
        <pc:spChg chg="add mod">
          <ac:chgData name="Harrison, James H (jhh5y)" userId="b54e91c0-fe5f-4cdd-a96e-e47c544bc298" providerId="ADAL" clId="{32499E70-063E-6149-8A4F-A337355E86AA}" dt="2023-12-07T13:06:48.591" v="302" actId="20577"/>
          <ac:spMkLst>
            <pc:docMk/>
            <pc:sldMk cId="1986346291" sldId="270"/>
            <ac:spMk id="5" creationId="{8670C054-5ADD-8536-CD58-14C522CEEDFA}"/>
          </ac:spMkLst>
        </pc:spChg>
        <pc:spChg chg="add mod">
          <ac:chgData name="Harrison, James H (jhh5y)" userId="b54e91c0-fe5f-4cdd-a96e-e47c544bc298" providerId="ADAL" clId="{32499E70-063E-6149-8A4F-A337355E86AA}" dt="2023-12-07T13:09:36.476" v="337" actId="1076"/>
          <ac:spMkLst>
            <pc:docMk/>
            <pc:sldMk cId="1986346291" sldId="270"/>
            <ac:spMk id="7" creationId="{B3571479-4B9F-0A36-1F63-38AB2E91929C}"/>
          </ac:spMkLst>
        </pc:spChg>
      </pc:sldChg>
      <pc:sldChg chg="modSp mod modNotesTx">
        <pc:chgData name="Harrison, James H (jhh5y)" userId="b54e91c0-fe5f-4cdd-a96e-e47c544bc298" providerId="ADAL" clId="{32499E70-063E-6149-8A4F-A337355E86AA}" dt="2023-12-07T14:40:23.545" v="1249" actId="20577"/>
        <pc:sldMkLst>
          <pc:docMk/>
          <pc:sldMk cId="1569130970" sldId="271"/>
        </pc:sldMkLst>
        <pc:spChg chg="mod">
          <ac:chgData name="Harrison, James H (jhh5y)" userId="b54e91c0-fe5f-4cdd-a96e-e47c544bc298" providerId="ADAL" clId="{32499E70-063E-6149-8A4F-A337355E86AA}" dt="2023-12-07T14:40:23.545" v="1249" actId="20577"/>
          <ac:spMkLst>
            <pc:docMk/>
            <pc:sldMk cId="1569130970" sldId="271"/>
            <ac:spMk id="3" creationId="{00000000-0000-0000-0000-000000000000}"/>
          </ac:spMkLst>
        </pc:spChg>
      </pc:sldChg>
      <pc:sldChg chg="modSp mod">
        <pc:chgData name="Harrison, James H (jhh5y)" userId="b54e91c0-fe5f-4cdd-a96e-e47c544bc298" providerId="ADAL" clId="{32499E70-063E-6149-8A4F-A337355E86AA}" dt="2023-12-07T14:41:13.724" v="1273" actId="20577"/>
        <pc:sldMkLst>
          <pc:docMk/>
          <pc:sldMk cId="729080116" sldId="272"/>
        </pc:sldMkLst>
        <pc:spChg chg="mod">
          <ac:chgData name="Harrison, James H (jhh5y)" userId="b54e91c0-fe5f-4cdd-a96e-e47c544bc298" providerId="ADAL" clId="{32499E70-063E-6149-8A4F-A337355E86AA}" dt="2023-12-07T14:41:13.724" v="1273" actId="20577"/>
          <ac:spMkLst>
            <pc:docMk/>
            <pc:sldMk cId="729080116" sldId="272"/>
            <ac:spMk id="8" creationId="{56F61074-8B0B-12CF-91B7-995166B192CF}"/>
          </ac:spMkLst>
        </pc:spChg>
      </pc:sldChg>
      <pc:sldChg chg="modNotesTx">
        <pc:chgData name="Harrison, James H (jhh5y)" userId="b54e91c0-fe5f-4cdd-a96e-e47c544bc298" providerId="ADAL" clId="{32499E70-063E-6149-8A4F-A337355E86AA}" dt="2023-12-07T14:23:02.738" v="996" actId="20577"/>
        <pc:sldMkLst>
          <pc:docMk/>
          <pc:sldMk cId="270205085" sldId="274"/>
        </pc:sldMkLst>
      </pc:sldChg>
      <pc:sldChg chg="modSp mod">
        <pc:chgData name="Harrison, James H (jhh5y)" userId="b54e91c0-fe5f-4cdd-a96e-e47c544bc298" providerId="ADAL" clId="{32499E70-063E-6149-8A4F-A337355E86AA}" dt="2023-12-07T13:38:42.958" v="383" actId="20577"/>
        <pc:sldMkLst>
          <pc:docMk/>
          <pc:sldMk cId="3853518418" sldId="276"/>
        </pc:sldMkLst>
        <pc:spChg chg="mod">
          <ac:chgData name="Harrison, James H (jhh5y)" userId="b54e91c0-fe5f-4cdd-a96e-e47c544bc298" providerId="ADAL" clId="{32499E70-063E-6149-8A4F-A337355E86AA}" dt="2023-12-07T13:38:42.958" v="383" actId="20577"/>
          <ac:spMkLst>
            <pc:docMk/>
            <pc:sldMk cId="3853518418" sldId="276"/>
            <ac:spMk id="3" creationId="{46D417E0-5B68-3D4B-9012-A7F338833E9F}"/>
          </ac:spMkLst>
        </pc:spChg>
      </pc:sldChg>
      <pc:sldChg chg="modSp">
        <pc:chgData name="Harrison, James H (jhh5y)" userId="b54e91c0-fe5f-4cdd-a96e-e47c544bc298" providerId="ADAL" clId="{32499E70-063E-6149-8A4F-A337355E86AA}" dt="2023-12-07T14:00:41.775" v="475" actId="166"/>
        <pc:sldMkLst>
          <pc:docMk/>
          <pc:sldMk cId="1307087573" sldId="284"/>
        </pc:sldMkLst>
        <pc:spChg chg="mod">
          <ac:chgData name="Harrison, James H (jhh5y)" userId="b54e91c0-fe5f-4cdd-a96e-e47c544bc298" providerId="ADAL" clId="{32499E70-063E-6149-8A4F-A337355E86AA}" dt="2023-12-07T14:00:09.641" v="474" actId="166"/>
          <ac:spMkLst>
            <pc:docMk/>
            <pc:sldMk cId="1307087573" sldId="284"/>
            <ac:spMk id="4" creationId="{893A31D1-F772-8541-BA3C-9B1835AE5434}"/>
          </ac:spMkLst>
        </pc:spChg>
        <pc:spChg chg="mod">
          <ac:chgData name="Harrison, James H (jhh5y)" userId="b54e91c0-fe5f-4cdd-a96e-e47c544bc298" providerId="ADAL" clId="{32499E70-063E-6149-8A4F-A337355E86AA}" dt="2023-12-07T14:00:09.641" v="474" actId="166"/>
          <ac:spMkLst>
            <pc:docMk/>
            <pc:sldMk cId="1307087573" sldId="284"/>
            <ac:spMk id="5" creationId="{0493A386-882D-8C42-905C-735C8678B299}"/>
          </ac:spMkLst>
        </pc:spChg>
        <pc:spChg chg="mod">
          <ac:chgData name="Harrison, James H (jhh5y)" userId="b54e91c0-fe5f-4cdd-a96e-e47c544bc298" providerId="ADAL" clId="{32499E70-063E-6149-8A4F-A337355E86AA}" dt="2023-12-07T14:00:09.641" v="474" actId="166"/>
          <ac:spMkLst>
            <pc:docMk/>
            <pc:sldMk cId="1307087573" sldId="284"/>
            <ac:spMk id="7" creationId="{51761244-75E2-9F47-A6BE-4FCA2A191008}"/>
          </ac:spMkLst>
        </pc:spChg>
        <pc:spChg chg="mod">
          <ac:chgData name="Harrison, James H (jhh5y)" userId="b54e91c0-fe5f-4cdd-a96e-e47c544bc298" providerId="ADAL" clId="{32499E70-063E-6149-8A4F-A337355E86AA}" dt="2023-12-07T14:00:09.641" v="474" actId="166"/>
          <ac:spMkLst>
            <pc:docMk/>
            <pc:sldMk cId="1307087573" sldId="284"/>
            <ac:spMk id="8" creationId="{F28D45CE-5808-A94E-B8BC-31570B103823}"/>
          </ac:spMkLst>
        </pc:spChg>
        <pc:spChg chg="mod">
          <ac:chgData name="Harrison, James H (jhh5y)" userId="b54e91c0-fe5f-4cdd-a96e-e47c544bc298" providerId="ADAL" clId="{32499E70-063E-6149-8A4F-A337355E86AA}" dt="2023-12-07T14:00:09.641" v="474" actId="166"/>
          <ac:spMkLst>
            <pc:docMk/>
            <pc:sldMk cId="1307087573" sldId="284"/>
            <ac:spMk id="32" creationId="{7E255744-68AB-1D4D-8C0F-1716F29D2A25}"/>
          </ac:spMkLst>
        </pc:spChg>
        <pc:spChg chg="mod">
          <ac:chgData name="Harrison, James H (jhh5y)" userId="b54e91c0-fe5f-4cdd-a96e-e47c544bc298" providerId="ADAL" clId="{32499E70-063E-6149-8A4F-A337355E86AA}" dt="2023-12-07T14:00:41.775" v="475" actId="166"/>
          <ac:spMkLst>
            <pc:docMk/>
            <pc:sldMk cId="1307087573" sldId="284"/>
            <ac:spMk id="114" creationId="{AF7AF645-AA02-EB41-9889-45EE74E14DFE}"/>
          </ac:spMkLst>
        </pc:spChg>
        <pc:spChg chg="mod">
          <ac:chgData name="Harrison, James H (jhh5y)" userId="b54e91c0-fe5f-4cdd-a96e-e47c544bc298" providerId="ADAL" clId="{32499E70-063E-6149-8A4F-A337355E86AA}" dt="2023-12-07T14:00:41.775" v="475" actId="166"/>
          <ac:spMkLst>
            <pc:docMk/>
            <pc:sldMk cId="1307087573" sldId="284"/>
            <ac:spMk id="115" creationId="{56A66754-69F4-9A4C-9304-9A1EFD68C825}"/>
          </ac:spMkLst>
        </pc:spChg>
        <pc:spChg chg="mod">
          <ac:chgData name="Harrison, James H (jhh5y)" userId="b54e91c0-fe5f-4cdd-a96e-e47c544bc298" providerId="ADAL" clId="{32499E70-063E-6149-8A4F-A337355E86AA}" dt="2023-12-07T14:00:41.775" v="475" actId="166"/>
          <ac:spMkLst>
            <pc:docMk/>
            <pc:sldMk cId="1307087573" sldId="284"/>
            <ac:spMk id="116" creationId="{B96B1F14-7FF3-C944-B11C-F973991F77A3}"/>
          </ac:spMkLst>
        </pc:spChg>
        <pc:spChg chg="mod">
          <ac:chgData name="Harrison, James H (jhh5y)" userId="b54e91c0-fe5f-4cdd-a96e-e47c544bc298" providerId="ADAL" clId="{32499E70-063E-6149-8A4F-A337355E86AA}" dt="2023-12-07T14:00:41.775" v="475" actId="166"/>
          <ac:spMkLst>
            <pc:docMk/>
            <pc:sldMk cId="1307087573" sldId="284"/>
            <ac:spMk id="117" creationId="{FC3E1632-7D8B-8443-AE43-75E701DB53FD}"/>
          </ac:spMkLst>
        </pc:spChg>
        <pc:spChg chg="mod">
          <ac:chgData name="Harrison, James H (jhh5y)" userId="b54e91c0-fe5f-4cdd-a96e-e47c544bc298" providerId="ADAL" clId="{32499E70-063E-6149-8A4F-A337355E86AA}" dt="2023-12-07T14:00:41.775" v="475" actId="166"/>
          <ac:spMkLst>
            <pc:docMk/>
            <pc:sldMk cId="1307087573" sldId="284"/>
            <ac:spMk id="123" creationId="{BB566917-8802-664E-9B36-AAED747B2BA6}"/>
          </ac:spMkLst>
        </pc:spChg>
      </pc:sldChg>
      <pc:sldChg chg="modSp mod">
        <pc:chgData name="Harrison, James H (jhh5y)" userId="b54e91c0-fe5f-4cdd-a96e-e47c544bc298" providerId="ADAL" clId="{32499E70-063E-6149-8A4F-A337355E86AA}" dt="2023-12-07T14:35:45.144" v="1074" actId="20577"/>
        <pc:sldMkLst>
          <pc:docMk/>
          <pc:sldMk cId="1903100751" sldId="288"/>
        </pc:sldMkLst>
        <pc:spChg chg="mod">
          <ac:chgData name="Harrison, James H (jhh5y)" userId="b54e91c0-fe5f-4cdd-a96e-e47c544bc298" providerId="ADAL" clId="{32499E70-063E-6149-8A4F-A337355E86AA}" dt="2023-12-07T14:35:45.144" v="1074" actId="20577"/>
          <ac:spMkLst>
            <pc:docMk/>
            <pc:sldMk cId="1903100751" sldId="288"/>
            <ac:spMk id="3" creationId="{C0FFDA82-5FF7-3D48-B5FB-8058B33DEB72}"/>
          </ac:spMkLst>
        </pc:spChg>
      </pc:sldChg>
      <pc:sldChg chg="modSp mod">
        <pc:chgData name="Harrison, James H (jhh5y)" userId="b54e91c0-fe5f-4cdd-a96e-e47c544bc298" providerId="ADAL" clId="{32499E70-063E-6149-8A4F-A337355E86AA}" dt="2023-12-07T14:45:23.867" v="1342" actId="20577"/>
        <pc:sldMkLst>
          <pc:docMk/>
          <pc:sldMk cId="2496466458" sldId="290"/>
        </pc:sldMkLst>
        <pc:spChg chg="mod">
          <ac:chgData name="Harrison, James H (jhh5y)" userId="b54e91c0-fe5f-4cdd-a96e-e47c544bc298" providerId="ADAL" clId="{32499E70-063E-6149-8A4F-A337355E86AA}" dt="2023-12-07T14:45:23.867" v="1342" actId="20577"/>
          <ac:spMkLst>
            <pc:docMk/>
            <pc:sldMk cId="2496466458" sldId="290"/>
            <ac:spMk id="3" creationId="{393AA38B-14E9-4E48-934B-659A367F8E10}"/>
          </ac:spMkLst>
        </pc:spChg>
      </pc:sldChg>
      <pc:sldChg chg="modSp mod">
        <pc:chgData name="Harrison, James H (jhh5y)" userId="b54e91c0-fe5f-4cdd-a96e-e47c544bc298" providerId="ADAL" clId="{32499E70-063E-6149-8A4F-A337355E86AA}" dt="2023-12-07T14:48:01.902" v="1358" actId="20577"/>
        <pc:sldMkLst>
          <pc:docMk/>
          <pc:sldMk cId="1287378832" sldId="294"/>
        </pc:sldMkLst>
        <pc:spChg chg="mod">
          <ac:chgData name="Harrison, James H (jhh5y)" userId="b54e91c0-fe5f-4cdd-a96e-e47c544bc298" providerId="ADAL" clId="{32499E70-063E-6149-8A4F-A337355E86AA}" dt="2023-12-07T14:48:01.902" v="1358" actId="20577"/>
          <ac:spMkLst>
            <pc:docMk/>
            <pc:sldMk cId="1287378832" sldId="294"/>
            <ac:spMk id="2" creationId="{548DBEAA-E476-DE47-BE05-15FE8AB8B341}"/>
          </ac:spMkLst>
        </pc:spChg>
      </pc:sldChg>
      <pc:sldChg chg="modSp mod">
        <pc:chgData name="Harrison, James H (jhh5y)" userId="b54e91c0-fe5f-4cdd-a96e-e47c544bc298" providerId="ADAL" clId="{32499E70-063E-6149-8A4F-A337355E86AA}" dt="2023-12-07T13:39:54.591" v="387" actId="1036"/>
        <pc:sldMkLst>
          <pc:docMk/>
          <pc:sldMk cId="1495896079" sldId="297"/>
        </pc:sldMkLst>
        <pc:picChg chg="mod">
          <ac:chgData name="Harrison, James H (jhh5y)" userId="b54e91c0-fe5f-4cdd-a96e-e47c544bc298" providerId="ADAL" clId="{32499E70-063E-6149-8A4F-A337355E86AA}" dt="2023-12-07T13:39:54.591" v="387" actId="1036"/>
          <ac:picMkLst>
            <pc:docMk/>
            <pc:sldMk cId="1495896079" sldId="297"/>
            <ac:picMk id="8" creationId="{AD9395DA-BDF8-D1FA-352D-9295BD440C3C}"/>
          </ac:picMkLst>
        </pc:picChg>
      </pc:sldChg>
      <pc:sldChg chg="modSp mod">
        <pc:chgData name="Harrison, James H (jhh5y)" userId="b54e91c0-fe5f-4cdd-a96e-e47c544bc298" providerId="ADAL" clId="{32499E70-063E-6149-8A4F-A337355E86AA}" dt="2023-12-07T13:16:52.722" v="360" actId="20577"/>
        <pc:sldMkLst>
          <pc:docMk/>
          <pc:sldMk cId="0" sldId="300"/>
        </pc:sldMkLst>
        <pc:spChg chg="mod">
          <ac:chgData name="Harrison, James H (jhh5y)" userId="b54e91c0-fe5f-4cdd-a96e-e47c544bc298" providerId="ADAL" clId="{32499E70-063E-6149-8A4F-A337355E86AA}" dt="2023-12-07T13:16:52.722" v="360" actId="20577"/>
          <ac:spMkLst>
            <pc:docMk/>
            <pc:sldMk cId="0" sldId="300"/>
            <ac:spMk id="231" creationId="{00000000-0000-0000-0000-000000000000}"/>
          </ac:spMkLst>
        </pc:spChg>
      </pc:sldChg>
      <pc:sldChg chg="modSp mod">
        <pc:chgData name="Harrison, James H (jhh5y)" userId="b54e91c0-fe5f-4cdd-a96e-e47c544bc298" providerId="ADAL" clId="{32499E70-063E-6149-8A4F-A337355E86AA}" dt="2023-12-07T13:56:45.356" v="473" actId="20577"/>
        <pc:sldMkLst>
          <pc:docMk/>
          <pc:sldMk cId="1164800445" sldId="302"/>
        </pc:sldMkLst>
        <pc:spChg chg="mod">
          <ac:chgData name="Harrison, James H (jhh5y)" userId="b54e91c0-fe5f-4cdd-a96e-e47c544bc298" providerId="ADAL" clId="{32499E70-063E-6149-8A4F-A337355E86AA}" dt="2023-12-07T13:56:45.356" v="473" actId="20577"/>
          <ac:spMkLst>
            <pc:docMk/>
            <pc:sldMk cId="1164800445" sldId="302"/>
            <ac:spMk id="3" creationId="{3AFF2A08-D5F1-BDDF-BEAC-0E4661159AE3}"/>
          </ac:spMkLst>
        </pc:spChg>
      </pc:sldChg>
      <pc:sldChg chg="modSp mod">
        <pc:chgData name="Harrison, James H (jhh5y)" userId="b54e91c0-fe5f-4cdd-a96e-e47c544bc298" providerId="ADAL" clId="{32499E70-063E-6149-8A4F-A337355E86AA}" dt="2023-12-07T14:33:50.460" v="1069" actId="20577"/>
        <pc:sldMkLst>
          <pc:docMk/>
          <pc:sldMk cId="3900258640" sldId="304"/>
        </pc:sldMkLst>
        <pc:spChg chg="mod">
          <ac:chgData name="Harrison, James H (jhh5y)" userId="b54e91c0-fe5f-4cdd-a96e-e47c544bc298" providerId="ADAL" clId="{32499E70-063E-6149-8A4F-A337355E86AA}" dt="2023-12-07T14:33:50.460" v="1069" actId="20577"/>
          <ac:spMkLst>
            <pc:docMk/>
            <pc:sldMk cId="3900258640" sldId="304"/>
            <ac:spMk id="3" creationId="{407DC6AB-B2F5-1CB0-6783-60BCC92826EE}"/>
          </ac:spMkLst>
        </pc:spChg>
      </pc:sldChg>
    </pc:docChg>
  </pc:docChgLst>
  <pc:docChgLst>
    <pc:chgData name="Harrison, James H (jhh5y)" userId="b54e91c0-fe5f-4cdd-a96e-e47c544bc298" providerId="ADAL" clId="{3D9EE62B-0812-8845-8742-56A4959C0DCF}"/>
    <pc:docChg chg="addSld modSld">
      <pc:chgData name="Harrison, James H (jhh5y)" userId="b54e91c0-fe5f-4cdd-a96e-e47c544bc298" providerId="ADAL" clId="{3D9EE62B-0812-8845-8742-56A4959C0DCF}" dt="2022-11-10T21:39:53.191" v="9" actId="680"/>
      <pc:docMkLst>
        <pc:docMk/>
      </pc:docMkLst>
      <pc:sldChg chg="modSp mod">
        <pc:chgData name="Harrison, James H (jhh5y)" userId="b54e91c0-fe5f-4cdd-a96e-e47c544bc298" providerId="ADAL" clId="{3D9EE62B-0812-8845-8742-56A4959C0DCF}" dt="2022-11-10T21:38:08.742" v="8" actId="20577"/>
        <pc:sldMkLst>
          <pc:docMk/>
          <pc:sldMk cId="3397953593" sldId="283"/>
        </pc:sldMkLst>
        <pc:spChg chg="mod">
          <ac:chgData name="Harrison, James H (jhh5y)" userId="b54e91c0-fe5f-4cdd-a96e-e47c544bc298" providerId="ADAL" clId="{3D9EE62B-0812-8845-8742-56A4959C0DCF}" dt="2022-11-10T21:38:08.742" v="8" actId="20577"/>
          <ac:spMkLst>
            <pc:docMk/>
            <pc:sldMk cId="3397953593" sldId="283"/>
            <ac:spMk id="3" creationId="{D4B416F8-C65C-7141-9942-398C7C25F224}"/>
          </ac:spMkLst>
        </pc:spChg>
      </pc:sldChg>
      <pc:sldChg chg="new">
        <pc:chgData name="Harrison, James H (jhh5y)" userId="b54e91c0-fe5f-4cdd-a96e-e47c544bc298" providerId="ADAL" clId="{3D9EE62B-0812-8845-8742-56A4959C0DCF}" dt="2022-11-10T21:39:53.191" v="9" actId="680"/>
        <pc:sldMkLst>
          <pc:docMk/>
          <pc:sldMk cId="1978065698" sldId="304"/>
        </pc:sldMkLst>
      </pc:sldChg>
    </pc:docChg>
  </pc:docChgLst>
  <pc:docChgLst>
    <pc:chgData name="Harrison, James H (jhh5y)" userId="b54e91c0-fe5f-4cdd-a96e-e47c544bc298" providerId="ADAL" clId="{28897B18-155F-184B-B7EC-7C3512FB3E2C}"/>
    <pc:docChg chg="custSel modSld modShowInfo">
      <pc:chgData name="Harrison, James H (jhh5y)" userId="b54e91c0-fe5f-4cdd-a96e-e47c544bc298" providerId="ADAL" clId="{28897B18-155F-184B-B7EC-7C3512FB3E2C}" dt="2023-05-10T00:22:03.757" v="722" actId="2744"/>
      <pc:docMkLst>
        <pc:docMk/>
      </pc:docMkLst>
      <pc:sldChg chg="modNotesTx">
        <pc:chgData name="Harrison, James H (jhh5y)" userId="b54e91c0-fe5f-4cdd-a96e-e47c544bc298" providerId="ADAL" clId="{28897B18-155F-184B-B7EC-7C3512FB3E2C}" dt="2023-05-09T23:23:40.211" v="453" actId="20577"/>
        <pc:sldMkLst>
          <pc:docMk/>
          <pc:sldMk cId="244368028" sldId="268"/>
        </pc:sldMkLst>
      </pc:sldChg>
      <pc:sldChg chg="modNotesTx">
        <pc:chgData name="Harrison, James H (jhh5y)" userId="b54e91c0-fe5f-4cdd-a96e-e47c544bc298" providerId="ADAL" clId="{28897B18-155F-184B-B7EC-7C3512FB3E2C}" dt="2023-05-09T23:26:05.636" v="720" actId="20577"/>
        <pc:sldMkLst>
          <pc:docMk/>
          <pc:sldMk cId="3853518418" sldId="276"/>
        </pc:sldMkLst>
      </pc:sldChg>
      <pc:sldChg chg="modNotesTx">
        <pc:chgData name="Harrison, James H (jhh5y)" userId="b54e91c0-fe5f-4cdd-a96e-e47c544bc298" providerId="ADAL" clId="{28897B18-155F-184B-B7EC-7C3512FB3E2C}" dt="2023-05-09T23:24:06.943" v="487" actId="20577"/>
        <pc:sldMkLst>
          <pc:docMk/>
          <pc:sldMk cId="2193474147" sldId="287"/>
        </pc:sldMkLst>
      </pc:sldChg>
      <pc:sldChg chg="modSp mod modNotesTx">
        <pc:chgData name="Harrison, James H (jhh5y)" userId="b54e91c0-fe5f-4cdd-a96e-e47c544bc298" providerId="ADAL" clId="{28897B18-155F-184B-B7EC-7C3512FB3E2C}" dt="2023-05-09T23:24:42.199" v="513" actId="20577"/>
        <pc:sldMkLst>
          <pc:docMk/>
          <pc:sldMk cId="2493057281" sldId="291"/>
        </pc:sldMkLst>
        <pc:spChg chg="mod">
          <ac:chgData name="Harrison, James H (jhh5y)" userId="b54e91c0-fe5f-4cdd-a96e-e47c544bc298" providerId="ADAL" clId="{28897B18-155F-184B-B7EC-7C3512FB3E2C}" dt="2023-05-09T23:18:56.044" v="141" actId="20577"/>
          <ac:spMkLst>
            <pc:docMk/>
            <pc:sldMk cId="2493057281" sldId="291"/>
            <ac:spMk id="3" creationId="{8728DFF7-3F91-6049-A82B-AFDAA0F6E7D1}"/>
          </ac:spMkLst>
        </pc:spChg>
      </pc:sldChg>
      <pc:sldChg chg="modNotesTx">
        <pc:chgData name="Harrison, James H (jhh5y)" userId="b54e91c0-fe5f-4cdd-a96e-e47c544bc298" providerId="ADAL" clId="{28897B18-155F-184B-B7EC-7C3512FB3E2C}" dt="2023-05-09T23:20:27.960" v="165" actId="20577"/>
        <pc:sldMkLst>
          <pc:docMk/>
          <pc:sldMk cId="1165363896" sldId="298"/>
        </pc:sldMkLst>
      </pc:sldChg>
      <pc:sldChg chg="modNotesTx">
        <pc:chgData name="Harrison, James H (jhh5y)" userId="b54e91c0-fe5f-4cdd-a96e-e47c544bc298" providerId="ADAL" clId="{28897B18-155F-184B-B7EC-7C3512FB3E2C}" dt="2023-05-10T00:21:40.566" v="721"/>
        <pc:sldMkLst>
          <pc:docMk/>
          <pc:sldMk cId="0" sldId="300"/>
        </pc:sldMkLst>
      </pc:sldChg>
      <pc:sldChg chg="modSp mod modNotesTx">
        <pc:chgData name="Harrison, James H (jhh5y)" userId="b54e91c0-fe5f-4cdd-a96e-e47c544bc298" providerId="ADAL" clId="{28897B18-155F-184B-B7EC-7C3512FB3E2C}" dt="2023-05-09T23:20:50.728" v="186" actId="113"/>
        <pc:sldMkLst>
          <pc:docMk/>
          <pc:sldMk cId="1164800445" sldId="302"/>
        </pc:sldMkLst>
        <pc:spChg chg="mod">
          <ac:chgData name="Harrison, James H (jhh5y)" userId="b54e91c0-fe5f-4cdd-a96e-e47c544bc298" providerId="ADAL" clId="{28897B18-155F-184B-B7EC-7C3512FB3E2C}" dt="2023-05-09T23:20:50.728" v="186" actId="113"/>
          <ac:spMkLst>
            <pc:docMk/>
            <pc:sldMk cId="1164800445" sldId="302"/>
            <ac:spMk id="3" creationId="{3AFF2A08-D5F1-BDDF-BEAC-0E4661159AE3}"/>
          </ac:spMkLst>
        </pc:spChg>
      </pc:sldChg>
      <pc:sldChg chg="modSp mod">
        <pc:chgData name="Harrison, James H (jhh5y)" userId="b54e91c0-fe5f-4cdd-a96e-e47c544bc298" providerId="ADAL" clId="{28897B18-155F-184B-B7EC-7C3512FB3E2C}" dt="2023-05-01T19:02:09.943" v="5" actId="27636"/>
        <pc:sldMkLst>
          <pc:docMk/>
          <pc:sldMk cId="2608490331" sldId="307"/>
        </pc:sldMkLst>
        <pc:spChg chg="mod">
          <ac:chgData name="Harrison, James H (jhh5y)" userId="b54e91c0-fe5f-4cdd-a96e-e47c544bc298" providerId="ADAL" clId="{28897B18-155F-184B-B7EC-7C3512FB3E2C}" dt="2023-05-01T19:02:09.943" v="5" actId="27636"/>
          <ac:spMkLst>
            <pc:docMk/>
            <pc:sldMk cId="2608490331" sldId="307"/>
            <ac:spMk id="3" creationId="{35D3836B-650D-75C5-E28A-8CE1B80B9A54}"/>
          </ac:spMkLst>
        </pc:spChg>
      </pc:sldChg>
      <pc:sldChg chg="modSp mod">
        <pc:chgData name="Harrison, James H (jhh5y)" userId="b54e91c0-fe5f-4cdd-a96e-e47c544bc298" providerId="ADAL" clId="{28897B18-155F-184B-B7EC-7C3512FB3E2C}" dt="2023-05-09T22:56:44.449" v="8" actId="20577"/>
        <pc:sldMkLst>
          <pc:docMk/>
          <pc:sldMk cId="3400709409" sldId="308"/>
        </pc:sldMkLst>
        <pc:spChg chg="mod">
          <ac:chgData name="Harrison, James H (jhh5y)" userId="b54e91c0-fe5f-4cdd-a96e-e47c544bc298" providerId="ADAL" clId="{28897B18-155F-184B-B7EC-7C3512FB3E2C}" dt="2023-05-09T22:56:44.449" v="8" actId="20577"/>
          <ac:spMkLst>
            <pc:docMk/>
            <pc:sldMk cId="3400709409" sldId="308"/>
            <ac:spMk id="3" creationId="{73B9CDA8-C7F0-168B-F794-73D3DCDBDED6}"/>
          </ac:spMkLst>
        </pc:spChg>
      </pc:sldChg>
    </pc:docChg>
  </pc:docChgLst>
  <pc:docChgLst>
    <pc:chgData name="Harrison, James H (jhh5y)" userId="b54e91c0-fe5f-4cdd-a96e-e47c544bc298" providerId="ADAL" clId="{9882BFFC-597B-C74D-97AC-F1052264F4F5}"/>
    <pc:docChg chg="undo redo custSel modSld">
      <pc:chgData name="Harrison, James H (jhh5y)" userId="b54e91c0-fe5f-4cdd-a96e-e47c544bc298" providerId="ADAL" clId="{9882BFFC-597B-C74D-97AC-F1052264F4F5}" dt="2022-12-14T19:17:45.742" v="2202" actId="20577"/>
      <pc:docMkLst>
        <pc:docMk/>
      </pc:docMkLst>
      <pc:sldChg chg="modSp mod">
        <pc:chgData name="Harrison, James H (jhh5y)" userId="b54e91c0-fe5f-4cdd-a96e-e47c544bc298" providerId="ADAL" clId="{9882BFFC-597B-C74D-97AC-F1052264F4F5}" dt="2022-12-14T16:06:56.024" v="1399" actId="1038"/>
        <pc:sldMkLst>
          <pc:docMk/>
          <pc:sldMk cId="3287721426" sldId="261"/>
        </pc:sldMkLst>
        <pc:spChg chg="mod">
          <ac:chgData name="Harrison, James H (jhh5y)" userId="b54e91c0-fe5f-4cdd-a96e-e47c544bc298" providerId="ADAL" clId="{9882BFFC-597B-C74D-97AC-F1052264F4F5}" dt="2022-12-14T16:06:56.024" v="1399" actId="1038"/>
          <ac:spMkLst>
            <pc:docMk/>
            <pc:sldMk cId="3287721426" sldId="261"/>
            <ac:spMk id="5" creationId="{600626DB-2AD7-4B4A-3B46-8FC4535E6A7F}"/>
          </ac:spMkLst>
        </pc:spChg>
      </pc:sldChg>
      <pc:sldChg chg="modSp mod modNotesTx">
        <pc:chgData name="Harrison, James H (jhh5y)" userId="b54e91c0-fe5f-4cdd-a96e-e47c544bc298" providerId="ADAL" clId="{9882BFFC-597B-C74D-97AC-F1052264F4F5}" dt="2022-12-14T15:09:24.148" v="1145" actId="20577"/>
        <pc:sldMkLst>
          <pc:docMk/>
          <pc:sldMk cId="869260027" sldId="263"/>
        </pc:sldMkLst>
        <pc:spChg chg="mod">
          <ac:chgData name="Harrison, James H (jhh5y)" userId="b54e91c0-fe5f-4cdd-a96e-e47c544bc298" providerId="ADAL" clId="{9882BFFC-597B-C74D-97AC-F1052264F4F5}" dt="2022-12-14T15:08:04.717" v="918" actId="27636"/>
          <ac:spMkLst>
            <pc:docMk/>
            <pc:sldMk cId="869260027" sldId="263"/>
            <ac:spMk id="3" creationId="{7F16233B-0A11-324F-BFFB-63003BEF3B23}"/>
          </ac:spMkLst>
        </pc:spChg>
      </pc:sldChg>
      <pc:sldChg chg="modNotesTx">
        <pc:chgData name="Harrison, James H (jhh5y)" userId="b54e91c0-fe5f-4cdd-a96e-e47c544bc298" providerId="ADAL" clId="{9882BFFC-597B-C74D-97AC-F1052264F4F5}" dt="2022-12-14T15:12:32.931" v="1240" actId="20577"/>
        <pc:sldMkLst>
          <pc:docMk/>
          <pc:sldMk cId="1569130970" sldId="271"/>
        </pc:sldMkLst>
      </pc:sldChg>
      <pc:sldChg chg="modSp mod">
        <pc:chgData name="Harrison, James H (jhh5y)" userId="b54e91c0-fe5f-4cdd-a96e-e47c544bc298" providerId="ADAL" clId="{9882BFFC-597B-C74D-97AC-F1052264F4F5}" dt="2022-12-14T15:15:51.822" v="1286" actId="27636"/>
        <pc:sldMkLst>
          <pc:docMk/>
          <pc:sldMk cId="729080116" sldId="272"/>
        </pc:sldMkLst>
        <pc:spChg chg="mod">
          <ac:chgData name="Harrison, James H (jhh5y)" userId="b54e91c0-fe5f-4cdd-a96e-e47c544bc298" providerId="ADAL" clId="{9882BFFC-597B-C74D-97AC-F1052264F4F5}" dt="2022-12-14T15:15:51.822" v="1286" actId="27636"/>
          <ac:spMkLst>
            <pc:docMk/>
            <pc:sldMk cId="729080116" sldId="272"/>
            <ac:spMk id="3" creationId="{00000000-0000-0000-0000-000000000000}"/>
          </ac:spMkLst>
        </pc:spChg>
      </pc:sldChg>
      <pc:sldChg chg="addSp delSp modSp mod">
        <pc:chgData name="Harrison, James H (jhh5y)" userId="b54e91c0-fe5f-4cdd-a96e-e47c544bc298" providerId="ADAL" clId="{9882BFFC-597B-C74D-97AC-F1052264F4F5}" dt="2022-12-14T18:50:21.781" v="2037" actId="1038"/>
        <pc:sldMkLst>
          <pc:docMk/>
          <pc:sldMk cId="3421442268" sldId="277"/>
        </pc:sldMkLst>
        <pc:spChg chg="mod">
          <ac:chgData name="Harrison, James H (jhh5y)" userId="b54e91c0-fe5f-4cdd-a96e-e47c544bc298" providerId="ADAL" clId="{9882BFFC-597B-C74D-97AC-F1052264F4F5}" dt="2022-12-14T18:21:00.184" v="1682" actId="27636"/>
          <ac:spMkLst>
            <pc:docMk/>
            <pc:sldMk cId="3421442268" sldId="277"/>
            <ac:spMk id="3" creationId="{549ABB7C-FBA4-5448-8151-9D2359FC4D67}"/>
          </ac:spMkLst>
        </pc:spChg>
        <pc:spChg chg="add mod">
          <ac:chgData name="Harrison, James H (jhh5y)" userId="b54e91c0-fe5f-4cdd-a96e-e47c544bc298" providerId="ADAL" clId="{9882BFFC-597B-C74D-97AC-F1052264F4F5}" dt="2022-12-14T18:50:21.781" v="2037" actId="1038"/>
          <ac:spMkLst>
            <pc:docMk/>
            <pc:sldMk cId="3421442268" sldId="277"/>
            <ac:spMk id="26" creationId="{2AD0283C-3400-6C5D-A721-47884DB47DFC}"/>
          </ac:spMkLst>
        </pc:spChg>
        <pc:spChg chg="add del">
          <ac:chgData name="Harrison, James H (jhh5y)" userId="b54e91c0-fe5f-4cdd-a96e-e47c544bc298" providerId="ADAL" clId="{9882BFFC-597B-C74D-97AC-F1052264F4F5}" dt="2022-12-14T18:43:22.992" v="1983" actId="478"/>
          <ac:spMkLst>
            <pc:docMk/>
            <pc:sldMk cId="3421442268" sldId="277"/>
            <ac:spMk id="32" creationId="{AF5DF7EE-E86B-44D6-9A81-106464EC5E32}"/>
          </ac:spMkLst>
        </pc:spChg>
        <pc:spChg chg="add del">
          <ac:chgData name="Harrison, James H (jhh5y)" userId="b54e91c0-fe5f-4cdd-a96e-e47c544bc298" providerId="ADAL" clId="{9882BFFC-597B-C74D-97AC-F1052264F4F5}" dt="2022-12-14T18:43:37.459" v="1985" actId="478"/>
          <ac:spMkLst>
            <pc:docMk/>
            <pc:sldMk cId="3421442268" sldId="277"/>
            <ac:spMk id="34" creationId="{45D9C707-9198-CE50-7F44-E2044E993491}"/>
          </ac:spMkLst>
        </pc:spChg>
        <pc:picChg chg="del">
          <ac:chgData name="Harrison, James H (jhh5y)" userId="b54e91c0-fe5f-4cdd-a96e-e47c544bc298" providerId="ADAL" clId="{9882BFFC-597B-C74D-97AC-F1052264F4F5}" dt="2022-12-14T16:46:28.976" v="1537" actId="478"/>
          <ac:picMkLst>
            <pc:docMk/>
            <pc:sldMk cId="3421442268" sldId="277"/>
            <ac:picMk id="5" creationId="{C6D8ACAB-2481-4C40-DE43-8A5DCF349A1F}"/>
          </ac:picMkLst>
        </pc:picChg>
        <pc:picChg chg="del">
          <ac:chgData name="Harrison, James H (jhh5y)" userId="b54e91c0-fe5f-4cdd-a96e-e47c544bc298" providerId="ADAL" clId="{9882BFFC-597B-C74D-97AC-F1052264F4F5}" dt="2022-12-14T16:43:58.348" v="1525" actId="478"/>
          <ac:picMkLst>
            <pc:docMk/>
            <pc:sldMk cId="3421442268" sldId="277"/>
            <ac:picMk id="6" creationId="{0F219AB1-8522-064F-95EE-F981BF711A33}"/>
          </ac:picMkLst>
        </pc:picChg>
        <pc:picChg chg="add del mod">
          <ac:chgData name="Harrison, James H (jhh5y)" userId="b54e91c0-fe5f-4cdd-a96e-e47c544bc298" providerId="ADAL" clId="{9882BFFC-597B-C74D-97AC-F1052264F4F5}" dt="2022-12-14T16:31:28.018" v="1420" actId="478"/>
          <ac:picMkLst>
            <pc:docMk/>
            <pc:sldMk cId="3421442268" sldId="277"/>
            <ac:picMk id="7" creationId="{85D1AAEA-3D70-5E32-D5B3-0BF059585849}"/>
          </ac:picMkLst>
        </pc:picChg>
        <pc:picChg chg="mod">
          <ac:chgData name="Harrison, James H (jhh5y)" userId="b54e91c0-fe5f-4cdd-a96e-e47c544bc298" providerId="ADAL" clId="{9882BFFC-597B-C74D-97AC-F1052264F4F5}" dt="2022-12-14T18:50:12.688" v="2026" actId="1037"/>
          <ac:picMkLst>
            <pc:docMk/>
            <pc:sldMk cId="3421442268" sldId="277"/>
            <ac:picMk id="8" creationId="{529679D6-4B69-B841-9421-F829952DEC7C}"/>
          </ac:picMkLst>
        </pc:picChg>
        <pc:picChg chg="del">
          <ac:chgData name="Harrison, James H (jhh5y)" userId="b54e91c0-fe5f-4cdd-a96e-e47c544bc298" providerId="ADAL" clId="{9882BFFC-597B-C74D-97AC-F1052264F4F5}" dt="2022-12-14T18:19:55.882" v="1652" actId="478"/>
          <ac:picMkLst>
            <pc:docMk/>
            <pc:sldMk cId="3421442268" sldId="277"/>
            <ac:picMk id="9" creationId="{E182E2F0-28A0-5BF4-FCE9-4A2C57B46EDE}"/>
          </ac:picMkLst>
        </pc:picChg>
        <pc:picChg chg="add mod">
          <ac:chgData name="Harrison, James H (jhh5y)" userId="b54e91c0-fe5f-4cdd-a96e-e47c544bc298" providerId="ADAL" clId="{9882BFFC-597B-C74D-97AC-F1052264F4F5}" dt="2022-12-14T18:50:00.547" v="2005" actId="1076"/>
          <ac:picMkLst>
            <pc:docMk/>
            <pc:sldMk cId="3421442268" sldId="277"/>
            <ac:picMk id="11" creationId="{123EB678-7653-6FCA-985E-122CF61A56DF}"/>
          </ac:picMkLst>
        </pc:picChg>
        <pc:picChg chg="del">
          <ac:chgData name="Harrison, James H (jhh5y)" userId="b54e91c0-fe5f-4cdd-a96e-e47c544bc298" providerId="ADAL" clId="{9882BFFC-597B-C74D-97AC-F1052264F4F5}" dt="2022-12-14T16:31:07.903" v="1416" actId="478"/>
          <ac:picMkLst>
            <pc:docMk/>
            <pc:sldMk cId="3421442268" sldId="277"/>
            <ac:picMk id="12" creationId="{EE1F4C22-79E7-8B43-9CA1-04CA0F9BC92F}"/>
          </ac:picMkLst>
        </pc:picChg>
        <pc:picChg chg="del">
          <ac:chgData name="Harrison, James H (jhh5y)" userId="b54e91c0-fe5f-4cdd-a96e-e47c544bc298" providerId="ADAL" clId="{9882BFFC-597B-C74D-97AC-F1052264F4F5}" dt="2022-12-14T16:35:52.165" v="1430" actId="478"/>
          <ac:picMkLst>
            <pc:docMk/>
            <pc:sldMk cId="3421442268" sldId="277"/>
            <ac:picMk id="14" creationId="{DAD3BD8C-1BAC-4044-8524-7C3581A6BCFC}"/>
          </ac:picMkLst>
        </pc:picChg>
        <pc:picChg chg="add mod">
          <ac:chgData name="Harrison, James H (jhh5y)" userId="b54e91c0-fe5f-4cdd-a96e-e47c544bc298" providerId="ADAL" clId="{9882BFFC-597B-C74D-97AC-F1052264F4F5}" dt="2022-12-14T18:50:07.731" v="2016" actId="1037"/>
          <ac:picMkLst>
            <pc:docMk/>
            <pc:sldMk cId="3421442268" sldId="277"/>
            <ac:picMk id="15" creationId="{14F78D32-F22C-863A-4D9E-43D5CE0FD985}"/>
          </ac:picMkLst>
        </pc:picChg>
        <pc:picChg chg="add del mod">
          <ac:chgData name="Harrison, James H (jhh5y)" userId="b54e91c0-fe5f-4cdd-a96e-e47c544bc298" providerId="ADAL" clId="{9882BFFC-597B-C74D-97AC-F1052264F4F5}" dt="2022-12-14T16:44:57.620" v="1534" actId="478"/>
          <ac:picMkLst>
            <pc:docMk/>
            <pc:sldMk cId="3421442268" sldId="277"/>
            <ac:picMk id="16" creationId="{D3AD1830-D15E-F12A-243F-89B9FD4AB55B}"/>
          </ac:picMkLst>
        </pc:picChg>
        <pc:picChg chg="add del mod">
          <ac:chgData name="Harrison, James H (jhh5y)" userId="b54e91c0-fe5f-4cdd-a96e-e47c544bc298" providerId="ADAL" clId="{9882BFFC-597B-C74D-97AC-F1052264F4F5}" dt="2022-12-14T18:49:19.544" v="1995" actId="478"/>
          <ac:picMkLst>
            <pc:docMk/>
            <pc:sldMk cId="3421442268" sldId="277"/>
            <ac:picMk id="17" creationId="{6F3949C4-F670-30A9-B9D0-8A7E60578E45}"/>
          </ac:picMkLst>
        </pc:picChg>
        <pc:picChg chg="add del mod">
          <ac:chgData name="Harrison, James H (jhh5y)" userId="b54e91c0-fe5f-4cdd-a96e-e47c544bc298" providerId="ADAL" clId="{9882BFFC-597B-C74D-97AC-F1052264F4F5}" dt="2022-12-14T18:43:57.720" v="1988" actId="478"/>
          <ac:picMkLst>
            <pc:docMk/>
            <pc:sldMk cId="3421442268" sldId="277"/>
            <ac:picMk id="18" creationId="{9E35362E-B050-CB3F-1746-252B42BC2605}"/>
          </ac:picMkLst>
        </pc:picChg>
        <pc:picChg chg="del">
          <ac:chgData name="Harrison, James H (jhh5y)" userId="b54e91c0-fe5f-4cdd-a96e-e47c544bc298" providerId="ADAL" clId="{9882BFFC-597B-C74D-97AC-F1052264F4F5}" dt="2022-12-14T18:16:43.795" v="1646" actId="478"/>
          <ac:picMkLst>
            <pc:docMk/>
            <pc:sldMk cId="3421442268" sldId="277"/>
            <ac:picMk id="19" creationId="{D8A180B6-D5E8-BD4F-AFB7-3CFC00A001B1}"/>
          </ac:picMkLst>
        </pc:picChg>
        <pc:picChg chg="add del mod">
          <ac:chgData name="Harrison, James H (jhh5y)" userId="b54e91c0-fe5f-4cdd-a96e-e47c544bc298" providerId="ADAL" clId="{9882BFFC-597B-C74D-97AC-F1052264F4F5}" dt="2022-12-14T16:48:44.001" v="1600" actId="478"/>
          <ac:picMkLst>
            <pc:docMk/>
            <pc:sldMk cId="3421442268" sldId="277"/>
            <ac:picMk id="20" creationId="{B526A94F-2942-51F8-F714-621B23729C44}"/>
          </ac:picMkLst>
        </pc:picChg>
        <pc:picChg chg="add del mod">
          <ac:chgData name="Harrison, James H (jhh5y)" userId="b54e91c0-fe5f-4cdd-a96e-e47c544bc298" providerId="ADAL" clId="{9882BFFC-597B-C74D-97AC-F1052264F4F5}" dt="2022-12-14T16:50:31.745" v="1616" actId="478"/>
          <ac:picMkLst>
            <pc:docMk/>
            <pc:sldMk cId="3421442268" sldId="277"/>
            <ac:picMk id="21" creationId="{B527FE51-FBE7-129F-368C-3208D3B454B5}"/>
          </ac:picMkLst>
        </pc:picChg>
        <pc:picChg chg="add mod">
          <ac:chgData name="Harrison, James H (jhh5y)" userId="b54e91c0-fe5f-4cdd-a96e-e47c544bc298" providerId="ADAL" clId="{9882BFFC-597B-C74D-97AC-F1052264F4F5}" dt="2022-12-14T18:50:07.731" v="2016" actId="1037"/>
          <ac:picMkLst>
            <pc:docMk/>
            <pc:sldMk cId="3421442268" sldId="277"/>
            <ac:picMk id="22" creationId="{E84462D4-D4F3-E7DC-3C78-907483ED4AC2}"/>
          </ac:picMkLst>
        </pc:picChg>
        <pc:picChg chg="add del mod">
          <ac:chgData name="Harrison, James H (jhh5y)" userId="b54e91c0-fe5f-4cdd-a96e-e47c544bc298" providerId="ADAL" clId="{9882BFFC-597B-C74D-97AC-F1052264F4F5}" dt="2022-12-14T18:32:06.597" v="1784" actId="478"/>
          <ac:picMkLst>
            <pc:docMk/>
            <pc:sldMk cId="3421442268" sldId="277"/>
            <ac:picMk id="23" creationId="{EEC8B81B-64F3-CAD4-40D8-E51A46681F15}"/>
          </ac:picMkLst>
        </pc:picChg>
        <pc:picChg chg="add mod">
          <ac:chgData name="Harrison, James H (jhh5y)" userId="b54e91c0-fe5f-4cdd-a96e-e47c544bc298" providerId="ADAL" clId="{9882BFFC-597B-C74D-97AC-F1052264F4F5}" dt="2022-12-14T18:21:11.026" v="1683" actId="14100"/>
          <ac:picMkLst>
            <pc:docMk/>
            <pc:sldMk cId="3421442268" sldId="277"/>
            <ac:picMk id="24" creationId="{3C0DC649-1E73-F31D-E71E-518CCF04B427}"/>
          </ac:picMkLst>
        </pc:picChg>
        <pc:picChg chg="add del mod">
          <ac:chgData name="Harrison, James H (jhh5y)" userId="b54e91c0-fe5f-4cdd-a96e-e47c544bc298" providerId="ADAL" clId="{9882BFFC-597B-C74D-97AC-F1052264F4F5}" dt="2022-12-14T18:39:24.825" v="1956" actId="478"/>
          <ac:picMkLst>
            <pc:docMk/>
            <pc:sldMk cId="3421442268" sldId="277"/>
            <ac:picMk id="25" creationId="{1BD52E75-5DF0-76E5-42B7-9CE30C0DDA07}"/>
          </ac:picMkLst>
        </pc:picChg>
        <pc:picChg chg="add del mod">
          <ac:chgData name="Harrison, James H (jhh5y)" userId="b54e91c0-fe5f-4cdd-a96e-e47c544bc298" providerId="ADAL" clId="{9882BFFC-597B-C74D-97AC-F1052264F4F5}" dt="2022-12-14T18:40:40.415" v="1963" actId="478"/>
          <ac:picMkLst>
            <pc:docMk/>
            <pc:sldMk cId="3421442268" sldId="277"/>
            <ac:picMk id="28" creationId="{919CEEA4-3CDF-BB1D-60A6-CCCE3F860A22}"/>
          </ac:picMkLst>
        </pc:picChg>
        <pc:picChg chg="add mod">
          <ac:chgData name="Harrison, James H (jhh5y)" userId="b54e91c0-fe5f-4cdd-a96e-e47c544bc298" providerId="ADAL" clId="{9882BFFC-597B-C74D-97AC-F1052264F4F5}" dt="2022-12-14T18:50:12.688" v="2026" actId="1037"/>
          <ac:picMkLst>
            <pc:docMk/>
            <pc:sldMk cId="3421442268" sldId="277"/>
            <ac:picMk id="30" creationId="{3E972F78-479B-2BF2-D67D-160AA04E80B5}"/>
          </ac:picMkLst>
        </pc:picChg>
        <pc:picChg chg="add del mod">
          <ac:chgData name="Harrison, James H (jhh5y)" userId="b54e91c0-fe5f-4cdd-a96e-e47c544bc298" providerId="ADAL" clId="{9882BFFC-597B-C74D-97AC-F1052264F4F5}" dt="2022-12-14T18:49:30.252" v="2000" actId="478"/>
          <ac:picMkLst>
            <pc:docMk/>
            <pc:sldMk cId="3421442268" sldId="277"/>
            <ac:picMk id="35" creationId="{98554955-D264-0D0A-8E40-7D2ED4B269CD}"/>
          </ac:picMkLst>
        </pc:picChg>
        <pc:picChg chg="add mod">
          <ac:chgData name="Harrison, James H (jhh5y)" userId="b54e91c0-fe5f-4cdd-a96e-e47c544bc298" providerId="ADAL" clId="{9882BFFC-597B-C74D-97AC-F1052264F4F5}" dt="2022-12-14T18:49:39.208" v="2003" actId="1076"/>
          <ac:picMkLst>
            <pc:docMk/>
            <pc:sldMk cId="3421442268" sldId="277"/>
            <ac:picMk id="36" creationId="{2D2A7934-EE38-E4C9-B20B-E0472FD9B77F}"/>
          </ac:picMkLst>
        </pc:picChg>
      </pc:sldChg>
      <pc:sldChg chg="addSp delSp modSp mod">
        <pc:chgData name="Harrison, James H (jhh5y)" userId="b54e91c0-fe5f-4cdd-a96e-e47c544bc298" providerId="ADAL" clId="{9882BFFC-597B-C74D-97AC-F1052264F4F5}" dt="2022-12-14T18:51:13.953" v="2043" actId="1076"/>
        <pc:sldMkLst>
          <pc:docMk/>
          <pc:sldMk cId="1194136045" sldId="278"/>
        </pc:sldMkLst>
        <pc:spChg chg="add del">
          <ac:chgData name="Harrison, James H (jhh5y)" userId="b54e91c0-fe5f-4cdd-a96e-e47c544bc298" providerId="ADAL" clId="{9882BFFC-597B-C74D-97AC-F1052264F4F5}" dt="2022-12-14T18:30:32.354" v="1773" actId="478"/>
          <ac:spMkLst>
            <pc:docMk/>
            <pc:sldMk cId="1194136045" sldId="278"/>
            <ac:spMk id="7" creationId="{003A2E6B-6257-F839-80AD-08E6CA2FDF62}"/>
          </ac:spMkLst>
        </pc:spChg>
        <pc:spChg chg="add del">
          <ac:chgData name="Harrison, James H (jhh5y)" userId="b54e91c0-fe5f-4cdd-a96e-e47c544bc298" providerId="ADAL" clId="{9882BFFC-597B-C74D-97AC-F1052264F4F5}" dt="2022-12-14T18:30:39.126" v="1775" actId="478"/>
          <ac:spMkLst>
            <pc:docMk/>
            <pc:sldMk cId="1194136045" sldId="278"/>
            <ac:spMk id="9" creationId="{B63BED52-20F2-81E6-8A3E-15A502DB350C}"/>
          </ac:spMkLst>
        </pc:spChg>
        <pc:spChg chg="add mod">
          <ac:chgData name="Harrison, James H (jhh5y)" userId="b54e91c0-fe5f-4cdd-a96e-e47c544bc298" providerId="ADAL" clId="{9882BFFC-597B-C74D-97AC-F1052264F4F5}" dt="2022-12-14T18:34:29.575" v="1869" actId="1076"/>
          <ac:spMkLst>
            <pc:docMk/>
            <pc:sldMk cId="1194136045" sldId="278"/>
            <ac:spMk id="12" creationId="{F97CE581-7F58-62F6-C415-093B953A5D92}"/>
          </ac:spMkLst>
        </pc:spChg>
        <pc:picChg chg="add del mod">
          <ac:chgData name="Harrison, James H (jhh5y)" userId="b54e91c0-fe5f-4cdd-a96e-e47c544bc298" providerId="ADAL" clId="{9882BFFC-597B-C74D-97AC-F1052264F4F5}" dt="2022-12-14T18:31:06.632" v="1776" actId="478"/>
          <ac:picMkLst>
            <pc:docMk/>
            <pc:sldMk cId="1194136045" sldId="278"/>
            <ac:picMk id="4" creationId="{29A62E94-B3F7-699D-973B-66C3974776E2}"/>
          </ac:picMkLst>
        </pc:picChg>
        <pc:picChg chg="del mod">
          <ac:chgData name="Harrison, James H (jhh5y)" userId="b54e91c0-fe5f-4cdd-a96e-e47c544bc298" providerId="ADAL" clId="{9882BFFC-597B-C74D-97AC-F1052264F4F5}" dt="2022-12-14T18:29:21.972" v="1765" actId="478"/>
          <ac:picMkLst>
            <pc:docMk/>
            <pc:sldMk cId="1194136045" sldId="278"/>
            <ac:picMk id="5" creationId="{EF94E437-228B-715B-F5AA-F2CDDB5F40DA}"/>
          </ac:picMkLst>
        </pc:picChg>
        <pc:picChg chg="add del mod">
          <ac:chgData name="Harrison, James H (jhh5y)" userId="b54e91c0-fe5f-4cdd-a96e-e47c544bc298" providerId="ADAL" clId="{9882BFFC-597B-C74D-97AC-F1052264F4F5}" dt="2022-12-14T18:33:40.896" v="1844" actId="478"/>
          <ac:picMkLst>
            <pc:docMk/>
            <pc:sldMk cId="1194136045" sldId="278"/>
            <ac:picMk id="10" creationId="{222E2D90-77AF-4C0C-7FEB-790309160A2C}"/>
          </ac:picMkLst>
        </pc:picChg>
        <pc:picChg chg="add del mod">
          <ac:chgData name="Harrison, James H (jhh5y)" userId="b54e91c0-fe5f-4cdd-a96e-e47c544bc298" providerId="ADAL" clId="{9882BFFC-597B-C74D-97AC-F1052264F4F5}" dt="2022-12-14T18:50:57.059" v="2038" actId="478"/>
          <ac:picMkLst>
            <pc:docMk/>
            <pc:sldMk cId="1194136045" sldId="278"/>
            <ac:picMk id="11" creationId="{85E2B901-EAB2-32A8-1580-262D6090D2D6}"/>
          </ac:picMkLst>
        </pc:picChg>
        <pc:picChg chg="add mod">
          <ac:chgData name="Harrison, James H (jhh5y)" userId="b54e91c0-fe5f-4cdd-a96e-e47c544bc298" providerId="ADAL" clId="{9882BFFC-597B-C74D-97AC-F1052264F4F5}" dt="2022-12-14T18:51:13.953" v="2043" actId="1076"/>
          <ac:picMkLst>
            <pc:docMk/>
            <pc:sldMk cId="1194136045" sldId="278"/>
            <ac:picMk id="13" creationId="{977C50FB-1730-8B8A-D646-EE03155CE40E}"/>
          </ac:picMkLst>
        </pc:picChg>
      </pc:sldChg>
      <pc:sldChg chg="addSp delSp modSp mod">
        <pc:chgData name="Harrison, James H (jhh5y)" userId="b54e91c0-fe5f-4cdd-a96e-e47c544bc298" providerId="ADAL" clId="{9882BFFC-597B-C74D-97AC-F1052264F4F5}" dt="2022-12-14T19:13:56.471" v="2143" actId="1076"/>
        <pc:sldMkLst>
          <pc:docMk/>
          <pc:sldMk cId="4257130698" sldId="279"/>
        </pc:sldMkLst>
        <pc:grpChg chg="add mod">
          <ac:chgData name="Harrison, James H (jhh5y)" userId="b54e91c0-fe5f-4cdd-a96e-e47c544bc298" providerId="ADAL" clId="{9882BFFC-597B-C74D-97AC-F1052264F4F5}" dt="2022-12-14T19:07:00.290" v="2073" actId="164"/>
          <ac:grpSpMkLst>
            <pc:docMk/>
            <pc:sldMk cId="4257130698" sldId="279"/>
            <ac:grpSpMk id="20" creationId="{5CB518EC-6B0B-F988-8684-92B0896F5A27}"/>
          </ac:grpSpMkLst>
        </pc:grpChg>
        <pc:grpChg chg="add mod">
          <ac:chgData name="Harrison, James H (jhh5y)" userId="b54e91c0-fe5f-4cdd-a96e-e47c544bc298" providerId="ADAL" clId="{9882BFFC-597B-C74D-97AC-F1052264F4F5}" dt="2022-12-14T19:07:12.675" v="2077" actId="1035"/>
          <ac:grpSpMkLst>
            <pc:docMk/>
            <pc:sldMk cId="4257130698" sldId="279"/>
            <ac:grpSpMk id="25" creationId="{515EAE03-C9FA-A4B7-049C-245033C79F81}"/>
          </ac:grpSpMkLst>
        </pc:grpChg>
        <pc:grpChg chg="add del mod">
          <ac:chgData name="Harrison, James H (jhh5y)" userId="b54e91c0-fe5f-4cdd-a96e-e47c544bc298" providerId="ADAL" clId="{9882BFFC-597B-C74D-97AC-F1052264F4F5}" dt="2022-12-14T19:13:36.699" v="2139" actId="478"/>
          <ac:grpSpMkLst>
            <pc:docMk/>
            <pc:sldMk cId="4257130698" sldId="279"/>
            <ac:grpSpMk id="29" creationId="{F8B3064F-65A9-AF91-0190-C92100693F37}"/>
          </ac:grpSpMkLst>
        </pc:grpChg>
        <pc:grpChg chg="add del mod">
          <ac:chgData name="Harrison, James H (jhh5y)" userId="b54e91c0-fe5f-4cdd-a96e-e47c544bc298" providerId="ADAL" clId="{9882BFFC-597B-C74D-97AC-F1052264F4F5}" dt="2022-12-14T19:13:35.316" v="2138" actId="478"/>
          <ac:grpSpMkLst>
            <pc:docMk/>
            <pc:sldMk cId="4257130698" sldId="279"/>
            <ac:grpSpMk id="33" creationId="{7BBBA24A-030C-D8F4-530E-CCF35DDA2EFF}"/>
          </ac:grpSpMkLst>
        </pc:grpChg>
        <pc:grpChg chg="add mod">
          <ac:chgData name="Harrison, James H (jhh5y)" userId="b54e91c0-fe5f-4cdd-a96e-e47c544bc298" providerId="ADAL" clId="{9882BFFC-597B-C74D-97AC-F1052264F4F5}" dt="2022-12-14T19:09:03.054" v="2091" actId="164"/>
          <ac:grpSpMkLst>
            <pc:docMk/>
            <pc:sldMk cId="4257130698" sldId="279"/>
            <ac:grpSpMk id="40" creationId="{4E7058BC-FA78-A3E6-39AF-4302FE0498F1}"/>
          </ac:grpSpMkLst>
        </pc:grpChg>
        <pc:grpChg chg="add del mod">
          <ac:chgData name="Harrison, James H (jhh5y)" userId="b54e91c0-fe5f-4cdd-a96e-e47c544bc298" providerId="ADAL" clId="{9882BFFC-597B-C74D-97AC-F1052264F4F5}" dt="2022-12-14T19:13:37.893" v="2140" actId="478"/>
          <ac:grpSpMkLst>
            <pc:docMk/>
            <pc:sldMk cId="4257130698" sldId="279"/>
            <ac:grpSpMk id="41" creationId="{CDC70C18-671D-D898-5214-57F3B6382B81}"/>
          </ac:grpSpMkLst>
        </pc:grpChg>
        <pc:grpChg chg="add mod">
          <ac:chgData name="Harrison, James H (jhh5y)" userId="b54e91c0-fe5f-4cdd-a96e-e47c544bc298" providerId="ADAL" clId="{9882BFFC-597B-C74D-97AC-F1052264F4F5}" dt="2022-12-14T19:10:31.742" v="2109" actId="164"/>
          <ac:grpSpMkLst>
            <pc:docMk/>
            <pc:sldMk cId="4257130698" sldId="279"/>
            <ac:grpSpMk id="47" creationId="{CC931D4E-7C4D-F9AD-3AA4-19092559BAEC}"/>
          </ac:grpSpMkLst>
        </pc:grpChg>
        <pc:grpChg chg="add mod">
          <ac:chgData name="Harrison, James H (jhh5y)" userId="b54e91c0-fe5f-4cdd-a96e-e47c544bc298" providerId="ADAL" clId="{9882BFFC-597B-C74D-97AC-F1052264F4F5}" dt="2022-12-14T19:11:26.013" v="2118" actId="164"/>
          <ac:grpSpMkLst>
            <pc:docMk/>
            <pc:sldMk cId="4257130698" sldId="279"/>
            <ac:grpSpMk id="48" creationId="{00A68612-FA6A-5832-378A-6530CE94F600}"/>
          </ac:grpSpMkLst>
        </pc:grpChg>
        <pc:grpChg chg="add mod">
          <ac:chgData name="Harrison, James H (jhh5y)" userId="b54e91c0-fe5f-4cdd-a96e-e47c544bc298" providerId="ADAL" clId="{9882BFFC-597B-C74D-97AC-F1052264F4F5}" dt="2022-12-14T19:13:56.471" v="2143" actId="1076"/>
          <ac:grpSpMkLst>
            <pc:docMk/>
            <pc:sldMk cId="4257130698" sldId="279"/>
            <ac:grpSpMk id="54" creationId="{3C348ABB-0CD9-4CC6-1407-20B8D2A1D800}"/>
          </ac:grpSpMkLst>
        </pc:grpChg>
        <pc:grpChg chg="add mod">
          <ac:chgData name="Harrison, James H (jhh5y)" userId="b54e91c0-fe5f-4cdd-a96e-e47c544bc298" providerId="ADAL" clId="{9882BFFC-597B-C74D-97AC-F1052264F4F5}" dt="2022-12-14T19:13:56.471" v="2143" actId="1076"/>
          <ac:grpSpMkLst>
            <pc:docMk/>
            <pc:sldMk cId="4257130698" sldId="279"/>
            <ac:grpSpMk id="58" creationId="{A343B9D0-A8D6-39B3-2EA1-17F26840894E}"/>
          </ac:grpSpMkLst>
        </pc:grpChg>
        <pc:grpChg chg="add mod">
          <ac:chgData name="Harrison, James H (jhh5y)" userId="b54e91c0-fe5f-4cdd-a96e-e47c544bc298" providerId="ADAL" clId="{9882BFFC-597B-C74D-97AC-F1052264F4F5}" dt="2022-12-14T19:13:56.471" v="2143" actId="1076"/>
          <ac:grpSpMkLst>
            <pc:docMk/>
            <pc:sldMk cId="4257130698" sldId="279"/>
            <ac:grpSpMk id="62" creationId="{537A5B94-BDDF-5B69-D2F5-0E271271D4D4}"/>
          </ac:grpSpMkLst>
        </pc:grpChg>
        <pc:grpChg chg="add mod">
          <ac:chgData name="Harrison, James H (jhh5y)" userId="b54e91c0-fe5f-4cdd-a96e-e47c544bc298" providerId="ADAL" clId="{9882BFFC-597B-C74D-97AC-F1052264F4F5}" dt="2022-12-14T19:13:56.471" v="2143" actId="1076"/>
          <ac:grpSpMkLst>
            <pc:docMk/>
            <pc:sldMk cId="4257130698" sldId="279"/>
            <ac:grpSpMk id="65" creationId="{4454F55A-9C04-64DB-7116-699113C5AD96}"/>
          </ac:grpSpMkLst>
        </pc:grpChg>
        <pc:picChg chg="del">
          <ac:chgData name="Harrison, James H (jhh5y)" userId="b54e91c0-fe5f-4cdd-a96e-e47c544bc298" providerId="ADAL" clId="{9882BFFC-597B-C74D-97AC-F1052264F4F5}" dt="2022-12-14T19:13:39.146" v="2141" actId="478"/>
          <ac:picMkLst>
            <pc:docMk/>
            <pc:sldMk cId="4257130698" sldId="279"/>
            <ac:picMk id="6" creationId="{FAB58A94-FBE3-8647-9DB7-6E5457B99073}"/>
          </ac:picMkLst>
        </pc:picChg>
        <pc:picChg chg="add del mod">
          <ac:chgData name="Harrison, James H (jhh5y)" userId="b54e91c0-fe5f-4cdd-a96e-e47c544bc298" providerId="ADAL" clId="{9882BFFC-597B-C74D-97AC-F1052264F4F5}" dt="2022-12-14T19:06:28.292" v="2063" actId="478"/>
          <ac:picMkLst>
            <pc:docMk/>
            <pc:sldMk cId="4257130698" sldId="279"/>
            <ac:picMk id="9" creationId="{14BAB520-B568-E920-71FE-783F494DDE4D}"/>
          </ac:picMkLst>
        </pc:picChg>
        <pc:picChg chg="add del mod">
          <ac:chgData name="Harrison, James H (jhh5y)" userId="b54e91c0-fe5f-4cdd-a96e-e47c544bc298" providerId="ADAL" clId="{9882BFFC-597B-C74D-97AC-F1052264F4F5}" dt="2022-12-14T19:06:26.043" v="2062" actId="478"/>
          <ac:picMkLst>
            <pc:docMk/>
            <pc:sldMk cId="4257130698" sldId="279"/>
            <ac:picMk id="12" creationId="{DCC861A6-DAA0-CA02-8A2C-732666170B5D}"/>
          </ac:picMkLst>
        </pc:picChg>
        <pc:picChg chg="add mod">
          <ac:chgData name="Harrison, James H (jhh5y)" userId="b54e91c0-fe5f-4cdd-a96e-e47c544bc298" providerId="ADAL" clId="{9882BFFC-597B-C74D-97AC-F1052264F4F5}" dt="2022-12-14T19:07:00.290" v="2073" actId="164"/>
          <ac:picMkLst>
            <pc:docMk/>
            <pc:sldMk cId="4257130698" sldId="279"/>
            <ac:picMk id="14" creationId="{617C4419-7354-208B-6857-649FEB3587F2}"/>
          </ac:picMkLst>
        </pc:picChg>
        <pc:picChg chg="add mod">
          <ac:chgData name="Harrison, James H (jhh5y)" userId="b54e91c0-fe5f-4cdd-a96e-e47c544bc298" providerId="ADAL" clId="{9882BFFC-597B-C74D-97AC-F1052264F4F5}" dt="2022-12-14T19:07:00.290" v="2073" actId="164"/>
          <ac:picMkLst>
            <pc:docMk/>
            <pc:sldMk cId="4257130698" sldId="279"/>
            <ac:picMk id="15" creationId="{4CF6A809-8398-7978-7C10-DC14BED5C626}"/>
          </ac:picMkLst>
        </pc:picChg>
        <pc:picChg chg="add mod">
          <ac:chgData name="Harrison, James H (jhh5y)" userId="b54e91c0-fe5f-4cdd-a96e-e47c544bc298" providerId="ADAL" clId="{9882BFFC-597B-C74D-97AC-F1052264F4F5}" dt="2022-12-14T19:07:00.290" v="2073" actId="164"/>
          <ac:picMkLst>
            <pc:docMk/>
            <pc:sldMk cId="4257130698" sldId="279"/>
            <ac:picMk id="19" creationId="{464345BE-6EA6-F694-F265-EE453684C486}"/>
          </ac:picMkLst>
        </pc:picChg>
        <pc:picChg chg="mod">
          <ac:chgData name="Harrison, James H (jhh5y)" userId="b54e91c0-fe5f-4cdd-a96e-e47c544bc298" providerId="ADAL" clId="{9882BFFC-597B-C74D-97AC-F1052264F4F5}" dt="2022-12-14T19:07:06.386" v="2074"/>
          <ac:picMkLst>
            <pc:docMk/>
            <pc:sldMk cId="4257130698" sldId="279"/>
            <ac:picMk id="26" creationId="{616B0AC2-88ED-2F7B-AE51-B404869156C7}"/>
          </ac:picMkLst>
        </pc:picChg>
        <pc:picChg chg="mod">
          <ac:chgData name="Harrison, James H (jhh5y)" userId="b54e91c0-fe5f-4cdd-a96e-e47c544bc298" providerId="ADAL" clId="{9882BFFC-597B-C74D-97AC-F1052264F4F5}" dt="2022-12-14T19:07:06.386" v="2074"/>
          <ac:picMkLst>
            <pc:docMk/>
            <pc:sldMk cId="4257130698" sldId="279"/>
            <ac:picMk id="27" creationId="{26BDBBC1-6D81-2A9E-1B56-3FB39B47BE60}"/>
          </ac:picMkLst>
        </pc:picChg>
        <pc:picChg chg="mod">
          <ac:chgData name="Harrison, James H (jhh5y)" userId="b54e91c0-fe5f-4cdd-a96e-e47c544bc298" providerId="ADAL" clId="{9882BFFC-597B-C74D-97AC-F1052264F4F5}" dt="2022-12-14T19:07:06.386" v="2074"/>
          <ac:picMkLst>
            <pc:docMk/>
            <pc:sldMk cId="4257130698" sldId="279"/>
            <ac:picMk id="28" creationId="{FA224EAA-BEE5-BD34-3526-B2C7B4A29CF2}"/>
          </ac:picMkLst>
        </pc:picChg>
        <pc:picChg chg="mod">
          <ac:chgData name="Harrison, James H (jhh5y)" userId="b54e91c0-fe5f-4cdd-a96e-e47c544bc298" providerId="ADAL" clId="{9882BFFC-597B-C74D-97AC-F1052264F4F5}" dt="2022-12-14T19:07:18.582" v="2078"/>
          <ac:picMkLst>
            <pc:docMk/>
            <pc:sldMk cId="4257130698" sldId="279"/>
            <ac:picMk id="30" creationId="{21ECDBFC-2089-7CD1-0A58-15702F0BEB4F}"/>
          </ac:picMkLst>
        </pc:picChg>
        <pc:picChg chg="mod">
          <ac:chgData name="Harrison, James H (jhh5y)" userId="b54e91c0-fe5f-4cdd-a96e-e47c544bc298" providerId="ADAL" clId="{9882BFFC-597B-C74D-97AC-F1052264F4F5}" dt="2022-12-14T19:07:18.582" v="2078"/>
          <ac:picMkLst>
            <pc:docMk/>
            <pc:sldMk cId="4257130698" sldId="279"/>
            <ac:picMk id="31" creationId="{CC83B15A-817C-F181-E410-3443502973DB}"/>
          </ac:picMkLst>
        </pc:picChg>
        <pc:picChg chg="mod">
          <ac:chgData name="Harrison, James H (jhh5y)" userId="b54e91c0-fe5f-4cdd-a96e-e47c544bc298" providerId="ADAL" clId="{9882BFFC-597B-C74D-97AC-F1052264F4F5}" dt="2022-12-14T19:07:18.582" v="2078"/>
          <ac:picMkLst>
            <pc:docMk/>
            <pc:sldMk cId="4257130698" sldId="279"/>
            <ac:picMk id="32" creationId="{6E2CE09D-4805-CE4B-7061-D1DFA9F5B8F1}"/>
          </ac:picMkLst>
        </pc:picChg>
        <pc:picChg chg="mod">
          <ac:chgData name="Harrison, James H (jhh5y)" userId="b54e91c0-fe5f-4cdd-a96e-e47c544bc298" providerId="ADAL" clId="{9882BFFC-597B-C74D-97AC-F1052264F4F5}" dt="2022-12-14T19:07:25.773" v="2080"/>
          <ac:picMkLst>
            <pc:docMk/>
            <pc:sldMk cId="4257130698" sldId="279"/>
            <ac:picMk id="34" creationId="{E649155E-6921-4464-9DF8-1C2434B4FC12}"/>
          </ac:picMkLst>
        </pc:picChg>
        <pc:picChg chg="mod">
          <ac:chgData name="Harrison, James H (jhh5y)" userId="b54e91c0-fe5f-4cdd-a96e-e47c544bc298" providerId="ADAL" clId="{9882BFFC-597B-C74D-97AC-F1052264F4F5}" dt="2022-12-14T19:07:25.773" v="2080"/>
          <ac:picMkLst>
            <pc:docMk/>
            <pc:sldMk cId="4257130698" sldId="279"/>
            <ac:picMk id="35" creationId="{FDBF014A-5747-AA09-7912-D3686D7CFDAC}"/>
          </ac:picMkLst>
        </pc:picChg>
        <pc:picChg chg="mod">
          <ac:chgData name="Harrison, James H (jhh5y)" userId="b54e91c0-fe5f-4cdd-a96e-e47c544bc298" providerId="ADAL" clId="{9882BFFC-597B-C74D-97AC-F1052264F4F5}" dt="2022-12-14T19:07:25.773" v="2080"/>
          <ac:picMkLst>
            <pc:docMk/>
            <pc:sldMk cId="4257130698" sldId="279"/>
            <ac:picMk id="36" creationId="{AA856CD9-DC14-2268-02C7-2789A936EABF}"/>
          </ac:picMkLst>
        </pc:picChg>
        <pc:picChg chg="add mod">
          <ac:chgData name="Harrison, James H (jhh5y)" userId="b54e91c0-fe5f-4cdd-a96e-e47c544bc298" providerId="ADAL" clId="{9882BFFC-597B-C74D-97AC-F1052264F4F5}" dt="2022-12-14T19:09:03.054" v="2091" actId="164"/>
          <ac:picMkLst>
            <pc:docMk/>
            <pc:sldMk cId="4257130698" sldId="279"/>
            <ac:picMk id="38" creationId="{C521B68E-A9C1-97A8-8454-83878C5DB7BE}"/>
          </ac:picMkLst>
        </pc:picChg>
        <pc:picChg chg="add mod">
          <ac:chgData name="Harrison, James H (jhh5y)" userId="b54e91c0-fe5f-4cdd-a96e-e47c544bc298" providerId="ADAL" clId="{9882BFFC-597B-C74D-97AC-F1052264F4F5}" dt="2022-12-14T19:09:03.054" v="2091" actId="164"/>
          <ac:picMkLst>
            <pc:docMk/>
            <pc:sldMk cId="4257130698" sldId="279"/>
            <ac:picMk id="39" creationId="{D58B95E4-5287-B7CE-AE70-D3A528E4880E}"/>
          </ac:picMkLst>
        </pc:picChg>
        <pc:picChg chg="mod">
          <ac:chgData name="Harrison, James H (jhh5y)" userId="b54e91c0-fe5f-4cdd-a96e-e47c544bc298" providerId="ADAL" clId="{9882BFFC-597B-C74D-97AC-F1052264F4F5}" dt="2022-12-14T19:09:04.728" v="2092"/>
          <ac:picMkLst>
            <pc:docMk/>
            <pc:sldMk cId="4257130698" sldId="279"/>
            <ac:picMk id="42" creationId="{2D7F009E-7795-226D-DD60-6A728C181AFA}"/>
          </ac:picMkLst>
        </pc:picChg>
        <pc:picChg chg="mod">
          <ac:chgData name="Harrison, James H (jhh5y)" userId="b54e91c0-fe5f-4cdd-a96e-e47c544bc298" providerId="ADAL" clId="{9882BFFC-597B-C74D-97AC-F1052264F4F5}" dt="2022-12-14T19:09:04.728" v="2092"/>
          <ac:picMkLst>
            <pc:docMk/>
            <pc:sldMk cId="4257130698" sldId="279"/>
            <ac:picMk id="43" creationId="{7EE8E13B-6E21-C4A6-DA50-ECA4F7CBB6F0}"/>
          </ac:picMkLst>
        </pc:picChg>
        <pc:picChg chg="add mod">
          <ac:chgData name="Harrison, James H (jhh5y)" userId="b54e91c0-fe5f-4cdd-a96e-e47c544bc298" providerId="ADAL" clId="{9882BFFC-597B-C74D-97AC-F1052264F4F5}" dt="2022-12-14T19:11:26.013" v="2118" actId="164"/>
          <ac:picMkLst>
            <pc:docMk/>
            <pc:sldMk cId="4257130698" sldId="279"/>
            <ac:picMk id="45" creationId="{72898253-58C2-EF61-9E4E-4C39240BC78F}"/>
          </ac:picMkLst>
        </pc:picChg>
        <pc:picChg chg="add mod">
          <ac:chgData name="Harrison, James H (jhh5y)" userId="b54e91c0-fe5f-4cdd-a96e-e47c544bc298" providerId="ADAL" clId="{9882BFFC-597B-C74D-97AC-F1052264F4F5}" dt="2022-12-14T19:11:26.013" v="2118" actId="164"/>
          <ac:picMkLst>
            <pc:docMk/>
            <pc:sldMk cId="4257130698" sldId="279"/>
            <ac:picMk id="46" creationId="{3860E2FB-9143-AEC3-E914-4B1F25B47FCB}"/>
          </ac:picMkLst>
        </pc:picChg>
        <pc:picChg chg="add del mod">
          <ac:chgData name="Harrison, James H (jhh5y)" userId="b54e91c0-fe5f-4cdd-a96e-e47c544bc298" providerId="ADAL" clId="{9882BFFC-597B-C74D-97AC-F1052264F4F5}" dt="2022-12-14T19:12:00.005" v="2131" actId="478"/>
          <ac:picMkLst>
            <pc:docMk/>
            <pc:sldMk cId="4257130698" sldId="279"/>
            <ac:picMk id="50" creationId="{D3C21562-C543-048F-3884-85390E871EED}"/>
          </ac:picMkLst>
        </pc:picChg>
        <pc:picChg chg="add mod">
          <ac:chgData name="Harrison, James H (jhh5y)" userId="b54e91c0-fe5f-4cdd-a96e-e47c544bc298" providerId="ADAL" clId="{9882BFFC-597B-C74D-97AC-F1052264F4F5}" dt="2022-12-14T19:12:27.905" v="2137" actId="1035"/>
          <ac:picMkLst>
            <pc:docMk/>
            <pc:sldMk cId="4257130698" sldId="279"/>
            <ac:picMk id="52" creationId="{7C2C4BFF-98AB-FA3A-D65D-0804BB2BF5F2}"/>
          </ac:picMkLst>
        </pc:picChg>
        <pc:picChg chg="add mod">
          <ac:chgData name="Harrison, James H (jhh5y)" userId="b54e91c0-fe5f-4cdd-a96e-e47c544bc298" providerId="ADAL" clId="{9882BFFC-597B-C74D-97AC-F1052264F4F5}" dt="2022-12-14T19:13:56.471" v="2143" actId="1076"/>
          <ac:picMkLst>
            <pc:docMk/>
            <pc:sldMk cId="4257130698" sldId="279"/>
            <ac:picMk id="53" creationId="{407EF102-6C32-77BA-6241-923FD7F59739}"/>
          </ac:picMkLst>
        </pc:picChg>
        <pc:picChg chg="mod">
          <ac:chgData name="Harrison, James H (jhh5y)" userId="b54e91c0-fe5f-4cdd-a96e-e47c544bc298" providerId="ADAL" clId="{9882BFFC-597B-C74D-97AC-F1052264F4F5}" dt="2022-12-14T19:13:41.134" v="2142"/>
          <ac:picMkLst>
            <pc:docMk/>
            <pc:sldMk cId="4257130698" sldId="279"/>
            <ac:picMk id="55" creationId="{1BC6AF8B-0779-B0DD-5BB6-574310C25D8B}"/>
          </ac:picMkLst>
        </pc:picChg>
        <pc:picChg chg="mod">
          <ac:chgData name="Harrison, James H (jhh5y)" userId="b54e91c0-fe5f-4cdd-a96e-e47c544bc298" providerId="ADAL" clId="{9882BFFC-597B-C74D-97AC-F1052264F4F5}" dt="2022-12-14T19:13:41.134" v="2142"/>
          <ac:picMkLst>
            <pc:docMk/>
            <pc:sldMk cId="4257130698" sldId="279"/>
            <ac:picMk id="56" creationId="{AEF335F5-5F5B-C0F6-E0D8-AC5FA10F2FF4}"/>
          </ac:picMkLst>
        </pc:picChg>
        <pc:picChg chg="mod">
          <ac:chgData name="Harrison, James H (jhh5y)" userId="b54e91c0-fe5f-4cdd-a96e-e47c544bc298" providerId="ADAL" clId="{9882BFFC-597B-C74D-97AC-F1052264F4F5}" dt="2022-12-14T19:13:41.134" v="2142"/>
          <ac:picMkLst>
            <pc:docMk/>
            <pc:sldMk cId="4257130698" sldId="279"/>
            <ac:picMk id="57" creationId="{FE132963-7C9A-F036-E613-C7705136B913}"/>
          </ac:picMkLst>
        </pc:picChg>
        <pc:picChg chg="mod">
          <ac:chgData name="Harrison, James H (jhh5y)" userId="b54e91c0-fe5f-4cdd-a96e-e47c544bc298" providerId="ADAL" clId="{9882BFFC-597B-C74D-97AC-F1052264F4F5}" dt="2022-12-14T19:13:41.134" v="2142"/>
          <ac:picMkLst>
            <pc:docMk/>
            <pc:sldMk cId="4257130698" sldId="279"/>
            <ac:picMk id="59" creationId="{4FAA26D3-B9EE-CC64-D2C7-B424716198F1}"/>
          </ac:picMkLst>
        </pc:picChg>
        <pc:picChg chg="mod">
          <ac:chgData name="Harrison, James H (jhh5y)" userId="b54e91c0-fe5f-4cdd-a96e-e47c544bc298" providerId="ADAL" clId="{9882BFFC-597B-C74D-97AC-F1052264F4F5}" dt="2022-12-14T19:13:41.134" v="2142"/>
          <ac:picMkLst>
            <pc:docMk/>
            <pc:sldMk cId="4257130698" sldId="279"/>
            <ac:picMk id="60" creationId="{DBB6FF61-4D72-EF86-8BB4-677E0EB382C4}"/>
          </ac:picMkLst>
        </pc:picChg>
        <pc:picChg chg="mod">
          <ac:chgData name="Harrison, James H (jhh5y)" userId="b54e91c0-fe5f-4cdd-a96e-e47c544bc298" providerId="ADAL" clId="{9882BFFC-597B-C74D-97AC-F1052264F4F5}" dt="2022-12-14T19:13:41.134" v="2142"/>
          <ac:picMkLst>
            <pc:docMk/>
            <pc:sldMk cId="4257130698" sldId="279"/>
            <ac:picMk id="61" creationId="{58D1ABBB-8D40-559C-D8EE-C6F9E0375219}"/>
          </ac:picMkLst>
        </pc:picChg>
        <pc:picChg chg="mod">
          <ac:chgData name="Harrison, James H (jhh5y)" userId="b54e91c0-fe5f-4cdd-a96e-e47c544bc298" providerId="ADAL" clId="{9882BFFC-597B-C74D-97AC-F1052264F4F5}" dt="2022-12-14T19:13:41.134" v="2142"/>
          <ac:picMkLst>
            <pc:docMk/>
            <pc:sldMk cId="4257130698" sldId="279"/>
            <ac:picMk id="63" creationId="{1BFFC2CF-C90A-9541-0E83-5FA489DE6DB7}"/>
          </ac:picMkLst>
        </pc:picChg>
        <pc:picChg chg="mod">
          <ac:chgData name="Harrison, James H (jhh5y)" userId="b54e91c0-fe5f-4cdd-a96e-e47c544bc298" providerId="ADAL" clId="{9882BFFC-597B-C74D-97AC-F1052264F4F5}" dt="2022-12-14T19:13:41.134" v="2142"/>
          <ac:picMkLst>
            <pc:docMk/>
            <pc:sldMk cId="4257130698" sldId="279"/>
            <ac:picMk id="64" creationId="{CBD0EEE5-56FC-FA42-9A34-1EE651199B41}"/>
          </ac:picMkLst>
        </pc:picChg>
        <pc:picChg chg="mod">
          <ac:chgData name="Harrison, James H (jhh5y)" userId="b54e91c0-fe5f-4cdd-a96e-e47c544bc298" providerId="ADAL" clId="{9882BFFC-597B-C74D-97AC-F1052264F4F5}" dt="2022-12-14T19:13:41.134" v="2142"/>
          <ac:picMkLst>
            <pc:docMk/>
            <pc:sldMk cId="4257130698" sldId="279"/>
            <ac:picMk id="66" creationId="{549A3AAF-5250-017D-FECC-96B27BEF4C70}"/>
          </ac:picMkLst>
        </pc:picChg>
        <pc:picChg chg="mod">
          <ac:chgData name="Harrison, James H (jhh5y)" userId="b54e91c0-fe5f-4cdd-a96e-e47c544bc298" providerId="ADAL" clId="{9882BFFC-597B-C74D-97AC-F1052264F4F5}" dt="2022-12-14T19:13:41.134" v="2142"/>
          <ac:picMkLst>
            <pc:docMk/>
            <pc:sldMk cId="4257130698" sldId="279"/>
            <ac:picMk id="67" creationId="{3CC11536-AA3C-E26C-DA05-B7D62CC799DD}"/>
          </ac:picMkLst>
        </pc:picChg>
        <pc:picChg chg="add mod">
          <ac:chgData name="Harrison, James H (jhh5y)" userId="b54e91c0-fe5f-4cdd-a96e-e47c544bc298" providerId="ADAL" clId="{9882BFFC-597B-C74D-97AC-F1052264F4F5}" dt="2022-12-14T19:13:56.471" v="2143" actId="1076"/>
          <ac:picMkLst>
            <pc:docMk/>
            <pc:sldMk cId="4257130698" sldId="279"/>
            <ac:picMk id="68" creationId="{ED8DFD41-C49D-557E-70F6-BF51404AE49E}"/>
          </ac:picMkLst>
        </pc:picChg>
        <pc:cxnChg chg="mod">
          <ac:chgData name="Harrison, James H (jhh5y)" userId="b54e91c0-fe5f-4cdd-a96e-e47c544bc298" providerId="ADAL" clId="{9882BFFC-597B-C74D-97AC-F1052264F4F5}" dt="2022-12-14T19:13:39.146" v="2141" actId="478"/>
          <ac:cxnSpMkLst>
            <pc:docMk/>
            <pc:sldMk cId="4257130698" sldId="279"/>
            <ac:cxnSpMk id="10" creationId="{93C5C826-A896-2E49-BE8F-B7FCA8F02C1A}"/>
          </ac:cxnSpMkLst>
        </pc:cxnChg>
      </pc:sldChg>
      <pc:sldChg chg="addSp delSp modSp mod">
        <pc:chgData name="Harrison, James H (jhh5y)" userId="b54e91c0-fe5f-4cdd-a96e-e47c544bc298" providerId="ADAL" clId="{9882BFFC-597B-C74D-97AC-F1052264F4F5}" dt="2022-12-14T19:15:04.197" v="2153"/>
        <pc:sldMkLst>
          <pc:docMk/>
          <pc:sldMk cId="3405256576" sldId="282"/>
        </pc:sldMkLst>
        <pc:spChg chg="add mod">
          <ac:chgData name="Harrison, James H (jhh5y)" userId="b54e91c0-fe5f-4cdd-a96e-e47c544bc298" providerId="ADAL" clId="{9882BFFC-597B-C74D-97AC-F1052264F4F5}" dt="2022-12-14T16:19:37.022" v="1413"/>
          <ac:spMkLst>
            <pc:docMk/>
            <pc:sldMk cId="3405256576" sldId="282"/>
            <ac:spMk id="4" creationId="{1EC17482-3B4F-8BCD-FF37-5C012B84AD22}"/>
          </ac:spMkLst>
        </pc:spChg>
        <pc:spChg chg="del">
          <ac:chgData name="Harrison, James H (jhh5y)" userId="b54e91c0-fe5f-4cdd-a96e-e47c544bc298" providerId="ADAL" clId="{9882BFFC-597B-C74D-97AC-F1052264F4F5}" dt="2022-12-14T16:19:28.903" v="1412" actId="478"/>
          <ac:spMkLst>
            <pc:docMk/>
            <pc:sldMk cId="3405256576" sldId="282"/>
            <ac:spMk id="7" creationId="{435AE1D9-362C-3848-A49E-6D1A33EAE69C}"/>
          </ac:spMkLst>
        </pc:spChg>
        <pc:spChg chg="del">
          <ac:chgData name="Harrison, James H (jhh5y)" userId="b54e91c0-fe5f-4cdd-a96e-e47c544bc298" providerId="ADAL" clId="{9882BFFC-597B-C74D-97AC-F1052264F4F5}" dt="2022-12-14T16:19:28.903" v="1412" actId="478"/>
          <ac:spMkLst>
            <pc:docMk/>
            <pc:sldMk cId="3405256576" sldId="282"/>
            <ac:spMk id="8" creationId="{E32825BD-018A-DF42-ADE3-0DC5806ADCCE}"/>
          </ac:spMkLst>
        </pc:spChg>
        <pc:spChg chg="add mod">
          <ac:chgData name="Harrison, James H (jhh5y)" userId="b54e91c0-fe5f-4cdd-a96e-e47c544bc298" providerId="ADAL" clId="{9882BFFC-597B-C74D-97AC-F1052264F4F5}" dt="2022-12-14T16:19:37.022" v="1413"/>
          <ac:spMkLst>
            <pc:docMk/>
            <pc:sldMk cId="3405256576" sldId="282"/>
            <ac:spMk id="12" creationId="{B79A2170-44D2-E0F7-A7A8-4CFFC4FD067A}"/>
          </ac:spMkLst>
        </pc:spChg>
        <pc:spChg chg="add del mod">
          <ac:chgData name="Harrison, James H (jhh5y)" userId="b54e91c0-fe5f-4cdd-a96e-e47c544bc298" providerId="ADAL" clId="{9882BFFC-597B-C74D-97AC-F1052264F4F5}" dt="2022-12-14T19:14:40.171" v="2150" actId="478"/>
          <ac:spMkLst>
            <pc:docMk/>
            <pc:sldMk cId="3405256576" sldId="282"/>
            <ac:spMk id="15" creationId="{2D978330-84E4-439D-4D0C-96FE3083F450}"/>
          </ac:spMkLst>
        </pc:spChg>
        <pc:grpChg chg="add mod">
          <ac:chgData name="Harrison, James H (jhh5y)" userId="b54e91c0-fe5f-4cdd-a96e-e47c544bc298" providerId="ADAL" clId="{9882BFFC-597B-C74D-97AC-F1052264F4F5}" dt="2022-12-14T19:14:36.084" v="2149"/>
          <ac:grpSpMkLst>
            <pc:docMk/>
            <pc:sldMk cId="3405256576" sldId="282"/>
            <ac:grpSpMk id="25" creationId="{6A844703-7B01-1665-B5E8-499C6D0416FE}"/>
          </ac:grpSpMkLst>
        </pc:grpChg>
        <pc:grpChg chg="add mod">
          <ac:chgData name="Harrison, James H (jhh5y)" userId="b54e91c0-fe5f-4cdd-a96e-e47c544bc298" providerId="ADAL" clId="{9882BFFC-597B-C74D-97AC-F1052264F4F5}" dt="2022-12-14T19:14:36.084" v="2149"/>
          <ac:grpSpMkLst>
            <pc:docMk/>
            <pc:sldMk cId="3405256576" sldId="282"/>
            <ac:grpSpMk id="29" creationId="{6BC96015-0A63-3A11-9299-CD0A52EC6B6E}"/>
          </ac:grpSpMkLst>
        </pc:grpChg>
        <pc:grpChg chg="add mod">
          <ac:chgData name="Harrison, James H (jhh5y)" userId="b54e91c0-fe5f-4cdd-a96e-e47c544bc298" providerId="ADAL" clId="{9882BFFC-597B-C74D-97AC-F1052264F4F5}" dt="2022-12-14T19:14:36.084" v="2149"/>
          <ac:grpSpMkLst>
            <pc:docMk/>
            <pc:sldMk cId="3405256576" sldId="282"/>
            <ac:grpSpMk id="33" creationId="{8B2256D6-9FE8-27EB-B2C4-E57A80A969F3}"/>
          </ac:grpSpMkLst>
        </pc:grpChg>
        <pc:grpChg chg="add mod">
          <ac:chgData name="Harrison, James H (jhh5y)" userId="b54e91c0-fe5f-4cdd-a96e-e47c544bc298" providerId="ADAL" clId="{9882BFFC-597B-C74D-97AC-F1052264F4F5}" dt="2022-12-14T19:14:36.084" v="2149"/>
          <ac:grpSpMkLst>
            <pc:docMk/>
            <pc:sldMk cId="3405256576" sldId="282"/>
            <ac:grpSpMk id="36" creationId="{23F3F634-85DA-0513-024F-E95770942C7B}"/>
          </ac:grpSpMkLst>
        </pc:grpChg>
        <pc:grpChg chg="add mod">
          <ac:chgData name="Harrison, James H (jhh5y)" userId="b54e91c0-fe5f-4cdd-a96e-e47c544bc298" providerId="ADAL" clId="{9882BFFC-597B-C74D-97AC-F1052264F4F5}" dt="2022-12-14T19:15:04.197" v="2153"/>
          <ac:grpSpMkLst>
            <pc:docMk/>
            <pc:sldMk cId="3405256576" sldId="282"/>
            <ac:grpSpMk id="41" creationId="{55266C60-E7A9-BE43-CD80-7A2391E6A84F}"/>
          </ac:grpSpMkLst>
        </pc:grpChg>
        <pc:grpChg chg="add mod">
          <ac:chgData name="Harrison, James H (jhh5y)" userId="b54e91c0-fe5f-4cdd-a96e-e47c544bc298" providerId="ADAL" clId="{9882BFFC-597B-C74D-97AC-F1052264F4F5}" dt="2022-12-14T19:15:04.197" v="2153"/>
          <ac:grpSpMkLst>
            <pc:docMk/>
            <pc:sldMk cId="3405256576" sldId="282"/>
            <ac:grpSpMk id="45" creationId="{3E3898ED-7380-1DE3-3BFE-BA7F62003028}"/>
          </ac:grpSpMkLst>
        </pc:grpChg>
        <pc:grpChg chg="add mod">
          <ac:chgData name="Harrison, James H (jhh5y)" userId="b54e91c0-fe5f-4cdd-a96e-e47c544bc298" providerId="ADAL" clId="{9882BFFC-597B-C74D-97AC-F1052264F4F5}" dt="2022-12-14T19:15:04.197" v="2153"/>
          <ac:grpSpMkLst>
            <pc:docMk/>
            <pc:sldMk cId="3405256576" sldId="282"/>
            <ac:grpSpMk id="49" creationId="{6B485027-E230-9690-D3C1-99D352721926}"/>
          </ac:grpSpMkLst>
        </pc:grpChg>
        <pc:grpChg chg="add mod">
          <ac:chgData name="Harrison, James H (jhh5y)" userId="b54e91c0-fe5f-4cdd-a96e-e47c544bc298" providerId="ADAL" clId="{9882BFFC-597B-C74D-97AC-F1052264F4F5}" dt="2022-12-14T19:15:04.197" v="2153"/>
          <ac:grpSpMkLst>
            <pc:docMk/>
            <pc:sldMk cId="3405256576" sldId="282"/>
            <ac:grpSpMk id="52" creationId="{3152A8E6-AA99-69FB-83CE-B796EDA46AFF}"/>
          </ac:grpSpMkLst>
        </pc:grpChg>
        <pc:picChg chg="del">
          <ac:chgData name="Harrison, James H (jhh5y)" userId="b54e91c0-fe5f-4cdd-a96e-e47c544bc298" providerId="ADAL" clId="{9882BFFC-597B-C74D-97AC-F1052264F4F5}" dt="2022-12-14T19:14:35.450" v="2148" actId="478"/>
          <ac:picMkLst>
            <pc:docMk/>
            <pc:sldMk cId="3405256576" sldId="282"/>
            <ac:picMk id="5" creationId="{8F9AD44A-A937-174B-8E2C-027862DEE766}"/>
          </ac:picMkLst>
        </pc:picChg>
        <pc:picChg chg="del">
          <ac:chgData name="Harrison, James H (jhh5y)" userId="b54e91c0-fe5f-4cdd-a96e-e47c544bc298" providerId="ADAL" clId="{9882BFFC-597B-C74D-97AC-F1052264F4F5}" dt="2022-12-14T19:15:03.101" v="2152" actId="478"/>
          <ac:picMkLst>
            <pc:docMk/>
            <pc:sldMk cId="3405256576" sldId="282"/>
            <ac:picMk id="6" creationId="{FAB58A94-FBE3-8647-9DB7-6E5457B99073}"/>
          </ac:picMkLst>
        </pc:picChg>
        <pc:picChg chg="add mod">
          <ac:chgData name="Harrison, James H (jhh5y)" userId="b54e91c0-fe5f-4cdd-a96e-e47c544bc298" providerId="ADAL" clId="{9882BFFC-597B-C74D-97AC-F1052264F4F5}" dt="2022-12-14T19:14:36.084" v="2149"/>
          <ac:picMkLst>
            <pc:docMk/>
            <pc:sldMk cId="3405256576" sldId="282"/>
            <ac:picMk id="19" creationId="{05A57797-4FA0-D48B-9014-29109EAEEA5A}"/>
          </ac:picMkLst>
        </pc:picChg>
        <pc:picChg chg="mod">
          <ac:chgData name="Harrison, James H (jhh5y)" userId="b54e91c0-fe5f-4cdd-a96e-e47c544bc298" providerId="ADAL" clId="{9882BFFC-597B-C74D-97AC-F1052264F4F5}" dt="2022-12-14T19:14:36.084" v="2149"/>
          <ac:picMkLst>
            <pc:docMk/>
            <pc:sldMk cId="3405256576" sldId="282"/>
            <ac:picMk id="26" creationId="{B27E991C-560E-4920-D808-1549CC3B4A0A}"/>
          </ac:picMkLst>
        </pc:picChg>
        <pc:picChg chg="mod">
          <ac:chgData name="Harrison, James H (jhh5y)" userId="b54e91c0-fe5f-4cdd-a96e-e47c544bc298" providerId="ADAL" clId="{9882BFFC-597B-C74D-97AC-F1052264F4F5}" dt="2022-12-14T19:14:36.084" v="2149"/>
          <ac:picMkLst>
            <pc:docMk/>
            <pc:sldMk cId="3405256576" sldId="282"/>
            <ac:picMk id="27" creationId="{CCE1E53A-42F9-E97F-8BB1-411CB04F1CF0}"/>
          </ac:picMkLst>
        </pc:picChg>
        <pc:picChg chg="mod">
          <ac:chgData name="Harrison, James H (jhh5y)" userId="b54e91c0-fe5f-4cdd-a96e-e47c544bc298" providerId="ADAL" clId="{9882BFFC-597B-C74D-97AC-F1052264F4F5}" dt="2022-12-14T19:14:36.084" v="2149"/>
          <ac:picMkLst>
            <pc:docMk/>
            <pc:sldMk cId="3405256576" sldId="282"/>
            <ac:picMk id="28" creationId="{214210CB-A9C0-8D2C-6362-3A2D636B6672}"/>
          </ac:picMkLst>
        </pc:picChg>
        <pc:picChg chg="mod">
          <ac:chgData name="Harrison, James H (jhh5y)" userId="b54e91c0-fe5f-4cdd-a96e-e47c544bc298" providerId="ADAL" clId="{9882BFFC-597B-C74D-97AC-F1052264F4F5}" dt="2022-12-14T19:14:36.084" v="2149"/>
          <ac:picMkLst>
            <pc:docMk/>
            <pc:sldMk cId="3405256576" sldId="282"/>
            <ac:picMk id="30" creationId="{8FBAC18A-DBB4-95F6-1CD0-ADBBA6B05A13}"/>
          </ac:picMkLst>
        </pc:picChg>
        <pc:picChg chg="mod">
          <ac:chgData name="Harrison, James H (jhh5y)" userId="b54e91c0-fe5f-4cdd-a96e-e47c544bc298" providerId="ADAL" clId="{9882BFFC-597B-C74D-97AC-F1052264F4F5}" dt="2022-12-14T19:14:36.084" v="2149"/>
          <ac:picMkLst>
            <pc:docMk/>
            <pc:sldMk cId="3405256576" sldId="282"/>
            <ac:picMk id="31" creationId="{047FD2FC-02EF-B56B-AF5C-CC50B001CD83}"/>
          </ac:picMkLst>
        </pc:picChg>
        <pc:picChg chg="mod">
          <ac:chgData name="Harrison, James H (jhh5y)" userId="b54e91c0-fe5f-4cdd-a96e-e47c544bc298" providerId="ADAL" clId="{9882BFFC-597B-C74D-97AC-F1052264F4F5}" dt="2022-12-14T19:14:36.084" v="2149"/>
          <ac:picMkLst>
            <pc:docMk/>
            <pc:sldMk cId="3405256576" sldId="282"/>
            <ac:picMk id="32" creationId="{69EA7D5E-3EB7-AE21-BF10-D1042E34BF50}"/>
          </ac:picMkLst>
        </pc:picChg>
        <pc:picChg chg="mod">
          <ac:chgData name="Harrison, James H (jhh5y)" userId="b54e91c0-fe5f-4cdd-a96e-e47c544bc298" providerId="ADAL" clId="{9882BFFC-597B-C74D-97AC-F1052264F4F5}" dt="2022-12-14T19:14:36.084" v="2149"/>
          <ac:picMkLst>
            <pc:docMk/>
            <pc:sldMk cId="3405256576" sldId="282"/>
            <ac:picMk id="34" creationId="{7EFB14A9-CBF2-5B5B-0C92-24A8C7EBF1F0}"/>
          </ac:picMkLst>
        </pc:picChg>
        <pc:picChg chg="mod">
          <ac:chgData name="Harrison, James H (jhh5y)" userId="b54e91c0-fe5f-4cdd-a96e-e47c544bc298" providerId="ADAL" clId="{9882BFFC-597B-C74D-97AC-F1052264F4F5}" dt="2022-12-14T19:14:36.084" v="2149"/>
          <ac:picMkLst>
            <pc:docMk/>
            <pc:sldMk cId="3405256576" sldId="282"/>
            <ac:picMk id="35" creationId="{56775E25-CC38-1224-E92C-89F661E943CD}"/>
          </ac:picMkLst>
        </pc:picChg>
        <pc:picChg chg="mod">
          <ac:chgData name="Harrison, James H (jhh5y)" userId="b54e91c0-fe5f-4cdd-a96e-e47c544bc298" providerId="ADAL" clId="{9882BFFC-597B-C74D-97AC-F1052264F4F5}" dt="2022-12-14T19:14:36.084" v="2149"/>
          <ac:picMkLst>
            <pc:docMk/>
            <pc:sldMk cId="3405256576" sldId="282"/>
            <ac:picMk id="37" creationId="{99A8BE31-33A5-8255-098C-4FC79C3B343B}"/>
          </ac:picMkLst>
        </pc:picChg>
        <pc:picChg chg="mod">
          <ac:chgData name="Harrison, James H (jhh5y)" userId="b54e91c0-fe5f-4cdd-a96e-e47c544bc298" providerId="ADAL" clId="{9882BFFC-597B-C74D-97AC-F1052264F4F5}" dt="2022-12-14T19:14:36.084" v="2149"/>
          <ac:picMkLst>
            <pc:docMk/>
            <pc:sldMk cId="3405256576" sldId="282"/>
            <ac:picMk id="38" creationId="{4330F6A6-2DEB-2057-893D-E5713FB08A4D}"/>
          </ac:picMkLst>
        </pc:picChg>
        <pc:picChg chg="add mod">
          <ac:chgData name="Harrison, James H (jhh5y)" userId="b54e91c0-fe5f-4cdd-a96e-e47c544bc298" providerId="ADAL" clId="{9882BFFC-597B-C74D-97AC-F1052264F4F5}" dt="2022-12-14T19:14:36.084" v="2149"/>
          <ac:picMkLst>
            <pc:docMk/>
            <pc:sldMk cId="3405256576" sldId="282"/>
            <ac:picMk id="39" creationId="{AA3FD136-AB28-8157-8C0C-29AE6A07551E}"/>
          </ac:picMkLst>
        </pc:picChg>
        <pc:picChg chg="add mod">
          <ac:chgData name="Harrison, James H (jhh5y)" userId="b54e91c0-fe5f-4cdd-a96e-e47c544bc298" providerId="ADAL" clId="{9882BFFC-597B-C74D-97AC-F1052264F4F5}" dt="2022-12-14T19:15:04.197" v="2153"/>
          <ac:picMkLst>
            <pc:docMk/>
            <pc:sldMk cId="3405256576" sldId="282"/>
            <ac:picMk id="40" creationId="{D1FE7CC0-E1C0-AE1C-94A5-310743EE29DF}"/>
          </ac:picMkLst>
        </pc:picChg>
        <pc:picChg chg="mod">
          <ac:chgData name="Harrison, James H (jhh5y)" userId="b54e91c0-fe5f-4cdd-a96e-e47c544bc298" providerId="ADAL" clId="{9882BFFC-597B-C74D-97AC-F1052264F4F5}" dt="2022-12-14T19:15:04.197" v="2153"/>
          <ac:picMkLst>
            <pc:docMk/>
            <pc:sldMk cId="3405256576" sldId="282"/>
            <ac:picMk id="42" creationId="{FDC9EDD8-9D9D-2546-37E0-46BAB151788C}"/>
          </ac:picMkLst>
        </pc:picChg>
        <pc:picChg chg="mod">
          <ac:chgData name="Harrison, James H (jhh5y)" userId="b54e91c0-fe5f-4cdd-a96e-e47c544bc298" providerId="ADAL" clId="{9882BFFC-597B-C74D-97AC-F1052264F4F5}" dt="2022-12-14T19:15:04.197" v="2153"/>
          <ac:picMkLst>
            <pc:docMk/>
            <pc:sldMk cId="3405256576" sldId="282"/>
            <ac:picMk id="43" creationId="{3104C2FB-A584-E853-221A-85FF84DB7904}"/>
          </ac:picMkLst>
        </pc:picChg>
        <pc:picChg chg="mod">
          <ac:chgData name="Harrison, James H (jhh5y)" userId="b54e91c0-fe5f-4cdd-a96e-e47c544bc298" providerId="ADAL" clId="{9882BFFC-597B-C74D-97AC-F1052264F4F5}" dt="2022-12-14T19:15:04.197" v="2153"/>
          <ac:picMkLst>
            <pc:docMk/>
            <pc:sldMk cId="3405256576" sldId="282"/>
            <ac:picMk id="44" creationId="{EA26ACB5-26C4-3A40-F033-CC24AB3A8E2B}"/>
          </ac:picMkLst>
        </pc:picChg>
        <pc:picChg chg="mod">
          <ac:chgData name="Harrison, James H (jhh5y)" userId="b54e91c0-fe5f-4cdd-a96e-e47c544bc298" providerId="ADAL" clId="{9882BFFC-597B-C74D-97AC-F1052264F4F5}" dt="2022-12-14T19:15:04.197" v="2153"/>
          <ac:picMkLst>
            <pc:docMk/>
            <pc:sldMk cId="3405256576" sldId="282"/>
            <ac:picMk id="46" creationId="{CBA7A718-2C85-34E6-E181-97E84A698D9D}"/>
          </ac:picMkLst>
        </pc:picChg>
        <pc:picChg chg="mod">
          <ac:chgData name="Harrison, James H (jhh5y)" userId="b54e91c0-fe5f-4cdd-a96e-e47c544bc298" providerId="ADAL" clId="{9882BFFC-597B-C74D-97AC-F1052264F4F5}" dt="2022-12-14T19:15:04.197" v="2153"/>
          <ac:picMkLst>
            <pc:docMk/>
            <pc:sldMk cId="3405256576" sldId="282"/>
            <ac:picMk id="47" creationId="{36D015AA-65E1-3188-5C5B-4CE708041C7D}"/>
          </ac:picMkLst>
        </pc:picChg>
        <pc:picChg chg="mod">
          <ac:chgData name="Harrison, James H (jhh5y)" userId="b54e91c0-fe5f-4cdd-a96e-e47c544bc298" providerId="ADAL" clId="{9882BFFC-597B-C74D-97AC-F1052264F4F5}" dt="2022-12-14T19:15:04.197" v="2153"/>
          <ac:picMkLst>
            <pc:docMk/>
            <pc:sldMk cId="3405256576" sldId="282"/>
            <ac:picMk id="48" creationId="{7669FE14-2E03-E8DD-E181-B609B3889FB1}"/>
          </ac:picMkLst>
        </pc:picChg>
        <pc:picChg chg="mod">
          <ac:chgData name="Harrison, James H (jhh5y)" userId="b54e91c0-fe5f-4cdd-a96e-e47c544bc298" providerId="ADAL" clId="{9882BFFC-597B-C74D-97AC-F1052264F4F5}" dt="2022-12-14T19:15:04.197" v="2153"/>
          <ac:picMkLst>
            <pc:docMk/>
            <pc:sldMk cId="3405256576" sldId="282"/>
            <ac:picMk id="50" creationId="{E1BA43A0-1DFB-F397-A245-BDDF7584FB66}"/>
          </ac:picMkLst>
        </pc:picChg>
        <pc:picChg chg="mod">
          <ac:chgData name="Harrison, James H (jhh5y)" userId="b54e91c0-fe5f-4cdd-a96e-e47c544bc298" providerId="ADAL" clId="{9882BFFC-597B-C74D-97AC-F1052264F4F5}" dt="2022-12-14T19:15:04.197" v="2153"/>
          <ac:picMkLst>
            <pc:docMk/>
            <pc:sldMk cId="3405256576" sldId="282"/>
            <ac:picMk id="51" creationId="{D45B3287-ACAC-5DC9-41D2-15383562A17F}"/>
          </ac:picMkLst>
        </pc:picChg>
        <pc:picChg chg="mod">
          <ac:chgData name="Harrison, James H (jhh5y)" userId="b54e91c0-fe5f-4cdd-a96e-e47c544bc298" providerId="ADAL" clId="{9882BFFC-597B-C74D-97AC-F1052264F4F5}" dt="2022-12-14T19:15:04.197" v="2153"/>
          <ac:picMkLst>
            <pc:docMk/>
            <pc:sldMk cId="3405256576" sldId="282"/>
            <ac:picMk id="53" creationId="{ABC93637-A3FF-D597-9644-B9D31237A8B7}"/>
          </ac:picMkLst>
        </pc:picChg>
        <pc:picChg chg="mod">
          <ac:chgData name="Harrison, James H (jhh5y)" userId="b54e91c0-fe5f-4cdd-a96e-e47c544bc298" providerId="ADAL" clId="{9882BFFC-597B-C74D-97AC-F1052264F4F5}" dt="2022-12-14T19:15:04.197" v="2153"/>
          <ac:picMkLst>
            <pc:docMk/>
            <pc:sldMk cId="3405256576" sldId="282"/>
            <ac:picMk id="54" creationId="{16DF053D-CB4D-132F-820E-70A8AAC7A111}"/>
          </ac:picMkLst>
        </pc:picChg>
        <pc:picChg chg="add mod">
          <ac:chgData name="Harrison, James H (jhh5y)" userId="b54e91c0-fe5f-4cdd-a96e-e47c544bc298" providerId="ADAL" clId="{9882BFFC-597B-C74D-97AC-F1052264F4F5}" dt="2022-12-14T19:15:04.197" v="2153"/>
          <ac:picMkLst>
            <pc:docMk/>
            <pc:sldMk cId="3405256576" sldId="282"/>
            <ac:picMk id="55" creationId="{DF1DDF31-70A9-3AA3-5431-1DD0A86B1710}"/>
          </ac:picMkLst>
        </pc:picChg>
        <pc:cxnChg chg="mod">
          <ac:chgData name="Harrison, James H (jhh5y)" userId="b54e91c0-fe5f-4cdd-a96e-e47c544bc298" providerId="ADAL" clId="{9882BFFC-597B-C74D-97AC-F1052264F4F5}" dt="2022-12-14T19:15:03.101" v="2152" actId="478"/>
          <ac:cxnSpMkLst>
            <pc:docMk/>
            <pc:sldMk cId="3405256576" sldId="282"/>
            <ac:cxnSpMk id="10" creationId="{93C5C826-A896-2E49-BE8F-B7FCA8F02C1A}"/>
          </ac:cxnSpMkLst>
        </pc:cxnChg>
      </pc:sldChg>
      <pc:sldChg chg="modSp mod">
        <pc:chgData name="Harrison, James H (jhh5y)" userId="b54e91c0-fe5f-4cdd-a96e-e47c544bc298" providerId="ADAL" clId="{9882BFFC-597B-C74D-97AC-F1052264F4F5}" dt="2022-12-14T14:59:53.231" v="488" actId="20577"/>
        <pc:sldMkLst>
          <pc:docMk/>
          <pc:sldMk cId="1903100751" sldId="288"/>
        </pc:sldMkLst>
        <pc:spChg chg="mod">
          <ac:chgData name="Harrison, James H (jhh5y)" userId="b54e91c0-fe5f-4cdd-a96e-e47c544bc298" providerId="ADAL" clId="{9882BFFC-597B-C74D-97AC-F1052264F4F5}" dt="2022-12-14T14:59:53.231" v="488" actId="20577"/>
          <ac:spMkLst>
            <pc:docMk/>
            <pc:sldMk cId="1903100751" sldId="288"/>
            <ac:spMk id="2" creationId="{844CF83A-D211-7242-9A05-773DFE2B1A28}"/>
          </ac:spMkLst>
        </pc:spChg>
        <pc:spChg chg="mod">
          <ac:chgData name="Harrison, James H (jhh5y)" userId="b54e91c0-fe5f-4cdd-a96e-e47c544bc298" providerId="ADAL" clId="{9882BFFC-597B-C74D-97AC-F1052264F4F5}" dt="2022-12-14T14:28:13.021" v="476" actId="20577"/>
          <ac:spMkLst>
            <pc:docMk/>
            <pc:sldMk cId="1903100751" sldId="288"/>
            <ac:spMk id="3" creationId="{C0FFDA82-5FF7-3D48-B5FB-8058B33DEB72}"/>
          </ac:spMkLst>
        </pc:spChg>
      </pc:sldChg>
      <pc:sldChg chg="modSp mod">
        <pc:chgData name="Harrison, James H (jhh5y)" userId="b54e91c0-fe5f-4cdd-a96e-e47c544bc298" providerId="ADAL" clId="{9882BFFC-597B-C74D-97AC-F1052264F4F5}" dt="2022-12-14T15:00:58.402" v="498" actId="20577"/>
        <pc:sldMkLst>
          <pc:docMk/>
          <pc:sldMk cId="2586303423" sldId="289"/>
        </pc:sldMkLst>
        <pc:spChg chg="mod">
          <ac:chgData name="Harrison, James H (jhh5y)" userId="b54e91c0-fe5f-4cdd-a96e-e47c544bc298" providerId="ADAL" clId="{9882BFFC-597B-C74D-97AC-F1052264F4F5}" dt="2022-12-14T15:00:58.402" v="498" actId="20577"/>
          <ac:spMkLst>
            <pc:docMk/>
            <pc:sldMk cId="2586303423" sldId="289"/>
            <ac:spMk id="3" creationId="{558E9F7C-F78A-B445-8239-98368A1C06B4}"/>
          </ac:spMkLst>
        </pc:spChg>
      </pc:sldChg>
      <pc:sldChg chg="modSp mod">
        <pc:chgData name="Harrison, James H (jhh5y)" userId="b54e91c0-fe5f-4cdd-a96e-e47c544bc298" providerId="ADAL" clId="{9882BFFC-597B-C74D-97AC-F1052264F4F5}" dt="2022-12-14T15:20:17.791" v="1325" actId="20577"/>
        <pc:sldMkLst>
          <pc:docMk/>
          <pc:sldMk cId="2493057281" sldId="291"/>
        </pc:sldMkLst>
        <pc:spChg chg="mod">
          <ac:chgData name="Harrison, James H (jhh5y)" userId="b54e91c0-fe5f-4cdd-a96e-e47c544bc298" providerId="ADAL" clId="{9882BFFC-597B-C74D-97AC-F1052264F4F5}" dt="2022-12-14T15:20:17.791" v="1325" actId="20577"/>
          <ac:spMkLst>
            <pc:docMk/>
            <pc:sldMk cId="2493057281" sldId="291"/>
            <ac:spMk id="3" creationId="{8728DFF7-3F91-6049-A82B-AFDAA0F6E7D1}"/>
          </ac:spMkLst>
        </pc:spChg>
      </pc:sldChg>
      <pc:sldChg chg="modSp mod">
        <pc:chgData name="Harrison, James H (jhh5y)" userId="b54e91c0-fe5f-4cdd-a96e-e47c544bc298" providerId="ADAL" clId="{9882BFFC-597B-C74D-97AC-F1052264F4F5}" dt="2022-12-14T15:18:42.766" v="1288"/>
        <pc:sldMkLst>
          <pc:docMk/>
          <pc:sldMk cId="2680146786" sldId="292"/>
        </pc:sldMkLst>
        <pc:spChg chg="mod">
          <ac:chgData name="Harrison, James H (jhh5y)" userId="b54e91c0-fe5f-4cdd-a96e-e47c544bc298" providerId="ADAL" clId="{9882BFFC-597B-C74D-97AC-F1052264F4F5}" dt="2022-12-14T15:18:42.766" v="1288"/>
          <ac:spMkLst>
            <pc:docMk/>
            <pc:sldMk cId="2680146786" sldId="292"/>
            <ac:spMk id="3" creationId="{62F54E57-2E50-A248-AAF3-0A32C034DDE6}"/>
          </ac:spMkLst>
        </pc:spChg>
      </pc:sldChg>
      <pc:sldChg chg="modSp mod">
        <pc:chgData name="Harrison, James H (jhh5y)" userId="b54e91c0-fe5f-4cdd-a96e-e47c544bc298" providerId="ADAL" clId="{9882BFFC-597B-C74D-97AC-F1052264F4F5}" dt="2022-12-14T16:11:06.667" v="1411" actId="20577"/>
        <pc:sldMkLst>
          <pc:docMk/>
          <pc:sldMk cId="168156414" sldId="293"/>
        </pc:sldMkLst>
        <pc:spChg chg="mod">
          <ac:chgData name="Harrison, James H (jhh5y)" userId="b54e91c0-fe5f-4cdd-a96e-e47c544bc298" providerId="ADAL" clId="{9882BFFC-597B-C74D-97AC-F1052264F4F5}" dt="2022-12-14T16:11:06.667" v="1411" actId="20577"/>
          <ac:spMkLst>
            <pc:docMk/>
            <pc:sldMk cId="168156414" sldId="293"/>
            <ac:spMk id="3" creationId="{F2D45DFF-DDBD-5A43-BD68-240551F93415}"/>
          </ac:spMkLst>
        </pc:spChg>
      </pc:sldChg>
      <pc:sldChg chg="modSp modAnim">
        <pc:chgData name="Harrison, James H (jhh5y)" userId="b54e91c0-fe5f-4cdd-a96e-e47c544bc298" providerId="ADAL" clId="{9882BFFC-597B-C74D-97AC-F1052264F4F5}" dt="2022-12-14T16:08:17.928" v="1401"/>
        <pc:sldMkLst>
          <pc:docMk/>
          <pc:sldMk cId="1287378832" sldId="294"/>
        </pc:sldMkLst>
        <pc:spChg chg="mod">
          <ac:chgData name="Harrison, James H (jhh5y)" userId="b54e91c0-fe5f-4cdd-a96e-e47c544bc298" providerId="ADAL" clId="{9882BFFC-597B-C74D-97AC-F1052264F4F5}" dt="2022-12-14T15:23:29.604" v="1379" actId="20577"/>
          <ac:spMkLst>
            <pc:docMk/>
            <pc:sldMk cId="1287378832" sldId="294"/>
            <ac:spMk id="3" creationId="{F3DBA2A7-3955-B645-A5D0-F64695BF8973}"/>
          </ac:spMkLst>
        </pc:spChg>
      </pc:sldChg>
      <pc:sldChg chg="addSp delSp modSp mod">
        <pc:chgData name="Harrison, James H (jhh5y)" userId="b54e91c0-fe5f-4cdd-a96e-e47c544bc298" providerId="ADAL" clId="{9882BFFC-597B-C74D-97AC-F1052264F4F5}" dt="2022-12-14T19:14:57.926" v="2151"/>
        <pc:sldMkLst>
          <pc:docMk/>
          <pc:sldMk cId="3873553834" sldId="301"/>
        </pc:sldMkLst>
        <pc:spChg chg="add del mod">
          <ac:chgData name="Harrison, James H (jhh5y)" userId="b54e91c0-fe5f-4cdd-a96e-e47c544bc298" providerId="ADAL" clId="{9882BFFC-597B-C74D-97AC-F1052264F4F5}" dt="2022-12-14T19:14:16.120" v="2145" actId="478"/>
          <ac:spMkLst>
            <pc:docMk/>
            <pc:sldMk cId="3873553834" sldId="301"/>
            <ac:spMk id="4" creationId="{C9BB387A-FB3D-1362-31EC-137B82FF9E31}"/>
          </ac:spMkLst>
        </pc:spChg>
        <pc:grpChg chg="add mod">
          <ac:chgData name="Harrison, James H (jhh5y)" userId="b54e91c0-fe5f-4cdd-a96e-e47c544bc298" providerId="ADAL" clId="{9882BFFC-597B-C74D-97AC-F1052264F4F5}" dt="2022-12-14T19:14:18.568" v="2146"/>
          <ac:grpSpMkLst>
            <pc:docMk/>
            <pc:sldMk cId="3873553834" sldId="301"/>
            <ac:grpSpMk id="12" creationId="{95FAE75E-7FBB-2069-AFD1-084FC8D5E7DD}"/>
          </ac:grpSpMkLst>
        </pc:grpChg>
        <pc:grpChg chg="add mod">
          <ac:chgData name="Harrison, James H (jhh5y)" userId="b54e91c0-fe5f-4cdd-a96e-e47c544bc298" providerId="ADAL" clId="{9882BFFC-597B-C74D-97AC-F1052264F4F5}" dt="2022-12-14T19:14:18.568" v="2146"/>
          <ac:grpSpMkLst>
            <pc:docMk/>
            <pc:sldMk cId="3873553834" sldId="301"/>
            <ac:grpSpMk id="20" creationId="{F6958C89-7884-B3FF-4D2F-744A59A80837}"/>
          </ac:grpSpMkLst>
        </pc:grpChg>
        <pc:grpChg chg="add mod">
          <ac:chgData name="Harrison, James H (jhh5y)" userId="b54e91c0-fe5f-4cdd-a96e-e47c544bc298" providerId="ADAL" clId="{9882BFFC-597B-C74D-97AC-F1052264F4F5}" dt="2022-12-14T19:14:18.568" v="2146"/>
          <ac:grpSpMkLst>
            <pc:docMk/>
            <pc:sldMk cId="3873553834" sldId="301"/>
            <ac:grpSpMk id="32" creationId="{126560A8-9B8A-6BD6-829E-CDAB5C33F1B5}"/>
          </ac:grpSpMkLst>
        </pc:grpChg>
        <pc:grpChg chg="add mod">
          <ac:chgData name="Harrison, James H (jhh5y)" userId="b54e91c0-fe5f-4cdd-a96e-e47c544bc298" providerId="ADAL" clId="{9882BFFC-597B-C74D-97AC-F1052264F4F5}" dt="2022-12-14T19:14:18.568" v="2146"/>
          <ac:grpSpMkLst>
            <pc:docMk/>
            <pc:sldMk cId="3873553834" sldId="301"/>
            <ac:grpSpMk id="35" creationId="{BA9F99CA-370B-20FD-B2F4-54186AC81395}"/>
          </ac:grpSpMkLst>
        </pc:grpChg>
        <pc:grpChg chg="add mod">
          <ac:chgData name="Harrison, James H (jhh5y)" userId="b54e91c0-fe5f-4cdd-a96e-e47c544bc298" providerId="ADAL" clId="{9882BFFC-597B-C74D-97AC-F1052264F4F5}" dt="2022-12-14T19:14:57.926" v="2151"/>
          <ac:grpSpMkLst>
            <pc:docMk/>
            <pc:sldMk cId="3873553834" sldId="301"/>
            <ac:grpSpMk id="40" creationId="{209D6A3E-854D-B110-A042-84338829243B}"/>
          </ac:grpSpMkLst>
        </pc:grpChg>
        <pc:grpChg chg="add mod">
          <ac:chgData name="Harrison, James H (jhh5y)" userId="b54e91c0-fe5f-4cdd-a96e-e47c544bc298" providerId="ADAL" clId="{9882BFFC-597B-C74D-97AC-F1052264F4F5}" dt="2022-12-14T19:14:57.926" v="2151"/>
          <ac:grpSpMkLst>
            <pc:docMk/>
            <pc:sldMk cId="3873553834" sldId="301"/>
            <ac:grpSpMk id="44" creationId="{AF8E6465-6176-1E61-A08D-6C7BB8993F4F}"/>
          </ac:grpSpMkLst>
        </pc:grpChg>
        <pc:grpChg chg="add mod">
          <ac:chgData name="Harrison, James H (jhh5y)" userId="b54e91c0-fe5f-4cdd-a96e-e47c544bc298" providerId="ADAL" clId="{9882BFFC-597B-C74D-97AC-F1052264F4F5}" dt="2022-12-14T19:14:57.926" v="2151"/>
          <ac:grpSpMkLst>
            <pc:docMk/>
            <pc:sldMk cId="3873553834" sldId="301"/>
            <ac:grpSpMk id="48" creationId="{CF403CA5-9D05-46DB-8809-2E05CD0DF466}"/>
          </ac:grpSpMkLst>
        </pc:grpChg>
        <pc:grpChg chg="add mod">
          <ac:chgData name="Harrison, James H (jhh5y)" userId="b54e91c0-fe5f-4cdd-a96e-e47c544bc298" providerId="ADAL" clId="{9882BFFC-597B-C74D-97AC-F1052264F4F5}" dt="2022-12-14T19:14:57.926" v="2151"/>
          <ac:grpSpMkLst>
            <pc:docMk/>
            <pc:sldMk cId="3873553834" sldId="301"/>
            <ac:grpSpMk id="51" creationId="{6D738C89-247D-66AE-29B2-798053147668}"/>
          </ac:grpSpMkLst>
        </pc:grpChg>
        <pc:picChg chg="del">
          <ac:chgData name="Harrison, James H (jhh5y)" userId="b54e91c0-fe5f-4cdd-a96e-e47c544bc298" providerId="ADAL" clId="{9882BFFC-597B-C74D-97AC-F1052264F4F5}" dt="2022-12-14T19:14:09.489" v="2144" actId="478"/>
          <ac:picMkLst>
            <pc:docMk/>
            <pc:sldMk cId="3873553834" sldId="301"/>
            <ac:picMk id="5" creationId="{8F9AD44A-A937-174B-8E2C-027862DEE766}"/>
          </ac:picMkLst>
        </pc:picChg>
        <pc:picChg chg="del">
          <ac:chgData name="Harrison, James H (jhh5y)" userId="b54e91c0-fe5f-4cdd-a96e-e47c544bc298" providerId="ADAL" clId="{9882BFFC-597B-C74D-97AC-F1052264F4F5}" dt="2022-12-14T19:14:25.784" v="2147" actId="478"/>
          <ac:picMkLst>
            <pc:docMk/>
            <pc:sldMk cId="3873553834" sldId="301"/>
            <ac:picMk id="6" creationId="{FAB58A94-FBE3-8647-9DB7-6E5457B99073}"/>
          </ac:picMkLst>
        </pc:picChg>
        <pc:picChg chg="add mod">
          <ac:chgData name="Harrison, James H (jhh5y)" userId="b54e91c0-fe5f-4cdd-a96e-e47c544bc298" providerId="ADAL" clId="{9882BFFC-597B-C74D-97AC-F1052264F4F5}" dt="2022-12-14T19:14:18.568" v="2146"/>
          <ac:picMkLst>
            <pc:docMk/>
            <pc:sldMk cId="3873553834" sldId="301"/>
            <ac:picMk id="9" creationId="{43C45411-B94B-7E72-5450-6882BE15FF95}"/>
          </ac:picMkLst>
        </pc:picChg>
        <pc:picChg chg="mod">
          <ac:chgData name="Harrison, James H (jhh5y)" userId="b54e91c0-fe5f-4cdd-a96e-e47c544bc298" providerId="ADAL" clId="{9882BFFC-597B-C74D-97AC-F1052264F4F5}" dt="2022-12-14T19:14:18.568" v="2146"/>
          <ac:picMkLst>
            <pc:docMk/>
            <pc:sldMk cId="3873553834" sldId="301"/>
            <ac:picMk id="14" creationId="{B3E4053D-1375-68AF-F8B4-B64BE72B5D5B}"/>
          </ac:picMkLst>
        </pc:picChg>
        <pc:picChg chg="mod">
          <ac:chgData name="Harrison, James H (jhh5y)" userId="b54e91c0-fe5f-4cdd-a96e-e47c544bc298" providerId="ADAL" clId="{9882BFFC-597B-C74D-97AC-F1052264F4F5}" dt="2022-12-14T19:14:18.568" v="2146"/>
          <ac:picMkLst>
            <pc:docMk/>
            <pc:sldMk cId="3873553834" sldId="301"/>
            <ac:picMk id="15" creationId="{399FEDAB-3B8E-3B42-D8FC-C57E2427AA0D}"/>
          </ac:picMkLst>
        </pc:picChg>
        <pc:picChg chg="mod">
          <ac:chgData name="Harrison, James H (jhh5y)" userId="b54e91c0-fe5f-4cdd-a96e-e47c544bc298" providerId="ADAL" clId="{9882BFFC-597B-C74D-97AC-F1052264F4F5}" dt="2022-12-14T19:14:18.568" v="2146"/>
          <ac:picMkLst>
            <pc:docMk/>
            <pc:sldMk cId="3873553834" sldId="301"/>
            <ac:picMk id="19" creationId="{D7CADFDD-11B6-3373-B5D8-9255AFE8498A}"/>
          </ac:picMkLst>
        </pc:picChg>
        <pc:picChg chg="mod">
          <ac:chgData name="Harrison, James H (jhh5y)" userId="b54e91c0-fe5f-4cdd-a96e-e47c544bc298" providerId="ADAL" clId="{9882BFFC-597B-C74D-97AC-F1052264F4F5}" dt="2022-12-14T19:14:18.568" v="2146"/>
          <ac:picMkLst>
            <pc:docMk/>
            <pc:sldMk cId="3873553834" sldId="301"/>
            <ac:picMk id="26" creationId="{F81AC425-1971-8F2E-AA16-CFB6D1F18A79}"/>
          </ac:picMkLst>
        </pc:picChg>
        <pc:picChg chg="mod">
          <ac:chgData name="Harrison, James H (jhh5y)" userId="b54e91c0-fe5f-4cdd-a96e-e47c544bc298" providerId="ADAL" clId="{9882BFFC-597B-C74D-97AC-F1052264F4F5}" dt="2022-12-14T19:14:18.568" v="2146"/>
          <ac:picMkLst>
            <pc:docMk/>
            <pc:sldMk cId="3873553834" sldId="301"/>
            <ac:picMk id="30" creationId="{747DD7A5-24DE-5169-E4FD-63BBB9322791}"/>
          </ac:picMkLst>
        </pc:picChg>
        <pc:picChg chg="mod">
          <ac:chgData name="Harrison, James H (jhh5y)" userId="b54e91c0-fe5f-4cdd-a96e-e47c544bc298" providerId="ADAL" clId="{9882BFFC-597B-C74D-97AC-F1052264F4F5}" dt="2022-12-14T19:14:18.568" v="2146"/>
          <ac:picMkLst>
            <pc:docMk/>
            <pc:sldMk cId="3873553834" sldId="301"/>
            <ac:picMk id="31" creationId="{DED34322-F084-59F5-F8A6-E46B7AE48664}"/>
          </ac:picMkLst>
        </pc:picChg>
        <pc:picChg chg="mod">
          <ac:chgData name="Harrison, James H (jhh5y)" userId="b54e91c0-fe5f-4cdd-a96e-e47c544bc298" providerId="ADAL" clId="{9882BFFC-597B-C74D-97AC-F1052264F4F5}" dt="2022-12-14T19:14:18.568" v="2146"/>
          <ac:picMkLst>
            <pc:docMk/>
            <pc:sldMk cId="3873553834" sldId="301"/>
            <ac:picMk id="33" creationId="{E0F96E34-6959-E51B-D489-CC23C1CF5247}"/>
          </ac:picMkLst>
        </pc:picChg>
        <pc:picChg chg="mod">
          <ac:chgData name="Harrison, James H (jhh5y)" userId="b54e91c0-fe5f-4cdd-a96e-e47c544bc298" providerId="ADAL" clId="{9882BFFC-597B-C74D-97AC-F1052264F4F5}" dt="2022-12-14T19:14:18.568" v="2146"/>
          <ac:picMkLst>
            <pc:docMk/>
            <pc:sldMk cId="3873553834" sldId="301"/>
            <ac:picMk id="34" creationId="{85A4BBAD-C30C-4953-F2C2-BD12F8D6F219}"/>
          </ac:picMkLst>
        </pc:picChg>
        <pc:picChg chg="mod">
          <ac:chgData name="Harrison, James H (jhh5y)" userId="b54e91c0-fe5f-4cdd-a96e-e47c544bc298" providerId="ADAL" clId="{9882BFFC-597B-C74D-97AC-F1052264F4F5}" dt="2022-12-14T19:14:18.568" v="2146"/>
          <ac:picMkLst>
            <pc:docMk/>
            <pc:sldMk cId="3873553834" sldId="301"/>
            <ac:picMk id="36" creationId="{D7A74854-E47B-6118-270C-F734F7A0F9AE}"/>
          </ac:picMkLst>
        </pc:picChg>
        <pc:picChg chg="mod">
          <ac:chgData name="Harrison, James H (jhh5y)" userId="b54e91c0-fe5f-4cdd-a96e-e47c544bc298" providerId="ADAL" clId="{9882BFFC-597B-C74D-97AC-F1052264F4F5}" dt="2022-12-14T19:14:18.568" v="2146"/>
          <ac:picMkLst>
            <pc:docMk/>
            <pc:sldMk cId="3873553834" sldId="301"/>
            <ac:picMk id="37" creationId="{904B25EE-AE06-F1E4-E930-52D4742A60FF}"/>
          </ac:picMkLst>
        </pc:picChg>
        <pc:picChg chg="add mod">
          <ac:chgData name="Harrison, James H (jhh5y)" userId="b54e91c0-fe5f-4cdd-a96e-e47c544bc298" providerId="ADAL" clId="{9882BFFC-597B-C74D-97AC-F1052264F4F5}" dt="2022-12-14T19:14:18.568" v="2146"/>
          <ac:picMkLst>
            <pc:docMk/>
            <pc:sldMk cId="3873553834" sldId="301"/>
            <ac:picMk id="38" creationId="{EA3C2415-12EE-96C2-DBD4-69B30F493DA2}"/>
          </ac:picMkLst>
        </pc:picChg>
        <pc:picChg chg="add mod">
          <ac:chgData name="Harrison, James H (jhh5y)" userId="b54e91c0-fe5f-4cdd-a96e-e47c544bc298" providerId="ADAL" clId="{9882BFFC-597B-C74D-97AC-F1052264F4F5}" dt="2022-12-14T19:14:57.926" v="2151"/>
          <ac:picMkLst>
            <pc:docMk/>
            <pc:sldMk cId="3873553834" sldId="301"/>
            <ac:picMk id="39" creationId="{1548EFA5-388B-F620-5481-66A1E9F0E0AF}"/>
          </ac:picMkLst>
        </pc:picChg>
        <pc:picChg chg="mod">
          <ac:chgData name="Harrison, James H (jhh5y)" userId="b54e91c0-fe5f-4cdd-a96e-e47c544bc298" providerId="ADAL" clId="{9882BFFC-597B-C74D-97AC-F1052264F4F5}" dt="2022-12-14T19:14:57.926" v="2151"/>
          <ac:picMkLst>
            <pc:docMk/>
            <pc:sldMk cId="3873553834" sldId="301"/>
            <ac:picMk id="41" creationId="{FC2617A8-CCF3-59D8-5988-F7D04E918DF5}"/>
          </ac:picMkLst>
        </pc:picChg>
        <pc:picChg chg="mod">
          <ac:chgData name="Harrison, James H (jhh5y)" userId="b54e91c0-fe5f-4cdd-a96e-e47c544bc298" providerId="ADAL" clId="{9882BFFC-597B-C74D-97AC-F1052264F4F5}" dt="2022-12-14T19:14:57.926" v="2151"/>
          <ac:picMkLst>
            <pc:docMk/>
            <pc:sldMk cId="3873553834" sldId="301"/>
            <ac:picMk id="42" creationId="{ABED7165-23B3-A7C7-C6CF-1670938A1268}"/>
          </ac:picMkLst>
        </pc:picChg>
        <pc:picChg chg="mod">
          <ac:chgData name="Harrison, James H (jhh5y)" userId="b54e91c0-fe5f-4cdd-a96e-e47c544bc298" providerId="ADAL" clId="{9882BFFC-597B-C74D-97AC-F1052264F4F5}" dt="2022-12-14T19:14:57.926" v="2151"/>
          <ac:picMkLst>
            <pc:docMk/>
            <pc:sldMk cId="3873553834" sldId="301"/>
            <ac:picMk id="43" creationId="{F9E3E1CC-796D-11E9-2DC5-4123BF055283}"/>
          </ac:picMkLst>
        </pc:picChg>
        <pc:picChg chg="mod">
          <ac:chgData name="Harrison, James H (jhh5y)" userId="b54e91c0-fe5f-4cdd-a96e-e47c544bc298" providerId="ADAL" clId="{9882BFFC-597B-C74D-97AC-F1052264F4F5}" dt="2022-12-14T19:14:57.926" v="2151"/>
          <ac:picMkLst>
            <pc:docMk/>
            <pc:sldMk cId="3873553834" sldId="301"/>
            <ac:picMk id="45" creationId="{3A2556F0-152E-9900-08D3-21CC3947D4B3}"/>
          </ac:picMkLst>
        </pc:picChg>
        <pc:picChg chg="mod">
          <ac:chgData name="Harrison, James H (jhh5y)" userId="b54e91c0-fe5f-4cdd-a96e-e47c544bc298" providerId="ADAL" clId="{9882BFFC-597B-C74D-97AC-F1052264F4F5}" dt="2022-12-14T19:14:57.926" v="2151"/>
          <ac:picMkLst>
            <pc:docMk/>
            <pc:sldMk cId="3873553834" sldId="301"/>
            <ac:picMk id="46" creationId="{F5E6239A-9856-288C-AD7F-B53AA2677C48}"/>
          </ac:picMkLst>
        </pc:picChg>
        <pc:picChg chg="mod">
          <ac:chgData name="Harrison, James H (jhh5y)" userId="b54e91c0-fe5f-4cdd-a96e-e47c544bc298" providerId="ADAL" clId="{9882BFFC-597B-C74D-97AC-F1052264F4F5}" dt="2022-12-14T19:14:57.926" v="2151"/>
          <ac:picMkLst>
            <pc:docMk/>
            <pc:sldMk cId="3873553834" sldId="301"/>
            <ac:picMk id="47" creationId="{2F8BBDD5-6ED5-9E30-1830-A31FA5257F83}"/>
          </ac:picMkLst>
        </pc:picChg>
        <pc:picChg chg="mod">
          <ac:chgData name="Harrison, James H (jhh5y)" userId="b54e91c0-fe5f-4cdd-a96e-e47c544bc298" providerId="ADAL" clId="{9882BFFC-597B-C74D-97AC-F1052264F4F5}" dt="2022-12-14T19:14:57.926" v="2151"/>
          <ac:picMkLst>
            <pc:docMk/>
            <pc:sldMk cId="3873553834" sldId="301"/>
            <ac:picMk id="49" creationId="{82F2E327-4BA0-D15B-AB30-5F7CF48C7453}"/>
          </ac:picMkLst>
        </pc:picChg>
        <pc:picChg chg="mod">
          <ac:chgData name="Harrison, James H (jhh5y)" userId="b54e91c0-fe5f-4cdd-a96e-e47c544bc298" providerId="ADAL" clId="{9882BFFC-597B-C74D-97AC-F1052264F4F5}" dt="2022-12-14T19:14:57.926" v="2151"/>
          <ac:picMkLst>
            <pc:docMk/>
            <pc:sldMk cId="3873553834" sldId="301"/>
            <ac:picMk id="50" creationId="{03E66B51-EC47-A9E8-8D63-7A5C9C9B75D5}"/>
          </ac:picMkLst>
        </pc:picChg>
        <pc:picChg chg="mod">
          <ac:chgData name="Harrison, James H (jhh5y)" userId="b54e91c0-fe5f-4cdd-a96e-e47c544bc298" providerId="ADAL" clId="{9882BFFC-597B-C74D-97AC-F1052264F4F5}" dt="2022-12-14T19:14:57.926" v="2151"/>
          <ac:picMkLst>
            <pc:docMk/>
            <pc:sldMk cId="3873553834" sldId="301"/>
            <ac:picMk id="52" creationId="{4CD8238E-34D9-ACB2-1DBF-E1F835C4136F}"/>
          </ac:picMkLst>
        </pc:picChg>
        <pc:picChg chg="mod">
          <ac:chgData name="Harrison, James H (jhh5y)" userId="b54e91c0-fe5f-4cdd-a96e-e47c544bc298" providerId="ADAL" clId="{9882BFFC-597B-C74D-97AC-F1052264F4F5}" dt="2022-12-14T19:14:57.926" v="2151"/>
          <ac:picMkLst>
            <pc:docMk/>
            <pc:sldMk cId="3873553834" sldId="301"/>
            <ac:picMk id="53" creationId="{DEBD67C7-445B-E73C-F5FF-507158AEF4BC}"/>
          </ac:picMkLst>
        </pc:picChg>
        <pc:picChg chg="add mod">
          <ac:chgData name="Harrison, James H (jhh5y)" userId="b54e91c0-fe5f-4cdd-a96e-e47c544bc298" providerId="ADAL" clId="{9882BFFC-597B-C74D-97AC-F1052264F4F5}" dt="2022-12-14T19:14:57.926" v="2151"/>
          <ac:picMkLst>
            <pc:docMk/>
            <pc:sldMk cId="3873553834" sldId="301"/>
            <ac:picMk id="54" creationId="{13EF91DA-4997-18C4-498D-D502F191C584}"/>
          </ac:picMkLst>
        </pc:picChg>
        <pc:cxnChg chg="mod">
          <ac:chgData name="Harrison, James H (jhh5y)" userId="b54e91c0-fe5f-4cdd-a96e-e47c544bc298" providerId="ADAL" clId="{9882BFFC-597B-C74D-97AC-F1052264F4F5}" dt="2022-12-14T19:14:25.784" v="2147" actId="478"/>
          <ac:cxnSpMkLst>
            <pc:docMk/>
            <pc:sldMk cId="3873553834" sldId="301"/>
            <ac:cxnSpMk id="10" creationId="{93C5C826-A896-2E49-BE8F-B7FCA8F02C1A}"/>
          </ac:cxnSpMkLst>
        </pc:cxnChg>
      </pc:sldChg>
      <pc:sldChg chg="modSp mod">
        <pc:chgData name="Harrison, James H (jhh5y)" userId="b54e91c0-fe5f-4cdd-a96e-e47c544bc298" providerId="ADAL" clId="{9882BFFC-597B-C74D-97AC-F1052264F4F5}" dt="2022-12-14T15:19:41.792" v="1319" actId="20577"/>
        <pc:sldMkLst>
          <pc:docMk/>
          <pc:sldMk cId="115453654" sldId="305"/>
        </pc:sldMkLst>
        <pc:spChg chg="mod">
          <ac:chgData name="Harrison, James H (jhh5y)" userId="b54e91c0-fe5f-4cdd-a96e-e47c544bc298" providerId="ADAL" clId="{9882BFFC-597B-C74D-97AC-F1052264F4F5}" dt="2022-12-14T15:19:41.792" v="1319" actId="20577"/>
          <ac:spMkLst>
            <pc:docMk/>
            <pc:sldMk cId="115453654" sldId="305"/>
            <ac:spMk id="3" creationId="{78D47616-E559-83EE-A814-6E22EAB33E72}"/>
          </ac:spMkLst>
        </pc:spChg>
      </pc:sldChg>
      <pc:sldChg chg="modSp mod">
        <pc:chgData name="Harrison, James H (jhh5y)" userId="b54e91c0-fe5f-4cdd-a96e-e47c544bc298" providerId="ADAL" clId="{9882BFFC-597B-C74D-97AC-F1052264F4F5}" dt="2022-12-14T19:17:45.742" v="2202" actId="20577"/>
        <pc:sldMkLst>
          <pc:docMk/>
          <pc:sldMk cId="3400709409" sldId="308"/>
        </pc:sldMkLst>
        <pc:spChg chg="mod">
          <ac:chgData name="Harrison, James H (jhh5y)" userId="b54e91c0-fe5f-4cdd-a96e-e47c544bc298" providerId="ADAL" clId="{9882BFFC-597B-C74D-97AC-F1052264F4F5}" dt="2022-12-14T19:17:45.742" v="2202" actId="20577"/>
          <ac:spMkLst>
            <pc:docMk/>
            <pc:sldMk cId="3400709409" sldId="308"/>
            <ac:spMk id="3" creationId="{73B9CDA8-C7F0-168B-F794-73D3DCDBDED6}"/>
          </ac:spMkLst>
        </pc:spChg>
      </pc:sldChg>
    </pc:docChg>
  </pc:docChgLst>
  <pc:docChgLst>
    <pc:chgData name="Harrison, James H (jhh5y)" userId="b54e91c0-fe5f-4cdd-a96e-e47c544bc298" providerId="ADAL" clId="{5DFCCB64-5D09-FA4C-9647-892B599353E2}"/>
    <pc:docChg chg="custSel modSld">
      <pc:chgData name="Harrison, James H (jhh5y)" userId="b54e91c0-fe5f-4cdd-a96e-e47c544bc298" providerId="ADAL" clId="{5DFCCB64-5D09-FA4C-9647-892B599353E2}" dt="2023-04-05T17:17:35.935" v="34" actId="27636"/>
      <pc:docMkLst>
        <pc:docMk/>
      </pc:docMkLst>
      <pc:sldChg chg="modSp mod">
        <pc:chgData name="Harrison, James H (jhh5y)" userId="b54e91c0-fe5f-4cdd-a96e-e47c544bc298" providerId="ADAL" clId="{5DFCCB64-5D09-FA4C-9647-892B599353E2}" dt="2023-04-05T17:16:55.631" v="26" actId="20577"/>
        <pc:sldMkLst>
          <pc:docMk/>
          <pc:sldMk cId="3853518418" sldId="276"/>
        </pc:sldMkLst>
        <pc:spChg chg="mod">
          <ac:chgData name="Harrison, James H (jhh5y)" userId="b54e91c0-fe5f-4cdd-a96e-e47c544bc298" providerId="ADAL" clId="{5DFCCB64-5D09-FA4C-9647-892B599353E2}" dt="2023-04-05T17:16:55.631" v="26" actId="20577"/>
          <ac:spMkLst>
            <pc:docMk/>
            <pc:sldMk cId="3853518418" sldId="276"/>
            <ac:spMk id="2" creationId="{6538A628-1820-E849-A592-0FD04219C9D9}"/>
          </ac:spMkLst>
        </pc:spChg>
      </pc:sldChg>
      <pc:sldChg chg="modSp mod">
        <pc:chgData name="Harrison, James H (jhh5y)" userId="b54e91c0-fe5f-4cdd-a96e-e47c544bc298" providerId="ADAL" clId="{5DFCCB64-5D09-FA4C-9647-892B599353E2}" dt="2023-04-05T17:17:35.935" v="34" actId="27636"/>
        <pc:sldMkLst>
          <pc:docMk/>
          <pc:sldMk cId="3400709409" sldId="308"/>
        </pc:sldMkLst>
        <pc:spChg chg="mod">
          <ac:chgData name="Harrison, James H (jhh5y)" userId="b54e91c0-fe5f-4cdd-a96e-e47c544bc298" providerId="ADAL" clId="{5DFCCB64-5D09-FA4C-9647-892B599353E2}" dt="2023-04-05T17:17:35.935" v="34" actId="27636"/>
          <ac:spMkLst>
            <pc:docMk/>
            <pc:sldMk cId="3400709409" sldId="308"/>
            <ac:spMk id="3" creationId="{73B9CDA8-C7F0-168B-F794-73D3DCDBDED6}"/>
          </ac:spMkLst>
        </pc:spChg>
      </pc:sldChg>
    </pc:docChg>
  </pc:docChgLst>
  <pc:docChgLst>
    <pc:chgData name="Harrison, James H (jhh5y)" userId="b54e91c0-fe5f-4cdd-a96e-e47c544bc298" providerId="ADAL" clId="{6B4B8226-C587-824B-9103-AA6F32855D06}"/>
    <pc:docChg chg="custSel modSld">
      <pc:chgData name="Harrison, James H (jhh5y)" userId="b54e91c0-fe5f-4cdd-a96e-e47c544bc298" providerId="ADAL" clId="{6B4B8226-C587-824B-9103-AA6F32855D06}" dt="2023-04-27T17:13:03.547" v="34" actId="20577"/>
      <pc:docMkLst>
        <pc:docMk/>
      </pc:docMkLst>
      <pc:sldChg chg="addSp modSp mod">
        <pc:chgData name="Harrison, James H (jhh5y)" userId="b54e91c0-fe5f-4cdd-a96e-e47c544bc298" providerId="ADAL" clId="{6B4B8226-C587-824B-9103-AA6F32855D06}" dt="2023-04-27T14:12:33.146" v="4" actId="14100"/>
        <pc:sldMkLst>
          <pc:docMk/>
          <pc:sldMk cId="3853518418" sldId="276"/>
        </pc:sldMkLst>
        <pc:spChg chg="mod">
          <ac:chgData name="Harrison, James H (jhh5y)" userId="b54e91c0-fe5f-4cdd-a96e-e47c544bc298" providerId="ADAL" clId="{6B4B8226-C587-824B-9103-AA6F32855D06}" dt="2023-04-27T14:12:33.146" v="4" actId="14100"/>
          <ac:spMkLst>
            <pc:docMk/>
            <pc:sldMk cId="3853518418" sldId="276"/>
            <ac:spMk id="2" creationId="{6538A628-1820-E849-A592-0FD04219C9D9}"/>
          </ac:spMkLst>
        </pc:spChg>
        <pc:picChg chg="add mod">
          <ac:chgData name="Harrison, James H (jhh5y)" userId="b54e91c0-fe5f-4cdd-a96e-e47c544bc298" providerId="ADAL" clId="{6B4B8226-C587-824B-9103-AA6F32855D06}" dt="2023-04-27T14:12:28.532" v="3"/>
          <ac:picMkLst>
            <pc:docMk/>
            <pc:sldMk cId="3853518418" sldId="276"/>
            <ac:picMk id="4" creationId="{0CEC395F-6091-5F91-431F-846B89F3BC58}"/>
          </ac:picMkLst>
        </pc:picChg>
      </pc:sldChg>
      <pc:sldChg chg="modSp mod">
        <pc:chgData name="Harrison, James H (jhh5y)" userId="b54e91c0-fe5f-4cdd-a96e-e47c544bc298" providerId="ADAL" clId="{6B4B8226-C587-824B-9103-AA6F32855D06}" dt="2023-04-27T17:12:13.457" v="27" actId="20577"/>
        <pc:sldMkLst>
          <pc:docMk/>
          <pc:sldMk cId="0" sldId="300"/>
        </pc:sldMkLst>
        <pc:spChg chg="mod">
          <ac:chgData name="Harrison, James H (jhh5y)" userId="b54e91c0-fe5f-4cdd-a96e-e47c544bc298" providerId="ADAL" clId="{6B4B8226-C587-824B-9103-AA6F32855D06}" dt="2023-04-27T17:12:13.457" v="27" actId="20577"/>
          <ac:spMkLst>
            <pc:docMk/>
            <pc:sldMk cId="0" sldId="300"/>
            <ac:spMk id="231" creationId="{00000000-0000-0000-0000-000000000000}"/>
          </ac:spMkLst>
        </pc:spChg>
      </pc:sldChg>
      <pc:sldChg chg="addSp modSp mod">
        <pc:chgData name="Harrison, James H (jhh5y)" userId="b54e91c0-fe5f-4cdd-a96e-e47c544bc298" providerId="ADAL" clId="{6B4B8226-C587-824B-9103-AA6F32855D06}" dt="2023-04-27T14:12:56.080" v="7" actId="14100"/>
        <pc:sldMkLst>
          <pc:docMk/>
          <pc:sldMk cId="2608490331" sldId="307"/>
        </pc:sldMkLst>
        <pc:spChg chg="mod">
          <ac:chgData name="Harrison, James H (jhh5y)" userId="b54e91c0-fe5f-4cdd-a96e-e47c544bc298" providerId="ADAL" clId="{6B4B8226-C587-824B-9103-AA6F32855D06}" dt="2023-04-27T14:12:56.080" v="7" actId="14100"/>
          <ac:spMkLst>
            <pc:docMk/>
            <pc:sldMk cId="2608490331" sldId="307"/>
            <ac:spMk id="2" creationId="{0A174FBC-B4B4-88EE-6DCC-E250CEF32C79}"/>
          </ac:spMkLst>
        </pc:spChg>
        <pc:picChg chg="add mod">
          <ac:chgData name="Harrison, James H (jhh5y)" userId="b54e91c0-fe5f-4cdd-a96e-e47c544bc298" providerId="ADAL" clId="{6B4B8226-C587-824B-9103-AA6F32855D06}" dt="2023-04-27T14:12:51.527" v="6"/>
          <ac:picMkLst>
            <pc:docMk/>
            <pc:sldMk cId="2608490331" sldId="307"/>
            <ac:picMk id="4" creationId="{FA8647E8-2435-6F95-3A0A-9471AAD31CE7}"/>
          </ac:picMkLst>
        </pc:picChg>
      </pc:sldChg>
      <pc:sldChg chg="addSp delSp modSp mod">
        <pc:chgData name="Harrison, James H (jhh5y)" userId="b54e91c0-fe5f-4cdd-a96e-e47c544bc298" providerId="ADAL" clId="{6B4B8226-C587-824B-9103-AA6F32855D06}" dt="2023-04-27T17:13:03.547" v="34" actId="20577"/>
        <pc:sldMkLst>
          <pc:docMk/>
          <pc:sldMk cId="3400709409" sldId="308"/>
        </pc:sldMkLst>
        <pc:spChg chg="mod">
          <ac:chgData name="Harrison, James H (jhh5y)" userId="b54e91c0-fe5f-4cdd-a96e-e47c544bc298" providerId="ADAL" clId="{6B4B8226-C587-824B-9103-AA6F32855D06}" dt="2023-04-27T17:13:03.547" v="34" actId="20577"/>
          <ac:spMkLst>
            <pc:docMk/>
            <pc:sldMk cId="3400709409" sldId="308"/>
            <ac:spMk id="3" creationId="{73B9CDA8-C7F0-168B-F794-73D3DCDBDED6}"/>
          </ac:spMkLst>
        </pc:spChg>
        <pc:picChg chg="del">
          <ac:chgData name="Harrison, James H (jhh5y)" userId="b54e91c0-fe5f-4cdd-a96e-e47c544bc298" providerId="ADAL" clId="{6B4B8226-C587-824B-9103-AA6F32855D06}" dt="2023-04-27T17:12:29.526" v="28" actId="478"/>
          <ac:picMkLst>
            <pc:docMk/>
            <pc:sldMk cId="3400709409" sldId="308"/>
            <ac:picMk id="4" creationId="{7B2D625B-F7FE-B1E0-7F8F-FE1DE5E63500}"/>
          </ac:picMkLst>
        </pc:picChg>
        <pc:picChg chg="add mod">
          <ac:chgData name="Harrison, James H (jhh5y)" userId="b54e91c0-fe5f-4cdd-a96e-e47c544bc298" providerId="ADAL" clId="{6B4B8226-C587-824B-9103-AA6F32855D06}" dt="2023-04-27T17:12:30.515" v="29"/>
          <ac:picMkLst>
            <pc:docMk/>
            <pc:sldMk cId="3400709409" sldId="308"/>
            <ac:picMk id="5" creationId="{08C42729-14F1-3028-5FAB-01EB5FD0C8D3}"/>
          </ac:picMkLst>
        </pc:picChg>
      </pc:sldChg>
    </pc:docChg>
  </pc:docChgLst>
  <pc:docChgLst>
    <pc:chgData name="Harrison, James H (jhh5y)" userId="b54e91c0-fe5f-4cdd-a96e-e47c544bc298" providerId="ADAL" clId="{4D4626F3-4775-1144-8892-650249A9FF1B}"/>
    <pc:docChg chg="modSld">
      <pc:chgData name="Harrison, James H (jhh5y)" userId="b54e91c0-fe5f-4cdd-a96e-e47c544bc298" providerId="ADAL" clId="{4D4626F3-4775-1144-8892-650249A9FF1B}" dt="2023-05-10T01:10:00.938" v="2"/>
      <pc:docMkLst>
        <pc:docMk/>
      </pc:docMkLst>
      <pc:sldChg chg="modNotesTx">
        <pc:chgData name="Harrison, James H (jhh5y)" userId="b54e91c0-fe5f-4cdd-a96e-e47c544bc298" providerId="ADAL" clId="{4D4626F3-4775-1144-8892-650249A9FF1B}" dt="2023-05-10T01:10:00.938" v="2"/>
        <pc:sldMkLst>
          <pc:docMk/>
          <pc:sldMk cId="0" sldId="300"/>
        </pc:sldMkLst>
      </pc:sldChg>
    </pc:docChg>
  </pc:docChgLst>
  <pc:docChgLst>
    <pc:chgData name="James Harrison" userId="b54e91c0-fe5f-4cdd-a96e-e47c544bc298" providerId="ADAL" clId="{7C7F2D08-5702-A240-95E9-1378C0F3BC77}"/>
    <pc:docChg chg="custSel addSld modSld">
      <pc:chgData name="James Harrison" userId="b54e91c0-fe5f-4cdd-a96e-e47c544bc298" providerId="ADAL" clId="{7C7F2D08-5702-A240-95E9-1378C0F3BC77}" dt="2022-05-06T17:49:34.030" v="1151" actId="20577"/>
      <pc:docMkLst>
        <pc:docMk/>
      </pc:docMkLst>
      <pc:sldChg chg="modSp mod">
        <pc:chgData name="James Harrison" userId="b54e91c0-fe5f-4cdd-a96e-e47c544bc298" providerId="ADAL" clId="{7C7F2D08-5702-A240-95E9-1378C0F3BC77}" dt="2022-05-02T16:28:21.534" v="732" actId="27636"/>
        <pc:sldMkLst>
          <pc:docMk/>
          <pc:sldMk cId="1880543750" sldId="256"/>
        </pc:sldMkLst>
        <pc:spChg chg="mod">
          <ac:chgData name="James Harrison" userId="b54e91c0-fe5f-4cdd-a96e-e47c544bc298" providerId="ADAL" clId="{7C7F2D08-5702-A240-95E9-1378C0F3BC77}" dt="2022-05-02T16:28:21.534" v="732" actId="27636"/>
          <ac:spMkLst>
            <pc:docMk/>
            <pc:sldMk cId="1880543750" sldId="256"/>
            <ac:spMk id="2" creationId="{FCEB91C3-ECCD-B24D-BC96-B344B1A2B407}"/>
          </ac:spMkLst>
        </pc:spChg>
      </pc:sldChg>
      <pc:sldChg chg="modNotesTx">
        <pc:chgData name="James Harrison" userId="b54e91c0-fe5f-4cdd-a96e-e47c544bc298" providerId="ADAL" clId="{7C7F2D08-5702-A240-95E9-1378C0F3BC77}" dt="2022-05-02T16:19:53.289" v="98" actId="20577"/>
        <pc:sldMkLst>
          <pc:docMk/>
          <pc:sldMk cId="1649450667" sldId="280"/>
        </pc:sldMkLst>
      </pc:sldChg>
      <pc:sldChg chg="addSp delSp modSp new mod modClrScheme chgLayout">
        <pc:chgData name="James Harrison" userId="b54e91c0-fe5f-4cdd-a96e-e47c544bc298" providerId="ADAL" clId="{7C7F2D08-5702-A240-95E9-1378C0F3BC77}" dt="2022-05-02T16:27:56.478" v="704" actId="20577"/>
        <pc:sldMkLst>
          <pc:docMk/>
          <pc:sldMk cId="1495896079" sldId="297"/>
        </pc:sldMkLst>
        <pc:spChg chg="del mod ord">
          <ac:chgData name="James Harrison" userId="b54e91c0-fe5f-4cdd-a96e-e47c544bc298" providerId="ADAL" clId="{7C7F2D08-5702-A240-95E9-1378C0F3BC77}" dt="2022-05-02T16:20:13.827" v="100" actId="700"/>
          <ac:spMkLst>
            <pc:docMk/>
            <pc:sldMk cId="1495896079" sldId="297"/>
            <ac:spMk id="2" creationId="{8BDCFF46-8150-987F-1B4F-72020EA45970}"/>
          </ac:spMkLst>
        </pc:spChg>
        <pc:spChg chg="del mod ord">
          <ac:chgData name="James Harrison" userId="b54e91c0-fe5f-4cdd-a96e-e47c544bc298" providerId="ADAL" clId="{7C7F2D08-5702-A240-95E9-1378C0F3BC77}" dt="2022-05-02T16:20:13.827" v="100" actId="700"/>
          <ac:spMkLst>
            <pc:docMk/>
            <pc:sldMk cId="1495896079" sldId="297"/>
            <ac:spMk id="3" creationId="{B3BDF047-03E1-62FB-9542-7899E871798D}"/>
          </ac:spMkLst>
        </pc:spChg>
        <pc:spChg chg="del">
          <ac:chgData name="James Harrison" userId="b54e91c0-fe5f-4cdd-a96e-e47c544bc298" providerId="ADAL" clId="{7C7F2D08-5702-A240-95E9-1378C0F3BC77}" dt="2022-05-02T16:20:13.827" v="100" actId="700"/>
          <ac:spMkLst>
            <pc:docMk/>
            <pc:sldMk cId="1495896079" sldId="297"/>
            <ac:spMk id="4" creationId="{8212E76A-A920-FC64-4C5D-AD5F4A737024}"/>
          </ac:spMkLst>
        </pc:spChg>
        <pc:spChg chg="add mod ord">
          <ac:chgData name="James Harrison" userId="b54e91c0-fe5f-4cdd-a96e-e47c544bc298" providerId="ADAL" clId="{7C7F2D08-5702-A240-95E9-1378C0F3BC77}" dt="2022-05-02T16:27:56.478" v="704" actId="20577"/>
          <ac:spMkLst>
            <pc:docMk/>
            <pc:sldMk cId="1495896079" sldId="297"/>
            <ac:spMk id="5" creationId="{50E7B1B2-0E5C-4770-B90B-92D504C44A59}"/>
          </ac:spMkLst>
        </pc:spChg>
        <pc:spChg chg="add mod ord">
          <ac:chgData name="James Harrison" userId="b54e91c0-fe5f-4cdd-a96e-e47c544bc298" providerId="ADAL" clId="{7C7F2D08-5702-A240-95E9-1378C0F3BC77}" dt="2022-05-02T16:27:45.328" v="703" actId="20577"/>
          <ac:spMkLst>
            <pc:docMk/>
            <pc:sldMk cId="1495896079" sldId="297"/>
            <ac:spMk id="6" creationId="{80270A34-FED1-7CC0-B2BA-F9C10CE1CDB9}"/>
          </ac:spMkLst>
        </pc:spChg>
      </pc:sldChg>
      <pc:sldChg chg="modSp new mod">
        <pc:chgData name="James Harrison" userId="b54e91c0-fe5f-4cdd-a96e-e47c544bc298" providerId="ADAL" clId="{7C7F2D08-5702-A240-95E9-1378C0F3BC77}" dt="2022-05-06T17:49:34.030" v="1151" actId="20577"/>
        <pc:sldMkLst>
          <pc:docMk/>
          <pc:sldMk cId="1165363896" sldId="298"/>
        </pc:sldMkLst>
        <pc:spChg chg="mod">
          <ac:chgData name="James Harrison" userId="b54e91c0-fe5f-4cdd-a96e-e47c544bc298" providerId="ADAL" clId="{7C7F2D08-5702-A240-95E9-1378C0F3BC77}" dt="2022-05-06T17:45:31.014" v="763" actId="20577"/>
          <ac:spMkLst>
            <pc:docMk/>
            <pc:sldMk cId="1165363896" sldId="298"/>
            <ac:spMk id="2" creationId="{379A5310-7F4C-7336-5BA6-61B0E068EC38}"/>
          </ac:spMkLst>
        </pc:spChg>
        <pc:spChg chg="mod">
          <ac:chgData name="James Harrison" userId="b54e91c0-fe5f-4cdd-a96e-e47c544bc298" providerId="ADAL" clId="{7C7F2D08-5702-A240-95E9-1378C0F3BC77}" dt="2022-05-06T17:49:34.030" v="1151" actId="20577"/>
          <ac:spMkLst>
            <pc:docMk/>
            <pc:sldMk cId="1165363896" sldId="298"/>
            <ac:spMk id="3" creationId="{F9FE1E96-8A0B-4CC4-FC82-04567ACF1853}"/>
          </ac:spMkLst>
        </pc:spChg>
      </pc:sldChg>
    </pc:docChg>
  </pc:docChgLst>
  <pc:docChgLst>
    <pc:chgData name="Harrison, James H (jhh5y)" userId="b54e91c0-fe5f-4cdd-a96e-e47c544bc298" providerId="ADAL" clId="{BFF1D17F-F091-484F-BBB6-5A614A13D015}"/>
    <pc:docChg chg="custSel addSld modSld">
      <pc:chgData name="Harrison, James H (jhh5y)" userId="b54e91c0-fe5f-4cdd-a96e-e47c544bc298" providerId="ADAL" clId="{BFF1D17F-F091-484F-BBB6-5A614A13D015}" dt="2023-08-25T16:19:13.771" v="20" actId="20577"/>
      <pc:docMkLst>
        <pc:docMk/>
      </pc:docMkLst>
      <pc:sldChg chg="modSp mod">
        <pc:chgData name="Harrison, James H (jhh5y)" userId="b54e91c0-fe5f-4cdd-a96e-e47c544bc298" providerId="ADAL" clId="{BFF1D17F-F091-484F-BBB6-5A614A13D015}" dt="2023-08-25T14:30:26.925" v="2" actId="14100"/>
        <pc:sldMkLst>
          <pc:docMk/>
          <pc:sldMk cId="869260027" sldId="263"/>
        </pc:sldMkLst>
        <pc:spChg chg="mod">
          <ac:chgData name="Harrison, James H (jhh5y)" userId="b54e91c0-fe5f-4cdd-a96e-e47c544bc298" providerId="ADAL" clId="{BFF1D17F-F091-484F-BBB6-5A614A13D015}" dt="2023-08-25T14:30:26.925" v="2" actId="14100"/>
          <ac:spMkLst>
            <pc:docMk/>
            <pc:sldMk cId="869260027" sldId="263"/>
            <ac:spMk id="2" creationId="{A054597B-7CF1-D241-B90C-7D12326DED56}"/>
          </ac:spMkLst>
        </pc:spChg>
      </pc:sldChg>
      <pc:sldChg chg="modSp mod">
        <pc:chgData name="Harrison, James H (jhh5y)" userId="b54e91c0-fe5f-4cdd-a96e-e47c544bc298" providerId="ADAL" clId="{BFF1D17F-F091-484F-BBB6-5A614A13D015}" dt="2023-08-25T14:30:15.105" v="1" actId="27636"/>
        <pc:sldMkLst>
          <pc:docMk/>
          <pc:sldMk cId="2193474147" sldId="287"/>
        </pc:sldMkLst>
        <pc:spChg chg="mod">
          <ac:chgData name="Harrison, James H (jhh5y)" userId="b54e91c0-fe5f-4cdd-a96e-e47c544bc298" providerId="ADAL" clId="{BFF1D17F-F091-484F-BBB6-5A614A13D015}" dt="2023-08-25T14:30:15.105" v="1" actId="27636"/>
          <ac:spMkLst>
            <pc:docMk/>
            <pc:sldMk cId="2193474147" sldId="287"/>
            <ac:spMk id="2" creationId="{5863E4C2-8422-0848-B9A3-E080ABFE0715}"/>
          </ac:spMkLst>
        </pc:spChg>
      </pc:sldChg>
      <pc:sldChg chg="modSp mod">
        <pc:chgData name="Harrison, James H (jhh5y)" userId="b54e91c0-fe5f-4cdd-a96e-e47c544bc298" providerId="ADAL" clId="{BFF1D17F-F091-484F-BBB6-5A614A13D015}" dt="2023-08-25T15:51:33.517" v="11" actId="1036"/>
        <pc:sldMkLst>
          <pc:docMk/>
          <pc:sldMk cId="1903100751" sldId="288"/>
        </pc:sldMkLst>
        <pc:spChg chg="mod">
          <ac:chgData name="Harrison, James H (jhh5y)" userId="b54e91c0-fe5f-4cdd-a96e-e47c544bc298" providerId="ADAL" clId="{BFF1D17F-F091-484F-BBB6-5A614A13D015}" dt="2023-08-25T15:51:33.517" v="11" actId="1036"/>
          <ac:spMkLst>
            <pc:docMk/>
            <pc:sldMk cId="1903100751" sldId="288"/>
            <ac:spMk id="2" creationId="{844CF83A-D211-7242-9A05-773DFE2B1A28}"/>
          </ac:spMkLst>
        </pc:spChg>
      </pc:sldChg>
      <pc:sldChg chg="modSp mod">
        <pc:chgData name="Harrison, James H (jhh5y)" userId="b54e91c0-fe5f-4cdd-a96e-e47c544bc298" providerId="ADAL" clId="{BFF1D17F-F091-484F-BBB6-5A614A13D015}" dt="2023-08-25T14:31:11.072" v="4" actId="20577"/>
        <pc:sldMkLst>
          <pc:docMk/>
          <pc:sldMk cId="0" sldId="300"/>
        </pc:sldMkLst>
        <pc:spChg chg="mod">
          <ac:chgData name="Harrison, James H (jhh5y)" userId="b54e91c0-fe5f-4cdd-a96e-e47c544bc298" providerId="ADAL" clId="{BFF1D17F-F091-484F-BBB6-5A614A13D015}" dt="2023-08-25T14:31:11.072" v="4" actId="20577"/>
          <ac:spMkLst>
            <pc:docMk/>
            <pc:sldMk cId="0" sldId="300"/>
            <ac:spMk id="231" creationId="{00000000-0000-0000-0000-000000000000}"/>
          </ac:spMkLst>
        </pc:spChg>
      </pc:sldChg>
      <pc:sldChg chg="modSp add mod">
        <pc:chgData name="Harrison, James H (jhh5y)" userId="b54e91c0-fe5f-4cdd-a96e-e47c544bc298" providerId="ADAL" clId="{BFF1D17F-F091-484F-BBB6-5A614A13D015}" dt="2023-08-25T16:19:13.771" v="20" actId="20577"/>
        <pc:sldMkLst>
          <pc:docMk/>
          <pc:sldMk cId="3900258640" sldId="304"/>
        </pc:sldMkLst>
        <pc:spChg chg="mod">
          <ac:chgData name="Harrison, James H (jhh5y)" userId="b54e91c0-fe5f-4cdd-a96e-e47c544bc298" providerId="ADAL" clId="{BFF1D17F-F091-484F-BBB6-5A614A13D015}" dt="2023-08-25T16:19:13.771" v="20" actId="20577"/>
          <ac:spMkLst>
            <pc:docMk/>
            <pc:sldMk cId="3900258640" sldId="304"/>
            <ac:spMk id="3" creationId="{407DC6AB-B2F5-1CB0-6783-60BCC92826EE}"/>
          </ac:spMkLst>
        </pc:spChg>
      </pc:sldChg>
    </pc:docChg>
  </pc:docChgLst>
  <pc:docChgLst>
    <pc:chgData name="Harrison, James H (jhh5y)" userId="b54e91c0-fe5f-4cdd-a96e-e47c544bc298" providerId="ADAL" clId="{ADAE0CE6-EF9D-994C-A1D6-9C2390A63EB0}"/>
    <pc:docChg chg="undo custSel modSld modMainMaster">
      <pc:chgData name="Harrison, James H (jhh5y)" userId="b54e91c0-fe5f-4cdd-a96e-e47c544bc298" providerId="ADAL" clId="{ADAE0CE6-EF9D-994C-A1D6-9C2390A63EB0}" dt="2022-12-13T21:28:00.761" v="41" actId="20577"/>
      <pc:docMkLst>
        <pc:docMk/>
      </pc:docMkLst>
      <pc:sldChg chg="modSp mod">
        <pc:chgData name="Harrison, James H (jhh5y)" userId="b54e91c0-fe5f-4cdd-a96e-e47c544bc298" providerId="ADAL" clId="{ADAE0CE6-EF9D-994C-A1D6-9C2390A63EB0}" dt="2022-12-13T21:28:00.761" v="41" actId="20577"/>
        <pc:sldMkLst>
          <pc:docMk/>
          <pc:sldMk cId="1165363896" sldId="298"/>
        </pc:sldMkLst>
        <pc:spChg chg="mod">
          <ac:chgData name="Harrison, James H (jhh5y)" userId="b54e91c0-fe5f-4cdd-a96e-e47c544bc298" providerId="ADAL" clId="{ADAE0CE6-EF9D-994C-A1D6-9C2390A63EB0}" dt="2022-12-13T21:28:00.761" v="41" actId="20577"/>
          <ac:spMkLst>
            <pc:docMk/>
            <pc:sldMk cId="1165363896" sldId="298"/>
            <ac:spMk id="3" creationId="{F9FE1E96-8A0B-4CC4-FC82-04567ACF1853}"/>
          </ac:spMkLst>
        </pc:spChg>
      </pc:sldChg>
      <pc:sldMasterChg chg="modSldLayout">
        <pc:chgData name="Harrison, James H (jhh5y)" userId="b54e91c0-fe5f-4cdd-a96e-e47c544bc298" providerId="ADAL" clId="{ADAE0CE6-EF9D-994C-A1D6-9C2390A63EB0}" dt="2022-12-13T21:22:49.112" v="4" actId="167"/>
        <pc:sldMasterMkLst>
          <pc:docMk/>
          <pc:sldMasterMk cId="550117958" sldId="2147483648"/>
        </pc:sldMasterMkLst>
        <pc:sldLayoutChg chg="addSp delSp modSp mod">
          <pc:chgData name="Harrison, James H (jhh5y)" userId="b54e91c0-fe5f-4cdd-a96e-e47c544bc298" providerId="ADAL" clId="{ADAE0CE6-EF9D-994C-A1D6-9C2390A63EB0}" dt="2022-12-13T21:22:49.112" v="4" actId="167"/>
          <pc:sldLayoutMkLst>
            <pc:docMk/>
            <pc:sldMasterMk cId="550117958" sldId="2147483648"/>
            <pc:sldLayoutMk cId="2896273488" sldId="2147483660"/>
          </pc:sldLayoutMkLst>
          <pc:picChg chg="add mod">
            <ac:chgData name="Harrison, James H (jhh5y)" userId="b54e91c0-fe5f-4cdd-a96e-e47c544bc298" providerId="ADAL" clId="{ADAE0CE6-EF9D-994C-A1D6-9C2390A63EB0}" dt="2022-12-13T21:22:49.112" v="4" actId="167"/>
            <ac:picMkLst>
              <pc:docMk/>
              <pc:sldMasterMk cId="550117958" sldId="2147483648"/>
              <pc:sldLayoutMk cId="2896273488" sldId="2147483660"/>
              <ac:picMk id="2" creationId="{C922F883-4848-7E44-7973-0F3239C4BAB4}"/>
            </ac:picMkLst>
          </pc:picChg>
          <pc:picChg chg="del mod">
            <ac:chgData name="Harrison, James H (jhh5y)" userId="b54e91c0-fe5f-4cdd-a96e-e47c544bc298" providerId="ADAL" clId="{ADAE0CE6-EF9D-994C-A1D6-9C2390A63EB0}" dt="2022-12-13T21:22:41.068" v="2" actId="478"/>
            <ac:picMkLst>
              <pc:docMk/>
              <pc:sldMasterMk cId="550117958" sldId="2147483648"/>
              <pc:sldLayoutMk cId="2896273488" sldId="2147483660"/>
              <ac:picMk id="16" creationId="{00000000-0000-0000-0000-00000000000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DF63-F53F-8745-B46B-F4F7C75A07B5}" type="datetimeFigureOut">
              <a:rPr lang="en-US" smtClean="0"/>
              <a:t>12/7/23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2DA66-B2EA-BD40-A0BD-3378D36FA35F}" type="slidenum">
              <a:rPr lang="en-US" smtClean="0"/>
              <a:t>‹#›</a:t>
            </a:fld>
            <a:endParaRPr lang="en-US"/>
          </a:p>
        </p:txBody>
      </p:sp>
    </p:spTree>
    <p:extLst>
      <p:ext uri="{BB962C8B-B14F-4D97-AF65-F5344CB8AC3E}">
        <p14:creationId xmlns:p14="http://schemas.microsoft.com/office/powerpoint/2010/main" val="3598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10 </a:t>
            </a:r>
            <a:r>
              <a:rPr lang="en-US"/>
              <a:t>slide sets and term lists </a:t>
            </a:r>
            <a:r>
              <a:rPr lang="en-US" dirty="0"/>
              <a:t>are being provided through the Association for Pathology Informatics (API) with a license that allows free use, modification, and redistribution with attribution (see the permitted uses slide at the end of each presentation). The design has been kept relatively basic to make editing and adaptation easier. Users are encouraged to modify and improve the slides, share the changes (with attribution of the original material), and possibly contribute the improved slide sets back to the API or other distributors. As designed, the slides are relatively wordy so that they are easier to follow without an instructor’s guide (though one may appear in the future). Feel free to edit the slides to streamline them and optimize them for local teaching style and available time. Some sessions contain optional slides with extra detail, and these are indicated in the slide notes. Some sessions contain slide builds (most are simple) that don’t print well; these sessions have optional slides for printing, and these are indicated in the slide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goal of these slide sets is to provide foundational information that will allow pathology trainees to more effectively learn and practice pathology, not to teach the performance of specific tasks in pathology. The overall learning objectives are listed on the third slide of session 0 with some explanatory comments in the notes. Subsequent sessions have agendas but not separate learning objectives because the learning objectives remain the same.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slides have been used with a teaching schedule in which the orientation is given during the summer and then the remaining sessions are give once a month (with lunch) from September to May. They could also fit into a 2, 4, or 5-6 week teaching module if taught on a weekly/semiweekly basis.</a:t>
            </a:r>
          </a:p>
          <a:p>
            <a:pPr marL="0" lvl="0" indent="0" algn="l" rtl="0">
              <a:spcBef>
                <a:spcPts val="0"/>
              </a:spcBef>
              <a:spcAft>
                <a:spcPts val="0"/>
              </a:spcAft>
              <a:buNone/>
            </a:pPr>
            <a:endParaRPr dirty="0"/>
          </a:p>
        </p:txBody>
      </p:sp>
      <p:sp>
        <p:nvSpPr>
          <p:cNvPr id="226" name="Google Shape;22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involve replacing, combining, splitting data elements, or even processing data elements using logic to calculate new data elements. Some data elements may not match.</a:t>
            </a:r>
          </a:p>
          <a:p>
            <a:r>
              <a:rPr lang="en-US" dirty="0"/>
              <a:t>Usually done by hand now, with considerable effort and expense.</a:t>
            </a:r>
          </a:p>
        </p:txBody>
      </p:sp>
      <p:sp>
        <p:nvSpPr>
          <p:cNvPr id="4" name="Slide Number Placeholder 3"/>
          <p:cNvSpPr>
            <a:spLocks noGrp="1"/>
          </p:cNvSpPr>
          <p:nvPr>
            <p:ph type="sldNum" sz="quarter" idx="5"/>
          </p:nvPr>
        </p:nvSpPr>
        <p:spPr/>
        <p:txBody>
          <a:bodyPr/>
          <a:lstStyle/>
          <a:p>
            <a:fld id="{3B72DA66-B2EA-BD40-A0BD-3378D36FA35F}" type="slidenum">
              <a:rPr lang="en-US" smtClean="0"/>
              <a:t>12</a:t>
            </a:fld>
            <a:endParaRPr lang="en-US"/>
          </a:p>
        </p:txBody>
      </p:sp>
    </p:spTree>
    <p:extLst>
      <p:ext uri="{BB962C8B-B14F-4D97-AF65-F5344CB8AC3E}">
        <p14:creationId xmlns:p14="http://schemas.microsoft.com/office/powerpoint/2010/main" val="1349350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 interfaces allow systems to share data and ask for data processing services</a:t>
            </a:r>
          </a:p>
          <a:p>
            <a:r>
              <a:rPr lang="en-US" dirty="0"/>
              <a:t>ASTM, American Society for Testing and Materials</a:t>
            </a:r>
          </a:p>
        </p:txBody>
      </p:sp>
      <p:sp>
        <p:nvSpPr>
          <p:cNvPr id="4" name="Slide Number Placeholder 3"/>
          <p:cNvSpPr>
            <a:spLocks noGrp="1"/>
          </p:cNvSpPr>
          <p:nvPr>
            <p:ph type="sldNum" sz="quarter" idx="5"/>
          </p:nvPr>
        </p:nvSpPr>
        <p:spPr/>
        <p:txBody>
          <a:bodyPr/>
          <a:lstStyle/>
          <a:p>
            <a:fld id="{3B72DA66-B2EA-BD40-A0BD-3378D36FA35F}" type="slidenum">
              <a:rPr lang="en-US" smtClean="0"/>
              <a:t>14</a:t>
            </a:fld>
            <a:endParaRPr lang="en-US"/>
          </a:p>
        </p:txBody>
      </p:sp>
    </p:spTree>
    <p:extLst>
      <p:ext uri="{BB962C8B-B14F-4D97-AF65-F5344CB8AC3E}">
        <p14:creationId xmlns:p14="http://schemas.microsoft.com/office/powerpoint/2010/main" val="582591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2DA66-B2EA-BD40-A0BD-3378D36FA35F}" type="slidenum">
              <a:rPr lang="en-US" smtClean="0"/>
              <a:t>15</a:t>
            </a:fld>
            <a:endParaRPr lang="en-US"/>
          </a:p>
        </p:txBody>
      </p:sp>
    </p:spTree>
    <p:extLst>
      <p:ext uri="{BB962C8B-B14F-4D97-AF65-F5344CB8AC3E}">
        <p14:creationId xmlns:p14="http://schemas.microsoft.com/office/powerpoint/2010/main" val="483146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for more detail. Note simple and complex data types; complex data types can contain other complex data types (Report contains Result, which is an Observation, and Specimen; Observation contains Specimen).</a:t>
            </a:r>
          </a:p>
        </p:txBody>
      </p:sp>
      <p:sp>
        <p:nvSpPr>
          <p:cNvPr id="4" name="Slide Number Placeholder 3"/>
          <p:cNvSpPr>
            <a:spLocks noGrp="1"/>
          </p:cNvSpPr>
          <p:nvPr>
            <p:ph type="sldNum" sz="quarter" idx="5"/>
          </p:nvPr>
        </p:nvSpPr>
        <p:spPr/>
        <p:txBody>
          <a:bodyPr/>
          <a:lstStyle/>
          <a:p>
            <a:fld id="{3B72DA66-B2EA-BD40-A0BD-3378D36FA35F}" type="slidenum">
              <a:rPr lang="en-US" smtClean="0"/>
              <a:t>16</a:t>
            </a:fld>
            <a:endParaRPr lang="en-US"/>
          </a:p>
        </p:txBody>
      </p:sp>
    </p:spTree>
    <p:extLst>
      <p:ext uri="{BB962C8B-B14F-4D97-AF65-F5344CB8AC3E}">
        <p14:creationId xmlns:p14="http://schemas.microsoft.com/office/powerpoint/2010/main" val="4129377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ORC-1,</a:t>
            </a:r>
            <a:r>
              <a:rPr lang="en-US" baseline="0" dirty="0"/>
              <a:t> Order control code; RE = Observation (performed service) to follow. What if this contains an AP report?</a:t>
            </a:r>
          </a:p>
          <a:p>
            <a:r>
              <a:rPr lang="en-US" baseline="0" dirty="0"/>
              <a:t>Limited by lack of specification of field contents, and in what can be carried in fields (field size, delimiters, formatting information)</a:t>
            </a:r>
          </a:p>
          <a:p>
            <a:r>
              <a:rPr lang="en-US" baseline="0" dirty="0"/>
              <a:t>Text reports like AP broken down into lines, one line per numbered OBX in the result field</a:t>
            </a:r>
          </a:p>
        </p:txBody>
      </p:sp>
      <p:sp>
        <p:nvSpPr>
          <p:cNvPr id="4" name="Slide Number Placeholder 3"/>
          <p:cNvSpPr>
            <a:spLocks noGrp="1"/>
          </p:cNvSpPr>
          <p:nvPr>
            <p:ph type="sldNum" sz="quarter" idx="10"/>
          </p:nvPr>
        </p:nvSpPr>
        <p:spPr/>
        <p:txBody>
          <a:bodyPr/>
          <a:lstStyle/>
          <a:p>
            <a:fld id="{3B72DA66-B2EA-BD40-A0BD-3378D36FA35F}" type="slidenum">
              <a:rPr lang="en-US" smtClean="0"/>
              <a:t>18</a:t>
            </a:fld>
            <a:endParaRPr lang="en-US"/>
          </a:p>
        </p:txBody>
      </p:sp>
    </p:spTree>
    <p:extLst>
      <p:ext uri="{BB962C8B-B14F-4D97-AF65-F5344CB8AC3E}">
        <p14:creationId xmlns:p14="http://schemas.microsoft.com/office/powerpoint/2010/main" val="84054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for more detail</a:t>
            </a:r>
          </a:p>
        </p:txBody>
      </p:sp>
      <p:sp>
        <p:nvSpPr>
          <p:cNvPr id="4" name="Slide Number Placeholder 3"/>
          <p:cNvSpPr>
            <a:spLocks noGrp="1"/>
          </p:cNvSpPr>
          <p:nvPr>
            <p:ph type="sldNum" sz="quarter" idx="5"/>
          </p:nvPr>
        </p:nvSpPr>
        <p:spPr/>
        <p:txBody>
          <a:bodyPr/>
          <a:lstStyle/>
          <a:p>
            <a:fld id="{3B72DA66-B2EA-BD40-A0BD-3378D36FA35F}" type="slidenum">
              <a:rPr lang="en-US" smtClean="0"/>
              <a:t>20</a:t>
            </a:fld>
            <a:endParaRPr lang="en-US"/>
          </a:p>
        </p:txBody>
      </p:sp>
    </p:spTree>
    <p:extLst>
      <p:ext uri="{BB962C8B-B14F-4D97-AF65-F5344CB8AC3E}">
        <p14:creationId xmlns:p14="http://schemas.microsoft.com/office/powerpoint/2010/main" val="231297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Taxonomy is a classification with hierarchical relationships (more specific terms under more general terms), ontology is a set of concepts with a variety of defined relationships.</a:t>
            </a:r>
          </a:p>
        </p:txBody>
      </p:sp>
      <p:sp>
        <p:nvSpPr>
          <p:cNvPr id="4" name="Slide Number Placeholder 3"/>
          <p:cNvSpPr>
            <a:spLocks noGrp="1"/>
          </p:cNvSpPr>
          <p:nvPr>
            <p:ph type="sldNum" sz="quarter" idx="5"/>
          </p:nvPr>
        </p:nvSpPr>
        <p:spPr/>
        <p:txBody>
          <a:bodyPr/>
          <a:lstStyle/>
          <a:p>
            <a:fld id="{3B72DA66-B2EA-BD40-A0BD-3378D36FA35F}" type="slidenum">
              <a:rPr lang="en-US" smtClean="0"/>
              <a:t>21</a:t>
            </a:fld>
            <a:endParaRPr lang="en-US"/>
          </a:p>
        </p:txBody>
      </p:sp>
    </p:spTree>
    <p:extLst>
      <p:ext uri="{BB962C8B-B14F-4D97-AF65-F5344CB8AC3E}">
        <p14:creationId xmlns:p14="http://schemas.microsoft.com/office/powerpoint/2010/main" val="3832420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Nonvague: must be associated with a concept</a:t>
            </a:r>
          </a:p>
          <a:p>
            <a:r>
              <a:rPr lang="en-US" dirty="0" err="1"/>
              <a:t>Nonambiguous</a:t>
            </a:r>
            <a:r>
              <a:rPr lang="en-US" dirty="0"/>
              <a:t>: must be associated with only one meaning</a:t>
            </a:r>
          </a:p>
          <a:p>
            <a:r>
              <a:rPr lang="en-US" dirty="0"/>
              <a:t>Nonredundant: each meaning must have only one canonical term</a:t>
            </a:r>
          </a:p>
          <a:p>
            <a:r>
              <a:rPr lang="en-US" dirty="0" err="1"/>
              <a:t>Polyhierarchy</a:t>
            </a:r>
            <a:r>
              <a:rPr lang="en-US" dirty="0"/>
              <a:t>: hepatorenal syndrome</a:t>
            </a:r>
          </a:p>
          <a:p>
            <a:r>
              <a:rPr lang="en-US" dirty="0"/>
              <a:t>Consistent representation: one representation for a concept no matter where it is located in the hierarchy or path taken to get to it</a:t>
            </a:r>
          </a:p>
          <a:p>
            <a:endParaRPr lang="en-US" dirty="0"/>
          </a:p>
          <a:p>
            <a:endParaRPr lang="en-US" dirty="0"/>
          </a:p>
        </p:txBody>
      </p:sp>
      <p:sp>
        <p:nvSpPr>
          <p:cNvPr id="4" name="Slide Number Placeholder 3"/>
          <p:cNvSpPr>
            <a:spLocks noGrp="1"/>
          </p:cNvSpPr>
          <p:nvPr>
            <p:ph type="sldNum" sz="quarter" idx="5"/>
          </p:nvPr>
        </p:nvSpPr>
        <p:spPr/>
        <p:txBody>
          <a:bodyPr/>
          <a:lstStyle/>
          <a:p>
            <a:fld id="{2ED3860E-B3F9-BC4F-80E5-A2DB630171F2}" type="slidenum">
              <a:rPr lang="en-US" smtClean="0"/>
              <a:t>22</a:t>
            </a:fld>
            <a:endParaRPr lang="en-US"/>
          </a:p>
        </p:txBody>
      </p:sp>
    </p:spTree>
    <p:extLst>
      <p:ext uri="{BB962C8B-B14F-4D97-AF65-F5344CB8AC3E}">
        <p14:creationId xmlns:p14="http://schemas.microsoft.com/office/powerpoint/2010/main" val="1949130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ICD is a taxonomy (hierarchical standard terminology)</a:t>
            </a:r>
          </a:p>
          <a:p>
            <a:r>
              <a:rPr lang="en-US" dirty="0"/>
              <a:t>Extensions: 1</a:t>
            </a:r>
            <a:r>
              <a:rPr lang="en-US" baseline="30000" dirty="0"/>
              <a:t>st</a:t>
            </a:r>
            <a:r>
              <a:rPr lang="en-US" dirty="0"/>
              <a:t> visit vs. subsequent visits for billing; In ICD-11 extensions can represent </a:t>
            </a:r>
            <a:r>
              <a:rPr lang="en-US" b="0" i="0" u="none" strike="noStrike" dirty="0">
                <a:solidFill>
                  <a:srgbClr val="4D5156"/>
                </a:solidFill>
                <a:effectLst/>
                <a:latin typeface="arial" panose="020B0604020202020204" pitchFamily="34" charset="0"/>
              </a:rPr>
              <a:t>disease stage, severity, histopathology, treatment and other details</a:t>
            </a:r>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25</a:t>
            </a:fld>
            <a:endParaRPr lang="en-US"/>
          </a:p>
        </p:txBody>
      </p:sp>
    </p:spTree>
    <p:extLst>
      <p:ext uri="{BB962C8B-B14F-4D97-AF65-F5344CB8AC3E}">
        <p14:creationId xmlns:p14="http://schemas.microsoft.com/office/powerpoint/2010/main" val="2853134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a:t>
            </a:r>
            <a:r>
              <a:rPr lang="en-US" baseline="0" dirty="0"/>
              <a:t> is a clinical finding, there are more than 1 million defined relationships; </a:t>
            </a:r>
            <a:r>
              <a:rPr lang="en-US" baseline="0" dirty="0" err="1"/>
              <a:t>is_a</a:t>
            </a:r>
            <a:r>
              <a:rPr lang="en-US" baseline="0" dirty="0"/>
              <a:t> relationships make it a taxonomy, other relationships make it an ontology</a:t>
            </a:r>
            <a:endParaRPr lang="en-US" dirty="0"/>
          </a:p>
        </p:txBody>
      </p:sp>
      <p:sp>
        <p:nvSpPr>
          <p:cNvPr id="4" name="Slide Number Placeholder 3"/>
          <p:cNvSpPr>
            <a:spLocks noGrp="1"/>
          </p:cNvSpPr>
          <p:nvPr>
            <p:ph type="sldNum" sz="quarter" idx="10"/>
          </p:nvPr>
        </p:nvSpPr>
        <p:spPr/>
        <p:txBody>
          <a:bodyPr/>
          <a:lstStyle/>
          <a:p>
            <a:fld id="{3B72DA66-B2EA-BD40-A0BD-3378D36FA35F}" type="slidenum">
              <a:rPr lang="en-US" smtClean="0"/>
              <a:t>26</a:t>
            </a:fld>
            <a:endParaRPr lang="en-US"/>
          </a:p>
        </p:txBody>
      </p:sp>
    </p:spTree>
    <p:extLst>
      <p:ext uri="{BB962C8B-B14F-4D97-AF65-F5344CB8AC3E}">
        <p14:creationId xmlns:p14="http://schemas.microsoft.com/office/powerpoint/2010/main" val="203058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session includes a number of optional slides (indicated in the notes) that can be included or not depending on how </a:t>
            </a:r>
            <a:r>
              <a:rPr lang="en-US"/>
              <a:t>much detail is desired.</a:t>
            </a:r>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2</a:t>
            </a:fld>
            <a:endParaRPr lang="en-US"/>
          </a:p>
        </p:txBody>
      </p:sp>
    </p:spTree>
    <p:extLst>
      <p:ext uri="{BB962C8B-B14F-4D97-AF65-F5344CB8AC3E}">
        <p14:creationId xmlns:p14="http://schemas.microsoft.com/office/powerpoint/2010/main" val="1560928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 Meaningful use; MIPS: Merit-based incentive payment system</a:t>
            </a:r>
          </a:p>
        </p:txBody>
      </p:sp>
      <p:sp>
        <p:nvSpPr>
          <p:cNvPr id="4" name="Slide Number Placeholder 3"/>
          <p:cNvSpPr>
            <a:spLocks noGrp="1"/>
          </p:cNvSpPr>
          <p:nvPr>
            <p:ph type="sldNum" sz="quarter" idx="5"/>
          </p:nvPr>
        </p:nvSpPr>
        <p:spPr/>
        <p:txBody>
          <a:bodyPr/>
          <a:lstStyle/>
          <a:p>
            <a:fld id="{3B72DA66-B2EA-BD40-A0BD-3378D36FA35F}" type="slidenum">
              <a:rPr lang="en-US" smtClean="0"/>
              <a:t>27</a:t>
            </a:fld>
            <a:endParaRPr lang="en-US"/>
          </a:p>
        </p:txBody>
      </p:sp>
    </p:spTree>
    <p:extLst>
      <p:ext uri="{BB962C8B-B14F-4D97-AF65-F5344CB8AC3E}">
        <p14:creationId xmlns:p14="http://schemas.microsoft.com/office/powerpoint/2010/main" val="2411006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for more detail. Electronic Cancer Protocols were formerly Electronic Cancer Checklists, </a:t>
            </a:r>
            <a:r>
              <a:rPr lang="en-US" dirty="0" err="1"/>
              <a:t>eCC</a:t>
            </a:r>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30</a:t>
            </a:fld>
            <a:endParaRPr lang="en-US"/>
          </a:p>
        </p:txBody>
      </p:sp>
    </p:spTree>
    <p:extLst>
      <p:ext uri="{BB962C8B-B14F-4D97-AF65-F5344CB8AC3E}">
        <p14:creationId xmlns:p14="http://schemas.microsoft.com/office/powerpoint/2010/main" val="906872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AJCC = American Joint Committee on Cancer</a:t>
            </a:r>
          </a:p>
        </p:txBody>
      </p:sp>
      <p:sp>
        <p:nvSpPr>
          <p:cNvPr id="4" name="Slide Number Placeholder 3"/>
          <p:cNvSpPr>
            <a:spLocks noGrp="1"/>
          </p:cNvSpPr>
          <p:nvPr>
            <p:ph type="sldNum" sz="quarter" idx="5"/>
          </p:nvPr>
        </p:nvSpPr>
        <p:spPr/>
        <p:txBody>
          <a:bodyPr/>
          <a:lstStyle/>
          <a:p>
            <a:fld id="{3B72DA66-B2EA-BD40-A0BD-3378D36FA35F}" type="slidenum">
              <a:rPr lang="en-US" smtClean="0"/>
              <a:t>31</a:t>
            </a:fld>
            <a:endParaRPr lang="en-US"/>
          </a:p>
        </p:txBody>
      </p:sp>
    </p:spTree>
    <p:extLst>
      <p:ext uri="{BB962C8B-B14F-4D97-AF65-F5344CB8AC3E}">
        <p14:creationId xmlns:p14="http://schemas.microsoft.com/office/powerpoint/2010/main" val="40010823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 = meaningful use; MIPS = Merit-based Incentive Payment System</a:t>
            </a:r>
          </a:p>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32</a:t>
            </a:fld>
            <a:endParaRPr lang="en-US"/>
          </a:p>
        </p:txBody>
      </p:sp>
    </p:spTree>
    <p:extLst>
      <p:ext uri="{BB962C8B-B14F-4D97-AF65-F5344CB8AC3E}">
        <p14:creationId xmlns:p14="http://schemas.microsoft.com/office/powerpoint/2010/main" val="1491109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3</a:t>
            </a:fld>
            <a:endParaRPr lang="en-US"/>
          </a:p>
        </p:txBody>
      </p:sp>
    </p:spTree>
    <p:extLst>
      <p:ext uri="{BB962C8B-B14F-4D97-AF65-F5344CB8AC3E}">
        <p14:creationId xmlns:p14="http://schemas.microsoft.com/office/powerpoint/2010/main" val="19278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Syntactic interoperability: accurate transmission of data; Semantic interoperability: software can use the transmitted data correctly</a:t>
            </a:r>
          </a:p>
        </p:txBody>
      </p:sp>
      <p:sp>
        <p:nvSpPr>
          <p:cNvPr id="4" name="Slide Number Placeholder 3"/>
          <p:cNvSpPr>
            <a:spLocks noGrp="1"/>
          </p:cNvSpPr>
          <p:nvPr>
            <p:ph type="sldNum" sz="quarter" idx="5"/>
          </p:nvPr>
        </p:nvSpPr>
        <p:spPr/>
        <p:txBody>
          <a:bodyPr/>
          <a:lstStyle/>
          <a:p>
            <a:fld id="{3B72DA66-B2EA-BD40-A0BD-3378D36FA35F}" type="slidenum">
              <a:rPr lang="en-US" smtClean="0"/>
              <a:t>4</a:t>
            </a:fld>
            <a:endParaRPr lang="en-US"/>
          </a:p>
        </p:txBody>
      </p:sp>
    </p:spTree>
    <p:extLst>
      <p:ext uri="{BB962C8B-B14F-4D97-AF65-F5344CB8AC3E}">
        <p14:creationId xmlns:p14="http://schemas.microsoft.com/office/powerpoint/2010/main" val="1469836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Comment on standards organizations and standards development, examples of de facto and de jure standards.</a:t>
            </a:r>
          </a:p>
        </p:txBody>
      </p:sp>
      <p:sp>
        <p:nvSpPr>
          <p:cNvPr id="4" name="Slide Number Placeholder 3"/>
          <p:cNvSpPr>
            <a:spLocks noGrp="1"/>
          </p:cNvSpPr>
          <p:nvPr>
            <p:ph type="sldNum" sz="quarter" idx="5"/>
          </p:nvPr>
        </p:nvSpPr>
        <p:spPr/>
        <p:txBody>
          <a:bodyPr/>
          <a:lstStyle/>
          <a:p>
            <a:fld id="{3B72DA66-B2EA-BD40-A0BD-3378D36FA35F}" type="slidenum">
              <a:rPr lang="en-US" smtClean="0"/>
              <a:t>5</a:t>
            </a:fld>
            <a:endParaRPr lang="en-US"/>
          </a:p>
        </p:txBody>
      </p:sp>
    </p:spTree>
    <p:extLst>
      <p:ext uri="{BB962C8B-B14F-4D97-AF65-F5344CB8AC3E}">
        <p14:creationId xmlns:p14="http://schemas.microsoft.com/office/powerpoint/2010/main" val="384397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swapping layers: Standard wired vs. </a:t>
            </a:r>
            <a:r>
              <a:rPr lang="en-US" dirty="0" err="1"/>
              <a:t>wifi</a:t>
            </a:r>
            <a:r>
              <a:rPr lang="en-US" dirty="0"/>
              <a:t> vs. fiberoptic communications. Applications don’t have to worry about the differences.</a:t>
            </a:r>
          </a:p>
          <a:p>
            <a:r>
              <a:rPr lang="en-US" dirty="0"/>
              <a:t>OSI: Open Systems Interconnection</a:t>
            </a:r>
          </a:p>
        </p:txBody>
      </p:sp>
      <p:sp>
        <p:nvSpPr>
          <p:cNvPr id="4" name="Slide Number Placeholder 3"/>
          <p:cNvSpPr>
            <a:spLocks noGrp="1"/>
          </p:cNvSpPr>
          <p:nvPr>
            <p:ph type="sldNum" sz="quarter" idx="5"/>
          </p:nvPr>
        </p:nvSpPr>
        <p:spPr/>
        <p:txBody>
          <a:bodyPr/>
          <a:lstStyle/>
          <a:p>
            <a:fld id="{3B72DA66-B2EA-BD40-A0BD-3378D36FA35F}" type="slidenum">
              <a:rPr lang="en-US" smtClean="0"/>
              <a:t>7</a:t>
            </a:fld>
            <a:endParaRPr lang="en-US"/>
          </a:p>
        </p:txBody>
      </p:sp>
    </p:spTree>
    <p:extLst>
      <p:ext uri="{BB962C8B-B14F-4D97-AF65-F5344CB8AC3E}">
        <p14:creationId xmlns:p14="http://schemas.microsoft.com/office/powerpoint/2010/main" val="1479704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adequate if the programs are different and use different data representations.</a:t>
            </a:r>
          </a:p>
        </p:txBody>
      </p:sp>
      <p:sp>
        <p:nvSpPr>
          <p:cNvPr id="4" name="Slide Number Placeholder 3"/>
          <p:cNvSpPr>
            <a:spLocks noGrp="1"/>
          </p:cNvSpPr>
          <p:nvPr>
            <p:ph type="sldNum" sz="quarter" idx="5"/>
          </p:nvPr>
        </p:nvSpPr>
        <p:spPr/>
        <p:txBody>
          <a:bodyPr/>
          <a:lstStyle/>
          <a:p>
            <a:fld id="{3B72DA66-B2EA-BD40-A0BD-3378D36FA35F}" type="slidenum">
              <a:rPr lang="en-US" smtClean="0"/>
              <a:t>8</a:t>
            </a:fld>
            <a:endParaRPr lang="en-US"/>
          </a:p>
        </p:txBody>
      </p:sp>
    </p:spTree>
    <p:extLst>
      <p:ext uri="{BB962C8B-B14F-4D97-AF65-F5344CB8AC3E}">
        <p14:creationId xmlns:p14="http://schemas.microsoft.com/office/powerpoint/2010/main" val="377964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for more detail</a:t>
            </a:r>
          </a:p>
        </p:txBody>
      </p:sp>
      <p:sp>
        <p:nvSpPr>
          <p:cNvPr id="4" name="Slide Number Placeholder 3"/>
          <p:cNvSpPr>
            <a:spLocks noGrp="1"/>
          </p:cNvSpPr>
          <p:nvPr>
            <p:ph type="sldNum" sz="quarter" idx="5"/>
          </p:nvPr>
        </p:nvSpPr>
        <p:spPr/>
        <p:txBody>
          <a:bodyPr/>
          <a:lstStyle/>
          <a:p>
            <a:fld id="{3B72DA66-B2EA-BD40-A0BD-3378D36FA35F}" type="slidenum">
              <a:rPr lang="en-US" smtClean="0"/>
              <a:t>9</a:t>
            </a:fld>
            <a:endParaRPr lang="en-US"/>
          </a:p>
        </p:txBody>
      </p:sp>
    </p:spTree>
    <p:extLst>
      <p:ext uri="{BB962C8B-B14F-4D97-AF65-F5344CB8AC3E}">
        <p14:creationId xmlns:p14="http://schemas.microsoft.com/office/powerpoint/2010/main" val="117108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72DA66-B2EA-BD40-A0BD-3378D36FA35F}" type="slidenum">
              <a:rPr lang="en-US" smtClean="0"/>
              <a:t>10</a:t>
            </a:fld>
            <a:endParaRPr lang="en-US"/>
          </a:p>
        </p:txBody>
      </p:sp>
    </p:spTree>
    <p:extLst>
      <p:ext uri="{BB962C8B-B14F-4D97-AF65-F5344CB8AC3E}">
        <p14:creationId xmlns:p14="http://schemas.microsoft.com/office/powerpoint/2010/main" val="3659616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E58E-9ABC-7D4D-9921-0B0E53D23F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82DD0-3996-F046-B806-0352383BD7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75EB0-F14A-8B4B-A7A6-AF19D5C69A33}"/>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5" name="Footer Placeholder 4">
            <a:extLst>
              <a:ext uri="{FF2B5EF4-FFF2-40B4-BE49-F238E27FC236}">
                <a16:creationId xmlns:a16="http://schemas.microsoft.com/office/drawing/2014/main" id="{14F945B0-C550-6049-AA78-702F94B5F7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9E1E2-B3C5-8E4F-8DAC-E000F3CC5E65}"/>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43269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7895-99BB-BD4E-A9E3-BB62EB0750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8644AD-471D-6C4C-8C8C-DCD7D0FBFF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15D3BF-8FFD-A349-B940-A6AAEE452679}"/>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5" name="Footer Placeholder 4">
            <a:extLst>
              <a:ext uri="{FF2B5EF4-FFF2-40B4-BE49-F238E27FC236}">
                <a16:creationId xmlns:a16="http://schemas.microsoft.com/office/drawing/2014/main" id="{27201361-6B54-F341-8C5A-ABBCCECB85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3AC43-773B-E640-97D1-F9CB1C3FC70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8417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A375C-C0C3-9B43-A6E6-C64E627907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605F16-E624-E54E-AD84-5B694151E7F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9ADF-91BC-8C40-8097-42AE5F6C30F3}"/>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5" name="Footer Placeholder 4">
            <a:extLst>
              <a:ext uri="{FF2B5EF4-FFF2-40B4-BE49-F238E27FC236}">
                <a16:creationId xmlns:a16="http://schemas.microsoft.com/office/drawing/2014/main" id="{FAD1BDC5-DBB5-B643-81F2-9C56640EC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2D1BF-DFC7-8748-8DD8-ADA2F97D1A0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21375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_option_2">
  <p:cSld name="Cover_option_2">
    <p:spTree>
      <p:nvGrpSpPr>
        <p:cNvPr id="1" name="Shape 15"/>
        <p:cNvGrpSpPr/>
        <p:nvPr/>
      </p:nvGrpSpPr>
      <p:grpSpPr>
        <a:xfrm>
          <a:off x="0" y="0"/>
          <a:ext cx="0" cy="0"/>
          <a:chOff x="0" y="0"/>
          <a:chExt cx="0" cy="0"/>
        </a:xfrm>
      </p:grpSpPr>
      <p:pic>
        <p:nvPicPr>
          <p:cNvPr id="2" name="Picture 1">
            <a:extLst>
              <a:ext uri="{FF2B5EF4-FFF2-40B4-BE49-F238E27FC236}">
                <a16:creationId xmlns:a16="http://schemas.microsoft.com/office/drawing/2014/main" id="{C922F883-4848-7E44-7973-0F3239C4BAB4}"/>
              </a:ext>
            </a:extLst>
          </p:cNvPr>
          <p:cNvPicPr>
            <a:picLocks noChangeAspect="1"/>
          </p:cNvPicPr>
          <p:nvPr userDrawn="1"/>
        </p:nvPicPr>
        <p:blipFill>
          <a:blip r:embed="rId2"/>
          <a:stretch>
            <a:fillRect/>
          </a:stretch>
        </p:blipFill>
        <p:spPr>
          <a:xfrm>
            <a:off x="0" y="0"/>
            <a:ext cx="12192000" cy="6864053"/>
          </a:xfrm>
          <a:prstGeom prst="rect">
            <a:avLst/>
          </a:prstGeom>
        </p:spPr>
      </p:pic>
      <p:sp>
        <p:nvSpPr>
          <p:cNvPr id="19" name="Google Shape;19;p2"/>
          <p:cNvSpPr/>
          <p:nvPr/>
        </p:nvSpPr>
        <p:spPr>
          <a:xfrm>
            <a:off x="4066647" y="1086973"/>
            <a:ext cx="6838157" cy="5401235"/>
          </a:xfrm>
          <a:prstGeom prst="rect">
            <a:avLst/>
          </a:prstGeom>
          <a:solidFill>
            <a:schemeClr val="dk2">
              <a:alpha val="84705"/>
            </a:schemeClr>
          </a:solidFill>
          <a:ln>
            <a:noFill/>
          </a:ln>
        </p:spPr>
        <p:txBody>
          <a:bodyPr spcFirstLastPara="1" wrap="square" lIns="97966" tIns="48983" rIns="97966" bIns="48983"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cxnSp>
        <p:nvCxnSpPr>
          <p:cNvPr id="20" name="Google Shape;20;p2"/>
          <p:cNvCxnSpPr/>
          <p:nvPr/>
        </p:nvCxnSpPr>
        <p:spPr>
          <a:xfrm>
            <a:off x="4413252" y="3463396"/>
            <a:ext cx="6195219" cy="0"/>
          </a:xfrm>
          <a:prstGeom prst="straightConnector1">
            <a:avLst/>
          </a:prstGeom>
          <a:noFill/>
          <a:ln w="9525" cap="flat" cmpd="sng">
            <a:solidFill>
              <a:srgbClr val="FFFFFF"/>
            </a:solidFill>
            <a:prstDash val="solid"/>
            <a:miter lim="800000"/>
            <a:headEnd type="none" w="sm" len="sm"/>
            <a:tailEnd type="none" w="sm" len="sm"/>
          </a:ln>
        </p:spPr>
      </p:cxnSp>
      <p:sp>
        <p:nvSpPr>
          <p:cNvPr id="21" name="Google Shape;21;p2"/>
          <p:cNvSpPr txBox="1">
            <a:spLocks noGrp="1"/>
          </p:cNvSpPr>
          <p:nvPr>
            <p:ph type="ctrTitle"/>
          </p:nvPr>
        </p:nvSpPr>
        <p:spPr>
          <a:xfrm>
            <a:off x="4413043" y="1976479"/>
            <a:ext cx="6196231" cy="118912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0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
          <p:cNvSpPr txBox="1">
            <a:spLocks noGrp="1"/>
          </p:cNvSpPr>
          <p:nvPr>
            <p:ph type="subTitle" idx="1"/>
          </p:nvPr>
        </p:nvSpPr>
        <p:spPr>
          <a:xfrm>
            <a:off x="4413050" y="3599423"/>
            <a:ext cx="6196223" cy="969946"/>
          </a:xfrm>
          <a:prstGeom prst="rect">
            <a:avLst/>
          </a:prstGeom>
          <a:noFill/>
          <a:ln>
            <a:noFill/>
          </a:ln>
        </p:spPr>
        <p:txBody>
          <a:bodyPr spcFirstLastPara="1" wrap="square" lIns="91425" tIns="45700" rIns="91425" bIns="45700" anchor="t" anchorCtr="0">
            <a:noAutofit/>
          </a:bodyPr>
          <a:lstStyle>
            <a:lvl1pPr lvl="0" algn="l">
              <a:lnSpc>
                <a:spcPct val="90000"/>
              </a:lnSpc>
              <a:spcBef>
                <a:spcPts val="900"/>
              </a:spcBef>
              <a:spcAft>
                <a:spcPts val="0"/>
              </a:spcAft>
              <a:buClr>
                <a:schemeClr val="lt1"/>
              </a:buClr>
              <a:buSzPts val="2833"/>
              <a:buNone/>
              <a:defRPr sz="2550">
                <a:solidFill>
                  <a:schemeClr val="lt1"/>
                </a:solidFill>
              </a:defRPr>
            </a:lvl1pPr>
            <a:lvl2pPr lvl="1" algn="ctr">
              <a:lnSpc>
                <a:spcPct val="90000"/>
              </a:lnSpc>
              <a:spcBef>
                <a:spcPts val="450"/>
              </a:spcBef>
              <a:spcAft>
                <a:spcPts val="0"/>
              </a:spcAft>
              <a:buClr>
                <a:srgbClr val="888888"/>
              </a:buClr>
              <a:buSzPts val="2400"/>
              <a:buNone/>
              <a:defRPr>
                <a:solidFill>
                  <a:srgbClr val="888888"/>
                </a:solidFill>
              </a:defRPr>
            </a:lvl2pPr>
            <a:lvl3pPr lvl="2" algn="ctr">
              <a:lnSpc>
                <a:spcPct val="90000"/>
              </a:lnSpc>
              <a:spcBef>
                <a:spcPts val="450"/>
              </a:spcBef>
              <a:spcAft>
                <a:spcPts val="0"/>
              </a:spcAft>
              <a:buClr>
                <a:srgbClr val="888888"/>
              </a:buClr>
              <a:buSzPts val="2000"/>
              <a:buNone/>
              <a:defRPr>
                <a:solidFill>
                  <a:srgbClr val="888888"/>
                </a:solidFill>
              </a:defRPr>
            </a:lvl3pPr>
            <a:lvl4pPr lvl="3" algn="ctr">
              <a:lnSpc>
                <a:spcPct val="90000"/>
              </a:lnSpc>
              <a:spcBef>
                <a:spcPts val="450"/>
              </a:spcBef>
              <a:spcAft>
                <a:spcPts val="0"/>
              </a:spcAft>
              <a:buClr>
                <a:srgbClr val="888888"/>
              </a:buClr>
              <a:buSzPts val="1800"/>
              <a:buNone/>
              <a:defRPr>
                <a:solidFill>
                  <a:srgbClr val="888888"/>
                </a:solidFill>
              </a:defRPr>
            </a:lvl4pPr>
            <a:lvl5pPr lvl="4" algn="ctr">
              <a:lnSpc>
                <a:spcPct val="90000"/>
              </a:lnSpc>
              <a:spcBef>
                <a:spcPts val="450"/>
              </a:spcBef>
              <a:spcAft>
                <a:spcPts val="0"/>
              </a:spcAft>
              <a:buClr>
                <a:srgbClr val="888888"/>
              </a:buClr>
              <a:buSzPts val="1800"/>
              <a:buNone/>
              <a:defRPr>
                <a:solidFill>
                  <a:srgbClr val="888888"/>
                </a:solidFill>
              </a:defRPr>
            </a:lvl5pPr>
            <a:lvl6pPr lvl="5" algn="ctr">
              <a:lnSpc>
                <a:spcPct val="90000"/>
              </a:lnSpc>
              <a:spcBef>
                <a:spcPts val="450"/>
              </a:spcBef>
              <a:spcAft>
                <a:spcPts val="0"/>
              </a:spcAft>
              <a:buClr>
                <a:srgbClr val="888888"/>
              </a:buClr>
              <a:buSzPts val="1800"/>
              <a:buNone/>
              <a:defRPr>
                <a:solidFill>
                  <a:srgbClr val="888888"/>
                </a:solidFill>
              </a:defRPr>
            </a:lvl6pPr>
            <a:lvl7pPr lvl="6" algn="ctr">
              <a:lnSpc>
                <a:spcPct val="90000"/>
              </a:lnSpc>
              <a:spcBef>
                <a:spcPts val="450"/>
              </a:spcBef>
              <a:spcAft>
                <a:spcPts val="0"/>
              </a:spcAft>
              <a:buClr>
                <a:srgbClr val="888888"/>
              </a:buClr>
              <a:buSzPts val="1800"/>
              <a:buNone/>
              <a:defRPr>
                <a:solidFill>
                  <a:srgbClr val="888888"/>
                </a:solidFill>
              </a:defRPr>
            </a:lvl7pPr>
            <a:lvl8pPr lvl="7" algn="ctr">
              <a:lnSpc>
                <a:spcPct val="90000"/>
              </a:lnSpc>
              <a:spcBef>
                <a:spcPts val="450"/>
              </a:spcBef>
              <a:spcAft>
                <a:spcPts val="0"/>
              </a:spcAft>
              <a:buClr>
                <a:srgbClr val="888888"/>
              </a:buClr>
              <a:buSzPts val="1800"/>
              <a:buNone/>
              <a:defRPr>
                <a:solidFill>
                  <a:srgbClr val="888888"/>
                </a:solidFill>
              </a:defRPr>
            </a:lvl8pPr>
            <a:lvl9pPr lvl="8" algn="ctr">
              <a:lnSpc>
                <a:spcPct val="90000"/>
              </a:lnSpc>
              <a:spcBef>
                <a:spcPts val="450"/>
              </a:spcBef>
              <a:spcAft>
                <a:spcPts val="0"/>
              </a:spcAft>
              <a:buClr>
                <a:srgbClr val="888888"/>
              </a:buClr>
              <a:buSzPts val="1800"/>
              <a:buNone/>
              <a:defRPr>
                <a:solidFill>
                  <a:srgbClr val="888888"/>
                </a:solidFill>
              </a:defRPr>
            </a:lvl9pPr>
          </a:lstStyle>
          <a:p>
            <a:endParaRPr/>
          </a:p>
        </p:txBody>
      </p:sp>
      <p:sp>
        <p:nvSpPr>
          <p:cNvPr id="23" name="Google Shape;23;p2"/>
          <p:cNvSpPr txBox="1">
            <a:spLocks noGrp="1"/>
          </p:cNvSpPr>
          <p:nvPr>
            <p:ph type="body" idx="2"/>
          </p:nvPr>
        </p:nvSpPr>
        <p:spPr>
          <a:xfrm>
            <a:off x="4413043" y="5723927"/>
            <a:ext cx="3484771" cy="611524"/>
          </a:xfrm>
          <a:prstGeom prst="rect">
            <a:avLst/>
          </a:prstGeom>
          <a:noFill/>
          <a:ln>
            <a:noFill/>
          </a:ln>
        </p:spPr>
        <p:txBody>
          <a:bodyPr spcFirstLastPara="1" wrap="square" lIns="91425" tIns="45700" rIns="91425" bIns="45700" anchor="t" anchorCtr="0">
            <a:noAutofit/>
          </a:bodyPr>
          <a:lstStyle>
            <a:lvl1pPr marL="411480" marR="0" lvl="0" indent="-205740" algn="l">
              <a:lnSpc>
                <a:spcPct val="10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
        <p:nvSpPr>
          <p:cNvPr id="24" name="Google Shape;24;p2"/>
          <p:cNvSpPr txBox="1">
            <a:spLocks noGrp="1"/>
          </p:cNvSpPr>
          <p:nvPr>
            <p:ph type="body" idx="3"/>
          </p:nvPr>
        </p:nvSpPr>
        <p:spPr>
          <a:xfrm>
            <a:off x="8142113" y="5694524"/>
            <a:ext cx="2466359" cy="611524"/>
          </a:xfrm>
          <a:prstGeom prst="rect">
            <a:avLst/>
          </a:prstGeom>
          <a:noFill/>
          <a:ln>
            <a:noFill/>
          </a:ln>
        </p:spPr>
        <p:txBody>
          <a:bodyPr spcFirstLastPara="1" wrap="square" lIns="91425" tIns="45700" rIns="91425" bIns="45700" anchor="t" anchorCtr="0">
            <a:noAutofit/>
          </a:bodyPr>
          <a:lstStyle>
            <a:lvl1pPr marL="411480" marR="0" lvl="0" indent="-205740" algn="r">
              <a:lnSpc>
                <a:spcPct val="120000"/>
              </a:lnSpc>
              <a:spcBef>
                <a:spcPts val="0"/>
              </a:spcBef>
              <a:spcAft>
                <a:spcPts val="0"/>
              </a:spcAft>
              <a:buClr>
                <a:schemeClr val="lt1"/>
              </a:buClr>
              <a:buSzPts val="1500"/>
              <a:buFont typeface="Calibri"/>
              <a:buNone/>
              <a:defRPr sz="1350" b="0">
                <a:solidFill>
                  <a:schemeClr val="lt1"/>
                </a:solidFill>
              </a:defRPr>
            </a:lvl1pPr>
            <a:lvl2pPr marL="822960" lvl="1" indent="-308610" algn="l">
              <a:lnSpc>
                <a:spcPct val="90000"/>
              </a:lnSpc>
              <a:spcBef>
                <a:spcPts val="450"/>
              </a:spcBef>
              <a:spcAft>
                <a:spcPts val="0"/>
              </a:spcAft>
              <a:buClr>
                <a:schemeClr val="dk1"/>
              </a:buClr>
              <a:buSzPts val="1800"/>
              <a:buChar char="•"/>
              <a:defRPr/>
            </a:lvl2pPr>
            <a:lvl3pPr marL="1234440" lvl="2" indent="-308610" algn="l">
              <a:lnSpc>
                <a:spcPct val="90000"/>
              </a:lnSpc>
              <a:spcBef>
                <a:spcPts val="450"/>
              </a:spcBef>
              <a:spcAft>
                <a:spcPts val="0"/>
              </a:spcAft>
              <a:buClr>
                <a:schemeClr val="dk1"/>
              </a:buClr>
              <a:buSzPts val="1800"/>
              <a:buChar char="•"/>
              <a:defRPr/>
            </a:lvl3pPr>
            <a:lvl4pPr marL="1645920" lvl="3" indent="-308610" algn="l">
              <a:lnSpc>
                <a:spcPct val="90000"/>
              </a:lnSpc>
              <a:spcBef>
                <a:spcPts val="450"/>
              </a:spcBef>
              <a:spcAft>
                <a:spcPts val="0"/>
              </a:spcAft>
              <a:buClr>
                <a:schemeClr val="dk1"/>
              </a:buClr>
              <a:buSzPts val="1800"/>
              <a:buChar char="•"/>
              <a:defRPr/>
            </a:lvl4pPr>
            <a:lvl5pPr marL="2057400" lvl="4" indent="-308610" algn="l">
              <a:lnSpc>
                <a:spcPct val="90000"/>
              </a:lnSpc>
              <a:spcBef>
                <a:spcPts val="450"/>
              </a:spcBef>
              <a:spcAft>
                <a:spcPts val="0"/>
              </a:spcAft>
              <a:buClr>
                <a:schemeClr val="dk1"/>
              </a:buClr>
              <a:buSzPts val="1800"/>
              <a:buChar char="•"/>
              <a:defRPr/>
            </a:lvl5pPr>
            <a:lvl6pPr marL="2468880" lvl="5" indent="-308610" algn="l">
              <a:lnSpc>
                <a:spcPct val="90000"/>
              </a:lnSpc>
              <a:spcBef>
                <a:spcPts val="450"/>
              </a:spcBef>
              <a:spcAft>
                <a:spcPts val="0"/>
              </a:spcAft>
              <a:buClr>
                <a:schemeClr val="dk1"/>
              </a:buClr>
              <a:buSzPts val="1800"/>
              <a:buChar char="•"/>
              <a:defRPr/>
            </a:lvl6pPr>
            <a:lvl7pPr marL="2880360" lvl="6" indent="-308610" algn="l">
              <a:lnSpc>
                <a:spcPct val="90000"/>
              </a:lnSpc>
              <a:spcBef>
                <a:spcPts val="450"/>
              </a:spcBef>
              <a:spcAft>
                <a:spcPts val="0"/>
              </a:spcAft>
              <a:buClr>
                <a:schemeClr val="dk1"/>
              </a:buClr>
              <a:buSzPts val="1800"/>
              <a:buChar char="•"/>
              <a:defRPr/>
            </a:lvl7pPr>
            <a:lvl8pPr marL="3291840" lvl="7" indent="-308610" algn="l">
              <a:lnSpc>
                <a:spcPct val="90000"/>
              </a:lnSpc>
              <a:spcBef>
                <a:spcPts val="450"/>
              </a:spcBef>
              <a:spcAft>
                <a:spcPts val="0"/>
              </a:spcAft>
              <a:buClr>
                <a:schemeClr val="dk1"/>
              </a:buClr>
              <a:buSzPts val="1800"/>
              <a:buChar char="•"/>
              <a:defRPr/>
            </a:lvl8pPr>
            <a:lvl9pPr marL="3703320" lvl="8" indent="-308610" algn="l">
              <a:lnSpc>
                <a:spcPct val="90000"/>
              </a:lnSpc>
              <a:spcBef>
                <a:spcPts val="45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89627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680F3-0830-7349-8789-7AADCA389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BBDA5-BF78-BE4E-B0B8-892AE1C0C6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8CC4EB-4A65-CD40-B5AD-9E877575044F}"/>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5" name="Footer Placeholder 4">
            <a:extLst>
              <a:ext uri="{FF2B5EF4-FFF2-40B4-BE49-F238E27FC236}">
                <a16:creationId xmlns:a16="http://schemas.microsoft.com/office/drawing/2014/main" id="{09188930-8B1A-A64A-9839-333249E37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CF9C6-658A-E543-9742-E6980B6DE8E2}"/>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0806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77D7-B85E-AD42-8670-169A7BE0DB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5DF045-3973-1B4A-B21E-BDE95D903B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D7A32E-CCC0-3E46-B947-CE9F1B6325BB}"/>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5" name="Footer Placeholder 4">
            <a:extLst>
              <a:ext uri="{FF2B5EF4-FFF2-40B4-BE49-F238E27FC236}">
                <a16:creationId xmlns:a16="http://schemas.microsoft.com/office/drawing/2014/main" id="{C5CA477A-68E4-7342-8497-D6CCA27345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00204-D4F9-E34C-AB19-551BBF7E584C}"/>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891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808F5-97C7-F74D-9E06-D2F363650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154E9-26A7-9D40-A2F1-DE1CC9142A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606602-BE7B-9846-8C4E-5D5CF6E6E6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C2B904-5935-CA43-BEA0-90EC2BC968B2}"/>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6" name="Footer Placeholder 5">
            <a:extLst>
              <a:ext uri="{FF2B5EF4-FFF2-40B4-BE49-F238E27FC236}">
                <a16:creationId xmlns:a16="http://schemas.microsoft.com/office/drawing/2014/main" id="{06F78749-D981-5E45-88AB-B8389389D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443D3-D0F3-8042-9E97-A00719CF9B20}"/>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18336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B241-F972-5F4F-94E4-86B719146E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E1CC34-3BB3-2744-BE37-B34750165A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FB42DA3-B172-7946-B4C0-071D4D086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1A02BB-329D-8A41-8827-BDED0C8F3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5B181DD-25A3-7D4E-B24A-E296AFEA14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A40202-AFA9-794E-A8FA-7F0C3B3320AA}"/>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8" name="Footer Placeholder 7">
            <a:extLst>
              <a:ext uri="{FF2B5EF4-FFF2-40B4-BE49-F238E27FC236}">
                <a16:creationId xmlns:a16="http://schemas.microsoft.com/office/drawing/2014/main" id="{11875A4F-84A5-5F43-BCD1-FAB003B20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1B57A2-0983-A44E-8F77-4BEB5B034DD3}"/>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380471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152D5-A059-7A46-AE0D-38CF9FD5E1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4E18CC-6B81-3C42-940E-D84A86136117}"/>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4" name="Footer Placeholder 3">
            <a:extLst>
              <a:ext uri="{FF2B5EF4-FFF2-40B4-BE49-F238E27FC236}">
                <a16:creationId xmlns:a16="http://schemas.microsoft.com/office/drawing/2014/main" id="{467470D9-C5F6-DA49-9605-1A148510F4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7B15EDC-3B4B-0740-B472-FC2F3EF412F1}"/>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279603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CF7AB-5034-9541-BA94-219D37A371D4}"/>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3" name="Footer Placeholder 2">
            <a:extLst>
              <a:ext uri="{FF2B5EF4-FFF2-40B4-BE49-F238E27FC236}">
                <a16:creationId xmlns:a16="http://schemas.microsoft.com/office/drawing/2014/main" id="{A26E7584-2351-374E-BEB2-900EB9A98F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3E7EAF-BD9D-6E44-9BAF-02061D6C0A76}"/>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89006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8BA85-C8E9-9A4F-AB9E-464C7148AC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94FE00-D18A-624D-9DE4-CE8FCBA1C1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7B680A-ABC0-AA46-9CE5-92375C697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D0C384-FDD9-194A-A4AF-3BCE6A63BB24}"/>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6" name="Footer Placeholder 5">
            <a:extLst>
              <a:ext uri="{FF2B5EF4-FFF2-40B4-BE49-F238E27FC236}">
                <a16:creationId xmlns:a16="http://schemas.microsoft.com/office/drawing/2014/main" id="{68D84747-2FC6-334B-84F7-52F618824E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0188D-8888-784D-BD02-0C9BC53A3B3F}"/>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179410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42727-1476-8A4D-844E-986F659FE0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5135A-1986-9746-A9DC-A8C308C0A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F6A580-88A3-B04F-BB81-4C7532489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A02E8F-E378-EA4F-A281-40757FA8DCB3}"/>
              </a:ext>
            </a:extLst>
          </p:cNvPr>
          <p:cNvSpPr>
            <a:spLocks noGrp="1"/>
          </p:cNvSpPr>
          <p:nvPr>
            <p:ph type="dt" sz="half" idx="10"/>
          </p:nvPr>
        </p:nvSpPr>
        <p:spPr/>
        <p:txBody>
          <a:bodyPr/>
          <a:lstStyle/>
          <a:p>
            <a:fld id="{53D35BC0-2B96-604D-9CAE-EFCC2C2E71C3}" type="datetimeFigureOut">
              <a:rPr lang="en-US" smtClean="0"/>
              <a:t>12/7/23</a:t>
            </a:fld>
            <a:endParaRPr lang="en-US"/>
          </a:p>
        </p:txBody>
      </p:sp>
      <p:sp>
        <p:nvSpPr>
          <p:cNvPr id="6" name="Footer Placeholder 5">
            <a:extLst>
              <a:ext uri="{FF2B5EF4-FFF2-40B4-BE49-F238E27FC236}">
                <a16:creationId xmlns:a16="http://schemas.microsoft.com/office/drawing/2014/main" id="{F2829EB9-1714-9845-BE03-375BDAE3D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46AC4C-B60C-0F49-A435-6814AE69818D}"/>
              </a:ext>
            </a:extLst>
          </p:cNvPr>
          <p:cNvSpPr>
            <a:spLocks noGrp="1"/>
          </p:cNvSpPr>
          <p:nvPr>
            <p:ph type="sldNum" sz="quarter" idx="12"/>
          </p:nvPr>
        </p:nvSpPr>
        <p:spPr/>
        <p:txBody>
          <a:bodyPr/>
          <a:lstStyle/>
          <a:p>
            <a:fld id="{FC710146-942D-DE4D-B93A-9D5D8FD3B022}" type="slidenum">
              <a:rPr lang="en-US" smtClean="0"/>
              <a:t>‹#›</a:t>
            </a:fld>
            <a:endParaRPr lang="en-US"/>
          </a:p>
        </p:txBody>
      </p:sp>
    </p:spTree>
    <p:extLst>
      <p:ext uri="{BB962C8B-B14F-4D97-AF65-F5344CB8AC3E}">
        <p14:creationId xmlns:p14="http://schemas.microsoft.com/office/powerpoint/2010/main" val="67015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6DBCFB-D3A8-4941-A0F2-EB77395F5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06B75-D77A-EB40-AA44-643BCD4A9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67A3F8-23FD-044E-BB38-BEB124E22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35BC0-2B96-604D-9CAE-EFCC2C2E71C3}" type="datetimeFigureOut">
              <a:rPr lang="en-US" smtClean="0"/>
              <a:t>12/7/23</a:t>
            </a:fld>
            <a:endParaRPr lang="en-US"/>
          </a:p>
        </p:txBody>
      </p:sp>
      <p:sp>
        <p:nvSpPr>
          <p:cNvPr id="5" name="Footer Placeholder 4">
            <a:extLst>
              <a:ext uri="{FF2B5EF4-FFF2-40B4-BE49-F238E27FC236}">
                <a16:creationId xmlns:a16="http://schemas.microsoft.com/office/drawing/2014/main" id="{54B6ECB1-7EC4-8D49-A8C3-5F1CB8CE2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CC1545-8997-2241-A93A-CCB9474C92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10146-942D-DE4D-B93A-9D5D8FD3B022}" type="slidenum">
              <a:rPr lang="en-US" smtClean="0"/>
              <a:t>‹#›</a:t>
            </a:fld>
            <a:endParaRPr lang="en-US"/>
          </a:p>
        </p:txBody>
      </p:sp>
    </p:spTree>
    <p:extLst>
      <p:ext uri="{BB962C8B-B14F-4D97-AF65-F5344CB8AC3E}">
        <p14:creationId xmlns:p14="http://schemas.microsoft.com/office/powerpoint/2010/main" val="550117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ucum.org/ucum.html"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oi.org/10.3390/diagnostics11081487" TargetMode="External"/><Relationship Id="rId2" Type="http://schemas.openxmlformats.org/officeDocument/2006/relationships/hyperlink" Target="https://apc.memberclicks.net/m-pier"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doi.org/10.5858/arpa.2020-0239-ED" TargetMode="External"/><Relationship Id="rId4" Type="http://schemas.openxmlformats.org/officeDocument/2006/relationships/hyperlink" Target="https://doi.org/10.5858/arpa.2018-0477-RA"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flaticon.com/free-icons/check" TargetMode="External"/><Relationship Id="rId13" Type="http://schemas.openxmlformats.org/officeDocument/2006/relationships/hyperlink" Target="https://www.flaticon.com/free-icons/invoice" TargetMode="External"/><Relationship Id="rId18" Type="http://schemas.openxmlformats.org/officeDocument/2006/relationships/hyperlink" Target="https://www.flaticon.com/free-icons/compatibility" TargetMode="External"/><Relationship Id="rId26" Type="http://schemas.openxmlformats.org/officeDocument/2006/relationships/hyperlink" Target="https://www.flaticon.com/free-icons/gaming" TargetMode="External"/><Relationship Id="rId3" Type="http://schemas.openxmlformats.org/officeDocument/2006/relationships/hyperlink" Target="https://pixabay.com/images/search/laboratory/?pagi=3&amp;" TargetMode="External"/><Relationship Id="rId21" Type="http://schemas.openxmlformats.org/officeDocument/2006/relationships/hyperlink" Target="https://www.flaticon.com/authors/eucalyp" TargetMode="External"/><Relationship Id="rId7" Type="http://schemas.openxmlformats.org/officeDocument/2006/relationships/hyperlink" Target="https://www.flaticon.com/free-icons/agile" TargetMode="External"/><Relationship Id="rId12" Type="http://schemas.openxmlformats.org/officeDocument/2006/relationships/hyperlink" Target="https://www.flaticon.com/free-icons/smartwatch" TargetMode="External"/><Relationship Id="rId17" Type="http://schemas.openxmlformats.org/officeDocument/2006/relationships/hyperlink" Target="https://www.flaticon.com/" TargetMode="External"/><Relationship Id="rId25" Type="http://schemas.openxmlformats.org/officeDocument/2006/relationships/hyperlink" Target="https://www.flaticon.com/authors/skyclick" TargetMode="External"/><Relationship Id="rId2" Type="http://schemas.openxmlformats.org/officeDocument/2006/relationships/hyperlink" Target="https://creativecommons.org/licenses/by/4.0/" TargetMode="External"/><Relationship Id="rId16" Type="http://schemas.openxmlformats.org/officeDocument/2006/relationships/hyperlink" Target="https://www.flaticon.com/free-icons/calendar" TargetMode="External"/><Relationship Id="rId20" Type="http://schemas.openxmlformats.org/officeDocument/2006/relationships/hyperlink" Target="https://www.flaticon.com/free-icons/patient" TargetMode="External"/><Relationship Id="rId29" Type="http://schemas.openxmlformats.org/officeDocument/2006/relationships/hyperlink" Target="https://www.flaticon.com/authors/good-ware" TargetMode="External"/><Relationship Id="rId1" Type="http://schemas.openxmlformats.org/officeDocument/2006/relationships/slideLayout" Target="../slideLayouts/slideLayout2.xml"/><Relationship Id="rId6" Type="http://schemas.openxmlformats.org/officeDocument/2006/relationships/hyperlink" Target="https://build.fhir.org/license.html" TargetMode="External"/><Relationship Id="rId11" Type="http://schemas.openxmlformats.org/officeDocument/2006/relationships/hyperlink" Target="https://www.flaticon.com/free-icons/database" TargetMode="External"/><Relationship Id="rId24" Type="http://schemas.openxmlformats.org/officeDocument/2006/relationships/hyperlink" Target="https://www.flaticon.com/free-icons/line-graph" TargetMode="External"/><Relationship Id="rId5" Type="http://schemas.openxmlformats.org/officeDocument/2006/relationships/hyperlink" Target="https://mutcd.fhwa.dot.gov/services/publications/fhwaop02084/us_road_symbol_signs.pdf" TargetMode="External"/><Relationship Id="rId15" Type="http://schemas.openxmlformats.org/officeDocument/2006/relationships/hyperlink" Target="https://www.flaticon.com/free-icons/doctor" TargetMode="External"/><Relationship Id="rId23" Type="http://schemas.openxmlformats.org/officeDocument/2006/relationships/hyperlink" Target="https://www.flaticon.com/authors/dinosoftlabs" TargetMode="External"/><Relationship Id="rId28" Type="http://schemas.openxmlformats.org/officeDocument/2006/relationships/hyperlink" Target="https://www.flaticon.com/free-icons/book" TargetMode="External"/><Relationship Id="rId10" Type="http://schemas.openxmlformats.org/officeDocument/2006/relationships/hyperlink" Target="https://www.flaticon.com/free-icons/computer" TargetMode="External"/><Relationship Id="rId19" Type="http://schemas.openxmlformats.org/officeDocument/2006/relationships/hyperlink" Target="https://www.flaticon.com/authors/lafs" TargetMode="External"/><Relationship Id="rId4" Type="http://schemas.openxmlformats.org/officeDocument/2006/relationships/hyperlink" Target="https://commons.wikimedia.org/" TargetMode="External"/><Relationship Id="rId9" Type="http://schemas.openxmlformats.org/officeDocument/2006/relationships/hyperlink" Target="https://www.flaticon.com/free-icons/plug" TargetMode="External"/><Relationship Id="rId14" Type="http://schemas.openxmlformats.org/officeDocument/2006/relationships/hyperlink" Target="https://www.flaticon.com/free-icons/drug" TargetMode="External"/><Relationship Id="rId22" Type="http://schemas.openxmlformats.org/officeDocument/2006/relationships/hyperlink" Target="https://www.flaticon.com/free-icons/telephone" TargetMode="External"/><Relationship Id="rId27" Type="http://schemas.openxmlformats.org/officeDocument/2006/relationships/hyperlink" Target="https://www.flaticon.com/authors/juicy-fish" TargetMode="External"/><Relationship Id="rId30" Type="http://schemas.openxmlformats.org/officeDocument/2006/relationships/image" Target="../media/image3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3"/>
          <p:cNvSpPr txBox="1">
            <a:spLocks noGrp="1"/>
          </p:cNvSpPr>
          <p:nvPr>
            <p:ph type="ctrTitle"/>
          </p:nvPr>
        </p:nvSpPr>
        <p:spPr>
          <a:xfrm>
            <a:off x="4581339" y="1488266"/>
            <a:ext cx="5576608" cy="1831537"/>
          </a:xfrm>
          <a:prstGeom prst="rect">
            <a:avLst/>
          </a:prstGeom>
          <a:noFill/>
          <a:ln>
            <a:noFill/>
          </a:ln>
        </p:spPr>
        <p:txBody>
          <a:bodyPr spcFirstLastPara="1" vert="horz" wrap="square" lIns="82283" tIns="41130" rIns="82283" bIns="41130" numCol="1" rtlCol="0" anchor="b" anchorCtr="0" compatLnSpc="1">
            <a:prstTxWarp prst="textNoShape">
              <a:avLst/>
            </a:prstTxWarp>
            <a:noAutofit/>
          </a:bodyPr>
          <a:lstStyle/>
          <a:p>
            <a:pPr>
              <a:lnSpc>
                <a:spcPct val="120000"/>
              </a:lnSpc>
            </a:pPr>
            <a:r>
              <a:rPr lang="en-US" sz="2400" b="1" dirty="0">
                <a:latin typeface="Arial" panose="020B0604020202020204" pitchFamily="34" charset="0"/>
                <a:cs typeface="Arial" panose="020B0604020202020204" pitchFamily="34" charset="0"/>
              </a:rPr>
              <a:t>Introduction to</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Pathology Informatics</a:t>
            </a:r>
            <a:endParaRPr b="1" dirty="0">
              <a:latin typeface="Arial" panose="020B0604020202020204" pitchFamily="34" charset="0"/>
              <a:cs typeface="Arial" panose="020B0604020202020204" pitchFamily="34" charset="0"/>
            </a:endParaRPr>
          </a:p>
        </p:txBody>
      </p:sp>
      <p:sp>
        <p:nvSpPr>
          <p:cNvPr id="229" name="Google Shape;229;p33"/>
          <p:cNvSpPr txBox="1">
            <a:spLocks noGrp="1"/>
          </p:cNvSpPr>
          <p:nvPr>
            <p:ph type="subTitle" idx="1"/>
          </p:nvPr>
        </p:nvSpPr>
        <p:spPr>
          <a:xfrm>
            <a:off x="4581346" y="3582384"/>
            <a:ext cx="5576580" cy="1070280"/>
          </a:xfrm>
          <a:prstGeom prst="rect">
            <a:avLst/>
          </a:prstGeom>
          <a:noFill/>
          <a:ln>
            <a:noFill/>
          </a:ln>
        </p:spPr>
        <p:txBody>
          <a:bodyPr spcFirstLastPara="1" vert="horz" wrap="square" lIns="82283" tIns="41130" rIns="82283" bIns="41130" rtlCol="0" anchor="t" anchorCtr="0">
            <a:noAutofit/>
          </a:bodyPr>
          <a:lstStyle/>
          <a:p>
            <a:pPr marL="0" indent="0">
              <a:lnSpc>
                <a:spcPct val="100000"/>
              </a:lnSpc>
              <a:spcBef>
                <a:spcPts val="0"/>
              </a:spcBef>
              <a:buSzPts val="2408"/>
            </a:pPr>
            <a:r>
              <a:rPr lang="en-US" sz="2167" b="1" dirty="0">
                <a:latin typeface="Arial" panose="020B0604020202020204" pitchFamily="34" charset="0"/>
                <a:cs typeface="Arial" panose="020B0604020202020204" pitchFamily="34" charset="0"/>
              </a:rPr>
              <a:t>Session 4: </a:t>
            </a:r>
            <a:br>
              <a:rPr lang="en-US" sz="2167" b="1" dirty="0">
                <a:latin typeface="Arial" panose="020B0604020202020204" pitchFamily="34" charset="0"/>
                <a:cs typeface="Arial" panose="020B0604020202020204" pitchFamily="34" charset="0"/>
              </a:rPr>
            </a:br>
            <a:r>
              <a:rPr lang="en-US" sz="2167" b="1" dirty="0">
                <a:latin typeface="Arial" panose="020B0604020202020204" pitchFamily="34" charset="0"/>
                <a:cs typeface="Arial" panose="020B0604020202020204" pitchFamily="34" charset="0"/>
              </a:rPr>
              <a:t>Interfaces and Interoperability</a:t>
            </a:r>
            <a:endParaRPr sz="2167" dirty="0">
              <a:latin typeface="Arial" panose="020B0604020202020204" pitchFamily="34" charset="0"/>
              <a:cs typeface="Arial" panose="020B0604020202020204" pitchFamily="34" charset="0"/>
            </a:endParaRPr>
          </a:p>
        </p:txBody>
      </p:sp>
      <p:sp>
        <p:nvSpPr>
          <p:cNvPr id="230" name="Google Shape;230;p33"/>
          <p:cNvSpPr txBox="1">
            <a:spLocks noGrp="1"/>
          </p:cNvSpPr>
          <p:nvPr>
            <p:ph type="body" idx="2"/>
          </p:nvPr>
        </p:nvSpPr>
        <p:spPr>
          <a:xfrm>
            <a:off x="4581338" y="5329480"/>
            <a:ext cx="3136294" cy="550372"/>
          </a:xfrm>
          <a:prstGeom prst="rect">
            <a:avLst/>
          </a:prstGeom>
          <a:noFill/>
          <a:ln>
            <a:noFill/>
          </a:ln>
        </p:spPr>
        <p:txBody>
          <a:bodyPr spcFirstLastPara="1" vert="horz" wrap="square" lIns="82283" tIns="41130" rIns="82283" bIns="41130" rtlCol="0" anchor="t" anchorCtr="0">
            <a:noAutofit/>
          </a:bodyPr>
          <a:lstStyle/>
          <a:p>
            <a:pPr marL="0" indent="0"/>
            <a:r>
              <a:rPr lang="en-US"/>
              <a:t>James Harrison, MD PhD</a:t>
            </a:r>
          </a:p>
          <a:p>
            <a:pPr marL="0" indent="0"/>
            <a:r>
              <a:rPr lang="en-US"/>
              <a:t>University of Virginia</a:t>
            </a:r>
            <a:endParaRPr/>
          </a:p>
        </p:txBody>
      </p:sp>
      <p:sp>
        <p:nvSpPr>
          <p:cNvPr id="231" name="Google Shape;231;p33"/>
          <p:cNvSpPr txBox="1">
            <a:spLocks noGrp="1"/>
          </p:cNvSpPr>
          <p:nvPr>
            <p:ph type="body" idx="3"/>
          </p:nvPr>
        </p:nvSpPr>
        <p:spPr>
          <a:xfrm>
            <a:off x="7937501" y="5329482"/>
            <a:ext cx="2219723" cy="770228"/>
          </a:xfrm>
          <a:prstGeom prst="rect">
            <a:avLst/>
          </a:prstGeom>
          <a:noFill/>
          <a:ln>
            <a:noFill/>
          </a:ln>
        </p:spPr>
        <p:txBody>
          <a:bodyPr spcFirstLastPara="1" vert="horz" wrap="square" lIns="82283" tIns="41130" rIns="82283" bIns="41130" rtlCol="0" anchor="t" anchorCtr="0">
            <a:noAutofit/>
          </a:bodyPr>
          <a:lstStyle/>
          <a:p>
            <a:pPr marL="0" indent="0">
              <a:lnSpc>
                <a:spcPct val="100000"/>
              </a:lnSpc>
            </a:pPr>
            <a:r>
              <a:rPr lang="en-US" dirty="0"/>
              <a:t>2023</a:t>
            </a:r>
          </a:p>
          <a:p>
            <a:pPr marL="0" indent="0">
              <a:lnSpc>
                <a:spcPct val="100000"/>
              </a:lnSpc>
            </a:pPr>
            <a:r>
              <a:rPr lang="en-US" dirty="0"/>
              <a:t>API distribution, version 1.0.2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001C-0039-7B44-B3AE-07A060305730}"/>
              </a:ext>
            </a:extLst>
          </p:cNvPr>
          <p:cNvSpPr>
            <a:spLocks noGrp="1"/>
          </p:cNvSpPr>
          <p:nvPr>
            <p:ph type="title"/>
          </p:nvPr>
        </p:nvSpPr>
        <p:spPr/>
        <p:txBody>
          <a:bodyPr/>
          <a:lstStyle/>
          <a:p>
            <a:r>
              <a:rPr lang="en-US" b="1" dirty="0"/>
              <a:t>Looking deeper: Database data exchange</a:t>
            </a:r>
          </a:p>
        </p:txBody>
      </p:sp>
      <p:sp>
        <p:nvSpPr>
          <p:cNvPr id="3" name="Content Placeholder 2">
            <a:extLst>
              <a:ext uri="{FF2B5EF4-FFF2-40B4-BE49-F238E27FC236}">
                <a16:creationId xmlns:a16="http://schemas.microsoft.com/office/drawing/2014/main" id="{3AFF2A08-D5F1-BDDF-BEAC-0E4661159AE3}"/>
              </a:ext>
            </a:extLst>
          </p:cNvPr>
          <p:cNvSpPr>
            <a:spLocks noGrp="1"/>
          </p:cNvSpPr>
          <p:nvPr>
            <p:ph idx="1"/>
          </p:nvPr>
        </p:nvSpPr>
        <p:spPr>
          <a:xfrm>
            <a:off x="838200" y="1825625"/>
            <a:ext cx="10515600" cy="4667250"/>
          </a:xfrm>
        </p:spPr>
        <p:txBody>
          <a:bodyPr>
            <a:normAutofit/>
          </a:bodyPr>
          <a:lstStyle/>
          <a:p>
            <a:r>
              <a:rPr lang="en-US" dirty="0"/>
              <a:t>Most health information systems are database systems</a:t>
            </a:r>
          </a:p>
          <a:p>
            <a:r>
              <a:rPr lang="en-US" dirty="0"/>
              <a:t>Database systems work with data elements (fields) and records</a:t>
            </a:r>
          </a:p>
          <a:p>
            <a:r>
              <a:rPr lang="en-US" dirty="0"/>
              <a:t>How do database systems exchange data?</a:t>
            </a:r>
          </a:p>
          <a:p>
            <a:pPr lvl="1"/>
            <a:r>
              <a:rPr lang="en-US" dirty="0"/>
              <a:t>Data is extracted from one database and inserted into another database</a:t>
            </a:r>
          </a:p>
          <a:p>
            <a:pPr lvl="1"/>
            <a:r>
              <a:rPr lang="en-US" dirty="0"/>
              <a:t>Data elements must be recognized and represented accurately (syntax)</a:t>
            </a:r>
          </a:p>
          <a:p>
            <a:pPr lvl="1"/>
            <a:r>
              <a:rPr lang="en-US" dirty="0"/>
              <a:t>Meaning of data element content must be correctly understood (semantics)</a:t>
            </a:r>
          </a:p>
          <a:p>
            <a:pPr lvl="1"/>
            <a:r>
              <a:rPr lang="en-US" dirty="0"/>
              <a:t>If syntax and semantics differ…</a:t>
            </a:r>
          </a:p>
          <a:p>
            <a:pPr lvl="2"/>
            <a:r>
              <a:rPr lang="en-US" dirty="0"/>
              <a:t>Translation: corresponding data elements must be mapped (swapped)</a:t>
            </a:r>
          </a:p>
          <a:p>
            <a:pPr lvl="2"/>
            <a:r>
              <a:rPr lang="en-US" dirty="0"/>
              <a:t>Transformation: new values may need to be calculated if possible</a:t>
            </a:r>
          </a:p>
          <a:p>
            <a:r>
              <a:rPr lang="en-US" b="1" dirty="0"/>
              <a:t>System interfaces </a:t>
            </a:r>
            <a:r>
              <a:rPr lang="en-US" dirty="0"/>
              <a:t>are software that carry out translation </a:t>
            </a:r>
            <a:br>
              <a:rPr lang="en-US" dirty="0"/>
            </a:br>
            <a:r>
              <a:rPr lang="en-US" dirty="0"/>
              <a:t>and transformation across a network connection</a:t>
            </a:r>
          </a:p>
        </p:txBody>
      </p:sp>
    </p:spTree>
    <p:extLst>
      <p:ext uri="{BB962C8B-B14F-4D97-AF65-F5344CB8AC3E}">
        <p14:creationId xmlns:p14="http://schemas.microsoft.com/office/powerpoint/2010/main" val="116480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187C-274C-A74B-B077-9D662ED649E5}"/>
              </a:ext>
            </a:extLst>
          </p:cNvPr>
          <p:cNvSpPr>
            <a:spLocks noGrp="1"/>
          </p:cNvSpPr>
          <p:nvPr>
            <p:ph type="title"/>
          </p:nvPr>
        </p:nvSpPr>
        <p:spPr/>
        <p:txBody>
          <a:bodyPr/>
          <a:lstStyle/>
          <a:p>
            <a:r>
              <a:rPr lang="en-US" b="1" dirty="0"/>
              <a:t>Network interface data flow</a:t>
            </a:r>
          </a:p>
        </p:txBody>
      </p:sp>
      <p:sp>
        <p:nvSpPr>
          <p:cNvPr id="7" name="TextBox 6">
            <a:extLst>
              <a:ext uri="{FF2B5EF4-FFF2-40B4-BE49-F238E27FC236}">
                <a16:creationId xmlns:a16="http://schemas.microsoft.com/office/drawing/2014/main" id="{435AE1D9-362C-3848-A49E-6D1A33EAE69C}"/>
              </a:ext>
            </a:extLst>
          </p:cNvPr>
          <p:cNvSpPr txBox="1"/>
          <p:nvPr/>
        </p:nvSpPr>
        <p:spPr>
          <a:xfrm>
            <a:off x="1237473" y="1736979"/>
            <a:ext cx="3417539" cy="400110"/>
          </a:xfrm>
          <a:prstGeom prst="rect">
            <a:avLst/>
          </a:prstGeom>
          <a:noFill/>
        </p:spPr>
        <p:txBody>
          <a:bodyPr wrap="none" rtlCol="0">
            <a:spAutoFit/>
          </a:bodyPr>
          <a:lstStyle/>
          <a:p>
            <a:pPr algn="ctr"/>
            <a:r>
              <a:rPr lang="en-US" sz="2000" dirty="0"/>
              <a:t>Sending Application (database)</a:t>
            </a:r>
          </a:p>
        </p:txBody>
      </p:sp>
      <p:sp>
        <p:nvSpPr>
          <p:cNvPr id="8" name="TextBox 7">
            <a:extLst>
              <a:ext uri="{FF2B5EF4-FFF2-40B4-BE49-F238E27FC236}">
                <a16:creationId xmlns:a16="http://schemas.microsoft.com/office/drawing/2014/main" id="{E32825BD-018A-DF42-ADE3-0DC5806ADCCE}"/>
              </a:ext>
            </a:extLst>
          </p:cNvPr>
          <p:cNvSpPr txBox="1"/>
          <p:nvPr/>
        </p:nvSpPr>
        <p:spPr>
          <a:xfrm>
            <a:off x="7192550" y="1736979"/>
            <a:ext cx="3576557" cy="400110"/>
          </a:xfrm>
          <a:prstGeom prst="rect">
            <a:avLst/>
          </a:prstGeom>
          <a:noFill/>
        </p:spPr>
        <p:txBody>
          <a:bodyPr wrap="none" rtlCol="0">
            <a:spAutoFit/>
          </a:bodyPr>
          <a:lstStyle/>
          <a:p>
            <a:pPr algn="ctr"/>
            <a:r>
              <a:rPr lang="en-US" sz="2000" dirty="0"/>
              <a:t>Receiving Application (database)</a:t>
            </a:r>
          </a:p>
        </p:txBody>
      </p:sp>
      <p:grpSp>
        <p:nvGrpSpPr>
          <p:cNvPr id="29" name="Group 28">
            <a:extLst>
              <a:ext uri="{FF2B5EF4-FFF2-40B4-BE49-F238E27FC236}">
                <a16:creationId xmlns:a16="http://schemas.microsoft.com/office/drawing/2014/main" id="{6E107B8D-EF62-5240-AE58-DD053DC960E6}"/>
              </a:ext>
            </a:extLst>
          </p:cNvPr>
          <p:cNvGrpSpPr/>
          <p:nvPr/>
        </p:nvGrpSpPr>
        <p:grpSpPr>
          <a:xfrm>
            <a:off x="4349479" y="2183380"/>
            <a:ext cx="3183801" cy="1292662"/>
            <a:chOff x="4349479" y="2183380"/>
            <a:chExt cx="3183801" cy="1292662"/>
          </a:xfrm>
        </p:grpSpPr>
        <p:sp>
          <p:nvSpPr>
            <p:cNvPr id="25" name="TextBox 24">
              <a:extLst>
                <a:ext uri="{FF2B5EF4-FFF2-40B4-BE49-F238E27FC236}">
                  <a16:creationId xmlns:a16="http://schemas.microsoft.com/office/drawing/2014/main" id="{604AFA3B-DE5A-214D-B9C3-FA8AE394AED4}"/>
                </a:ext>
              </a:extLst>
            </p:cNvPr>
            <p:cNvSpPr txBox="1"/>
            <p:nvPr/>
          </p:nvSpPr>
          <p:spPr>
            <a:xfrm>
              <a:off x="4499615" y="2183380"/>
              <a:ext cx="2933560" cy="1292662"/>
            </a:xfrm>
            <a:prstGeom prst="rect">
              <a:avLst/>
            </a:prstGeom>
            <a:noFill/>
          </p:spPr>
          <p:txBody>
            <a:bodyPr wrap="none" rtlCol="0">
              <a:spAutoFit/>
            </a:bodyPr>
            <a:lstStyle/>
            <a:p>
              <a:pPr algn="ctr"/>
              <a:r>
                <a:rPr lang="en-US" sz="2400" dirty="0"/>
                <a:t>Application Level</a:t>
              </a:r>
            </a:p>
            <a:p>
              <a:pPr algn="ctr"/>
              <a:r>
                <a:rPr lang="en-US" dirty="0"/>
                <a:t>(level 7)</a:t>
              </a:r>
            </a:p>
            <a:p>
              <a:pPr algn="ctr"/>
              <a:r>
                <a:rPr lang="en-US" dirty="0"/>
                <a:t>Health-related data elements</a:t>
              </a:r>
            </a:p>
            <a:p>
              <a:pPr algn="ctr"/>
              <a:r>
                <a:rPr lang="en-US" dirty="0"/>
                <a:t>Health Level 7 (HL7)</a:t>
              </a:r>
            </a:p>
          </p:txBody>
        </p:sp>
        <p:sp>
          <p:nvSpPr>
            <p:cNvPr id="27" name="Left Arrow 26">
              <a:extLst>
                <a:ext uri="{FF2B5EF4-FFF2-40B4-BE49-F238E27FC236}">
                  <a16:creationId xmlns:a16="http://schemas.microsoft.com/office/drawing/2014/main" id="{481E858C-EBE6-6B4B-A896-2731F079F92D}"/>
                </a:ext>
              </a:extLst>
            </p:cNvPr>
            <p:cNvSpPr/>
            <p:nvPr/>
          </p:nvSpPr>
          <p:spPr>
            <a:xfrm>
              <a:off x="4349479" y="2242905"/>
              <a:ext cx="375781" cy="411474"/>
            </a:xfrm>
            <a:prstGeom prst="leftArrow">
              <a:avLst/>
            </a:prstGeom>
            <a:solidFill>
              <a:srgbClr val="9ED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a:extLst>
                <a:ext uri="{FF2B5EF4-FFF2-40B4-BE49-F238E27FC236}">
                  <a16:creationId xmlns:a16="http://schemas.microsoft.com/office/drawing/2014/main" id="{DE4D4456-6049-E042-BBE6-12761DC86FF5}"/>
                </a:ext>
              </a:extLst>
            </p:cNvPr>
            <p:cNvSpPr/>
            <p:nvPr/>
          </p:nvSpPr>
          <p:spPr>
            <a:xfrm flipH="1">
              <a:off x="7157499" y="2242324"/>
              <a:ext cx="375781" cy="411474"/>
            </a:xfrm>
            <a:prstGeom prst="leftArrow">
              <a:avLst/>
            </a:prstGeom>
            <a:solidFill>
              <a:srgbClr val="9EDF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Elbow Connector 4">
            <a:extLst>
              <a:ext uri="{FF2B5EF4-FFF2-40B4-BE49-F238E27FC236}">
                <a16:creationId xmlns:a16="http://schemas.microsoft.com/office/drawing/2014/main" id="{EFAB923B-A67C-E0AB-D48C-F7B4524B00B6}"/>
              </a:ext>
            </a:extLst>
          </p:cNvPr>
          <p:cNvCxnSpPr>
            <a:cxnSpLocks/>
          </p:cNvCxnSpPr>
          <p:nvPr/>
        </p:nvCxnSpPr>
        <p:spPr>
          <a:xfrm rot="16200000" flipH="1">
            <a:off x="5960042" y="2820194"/>
            <a:ext cx="12700" cy="6041572"/>
          </a:xfrm>
          <a:prstGeom prst="bentConnector3">
            <a:avLst>
              <a:gd name="adj1" fmla="val 1800000"/>
            </a:avLst>
          </a:prstGeom>
          <a:ln w="76200">
            <a:solidFill>
              <a:srgbClr val="FE2919"/>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A18574E8-521B-A4D4-BB3F-923CF5AB2009}"/>
              </a:ext>
            </a:extLst>
          </p:cNvPr>
          <p:cNvGrpSpPr/>
          <p:nvPr/>
        </p:nvGrpSpPr>
        <p:grpSpPr>
          <a:xfrm>
            <a:off x="963461" y="2468373"/>
            <a:ext cx="625853" cy="3124200"/>
            <a:chOff x="963461" y="2468373"/>
            <a:chExt cx="625853" cy="3124200"/>
          </a:xfrm>
        </p:grpSpPr>
        <p:sp>
          <p:nvSpPr>
            <p:cNvPr id="55" name="TextBox 54">
              <a:extLst>
                <a:ext uri="{FF2B5EF4-FFF2-40B4-BE49-F238E27FC236}">
                  <a16:creationId xmlns:a16="http://schemas.microsoft.com/office/drawing/2014/main" id="{54419D50-E328-6884-4A77-7CD72C90AC4E}"/>
                </a:ext>
              </a:extLst>
            </p:cNvPr>
            <p:cNvSpPr txBox="1"/>
            <p:nvPr/>
          </p:nvSpPr>
          <p:spPr>
            <a:xfrm rot="16200000">
              <a:off x="504778" y="3781347"/>
              <a:ext cx="1379032" cy="461665"/>
            </a:xfrm>
            <a:prstGeom prst="rect">
              <a:avLst/>
            </a:prstGeom>
            <a:noFill/>
          </p:spPr>
          <p:txBody>
            <a:bodyPr wrap="none" rtlCol="0">
              <a:spAutoFit/>
            </a:bodyPr>
            <a:lstStyle/>
            <a:p>
              <a:r>
                <a:rPr lang="en-US" sz="2400" dirty="0"/>
                <a:t>Data flow</a:t>
              </a:r>
            </a:p>
          </p:txBody>
        </p:sp>
        <p:sp>
          <p:nvSpPr>
            <p:cNvPr id="56" name="Down Arrow 55">
              <a:extLst>
                <a:ext uri="{FF2B5EF4-FFF2-40B4-BE49-F238E27FC236}">
                  <a16:creationId xmlns:a16="http://schemas.microsoft.com/office/drawing/2014/main" id="{89AEF5F4-B31E-0903-0D44-1D007F65AE9C}"/>
                </a:ext>
              </a:extLst>
            </p:cNvPr>
            <p:cNvSpPr/>
            <p:nvPr/>
          </p:nvSpPr>
          <p:spPr>
            <a:xfrm>
              <a:off x="1393371" y="2468373"/>
              <a:ext cx="195943" cy="3124200"/>
            </a:xfrm>
            <a:prstGeom prst="downArrow">
              <a:avLst/>
            </a:prstGeom>
            <a:gradFill flip="none" rotWithShape="1">
              <a:gsLst>
                <a:gs pos="0">
                  <a:srgbClr val="FE2919"/>
                </a:gs>
                <a:gs pos="12000">
                  <a:srgbClr val="FFAF41"/>
                </a:gs>
                <a:gs pos="48000">
                  <a:srgbClr val="D2FD62"/>
                </a:gs>
                <a:gs pos="27000">
                  <a:srgbClr val="FDFC65"/>
                </a:gs>
                <a:gs pos="69000">
                  <a:srgbClr val="9EDF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684AF8C0-0EB2-EB45-78D7-ACC2BAF4322A}"/>
              </a:ext>
            </a:extLst>
          </p:cNvPr>
          <p:cNvGrpSpPr/>
          <p:nvPr/>
        </p:nvGrpSpPr>
        <p:grpSpPr>
          <a:xfrm>
            <a:off x="10342222" y="2450079"/>
            <a:ext cx="559637" cy="3124200"/>
            <a:chOff x="10342222" y="2450079"/>
            <a:chExt cx="559637" cy="3124200"/>
          </a:xfrm>
        </p:grpSpPr>
        <p:sp>
          <p:nvSpPr>
            <p:cNvPr id="58" name="TextBox 57">
              <a:extLst>
                <a:ext uri="{FF2B5EF4-FFF2-40B4-BE49-F238E27FC236}">
                  <a16:creationId xmlns:a16="http://schemas.microsoft.com/office/drawing/2014/main" id="{DA74A96B-B869-62A9-D12A-704EFACF337E}"/>
                </a:ext>
              </a:extLst>
            </p:cNvPr>
            <p:cNvSpPr txBox="1"/>
            <p:nvPr/>
          </p:nvSpPr>
          <p:spPr>
            <a:xfrm rot="16200000">
              <a:off x="9981511" y="3781347"/>
              <a:ext cx="1379032" cy="461665"/>
            </a:xfrm>
            <a:prstGeom prst="rect">
              <a:avLst/>
            </a:prstGeom>
            <a:noFill/>
          </p:spPr>
          <p:txBody>
            <a:bodyPr wrap="none" rtlCol="0">
              <a:spAutoFit/>
            </a:bodyPr>
            <a:lstStyle/>
            <a:p>
              <a:r>
                <a:rPr lang="en-US" sz="2400" dirty="0"/>
                <a:t>Data flow</a:t>
              </a:r>
            </a:p>
          </p:txBody>
        </p:sp>
        <p:sp>
          <p:nvSpPr>
            <p:cNvPr id="59" name="Down Arrow 58">
              <a:extLst>
                <a:ext uri="{FF2B5EF4-FFF2-40B4-BE49-F238E27FC236}">
                  <a16:creationId xmlns:a16="http://schemas.microsoft.com/office/drawing/2014/main" id="{935933D9-9C24-42F8-AEDA-DFA525420A3D}"/>
                </a:ext>
              </a:extLst>
            </p:cNvPr>
            <p:cNvSpPr/>
            <p:nvPr/>
          </p:nvSpPr>
          <p:spPr>
            <a:xfrm flipV="1">
              <a:off x="10342222" y="2450079"/>
              <a:ext cx="195943" cy="3124200"/>
            </a:xfrm>
            <a:prstGeom prst="downArrow">
              <a:avLst/>
            </a:prstGeom>
            <a:gradFill flip="none" rotWithShape="0">
              <a:gsLst>
                <a:gs pos="0">
                  <a:srgbClr val="FE2919"/>
                </a:gs>
                <a:gs pos="13000">
                  <a:srgbClr val="FFAF41"/>
                </a:gs>
                <a:gs pos="27000">
                  <a:srgbClr val="FDFC65"/>
                </a:gs>
                <a:gs pos="51000">
                  <a:srgbClr val="D2FD62"/>
                </a:gs>
                <a:gs pos="73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522BC7B1-1400-CA86-39FD-5B736F18D45E}"/>
              </a:ext>
            </a:extLst>
          </p:cNvPr>
          <p:cNvGrpSpPr/>
          <p:nvPr/>
        </p:nvGrpSpPr>
        <p:grpSpPr>
          <a:xfrm>
            <a:off x="5276876" y="5574279"/>
            <a:ext cx="1379032" cy="788943"/>
            <a:chOff x="5276876" y="5574279"/>
            <a:chExt cx="1379032" cy="788943"/>
          </a:xfrm>
        </p:grpSpPr>
        <p:sp>
          <p:nvSpPr>
            <p:cNvPr id="61" name="TextBox 60">
              <a:extLst>
                <a:ext uri="{FF2B5EF4-FFF2-40B4-BE49-F238E27FC236}">
                  <a16:creationId xmlns:a16="http://schemas.microsoft.com/office/drawing/2014/main" id="{348AEEE9-A0B5-91EE-9E69-51AFF219E2F4}"/>
                </a:ext>
              </a:extLst>
            </p:cNvPr>
            <p:cNvSpPr txBox="1"/>
            <p:nvPr/>
          </p:nvSpPr>
          <p:spPr>
            <a:xfrm>
              <a:off x="5276876" y="5574279"/>
              <a:ext cx="1379032" cy="461665"/>
            </a:xfrm>
            <a:prstGeom prst="rect">
              <a:avLst/>
            </a:prstGeom>
            <a:noFill/>
          </p:spPr>
          <p:txBody>
            <a:bodyPr wrap="none" rtlCol="0">
              <a:spAutoFit/>
            </a:bodyPr>
            <a:lstStyle/>
            <a:p>
              <a:pPr algn="ctr"/>
              <a:r>
                <a:rPr lang="en-US" sz="2400" dirty="0"/>
                <a:t>Data flow</a:t>
              </a:r>
            </a:p>
          </p:txBody>
        </p:sp>
        <p:sp>
          <p:nvSpPr>
            <p:cNvPr id="62" name="Right Arrow 61">
              <a:extLst>
                <a:ext uri="{FF2B5EF4-FFF2-40B4-BE49-F238E27FC236}">
                  <a16:creationId xmlns:a16="http://schemas.microsoft.com/office/drawing/2014/main" id="{CDB65E41-9C41-B078-9245-2E6A72ED178A}"/>
                </a:ext>
              </a:extLst>
            </p:cNvPr>
            <p:cNvSpPr/>
            <p:nvPr/>
          </p:nvSpPr>
          <p:spPr>
            <a:xfrm>
              <a:off x="5402721" y="6212910"/>
              <a:ext cx="1127342" cy="150312"/>
            </a:xfrm>
            <a:prstGeom prst="rightArrow">
              <a:avLst/>
            </a:prstGeom>
            <a:solidFill>
              <a:srgbClr val="FE2919"/>
            </a:solidFill>
            <a:ln>
              <a:solidFill>
                <a:srgbClr val="FE2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3" name="Picture 62">
            <a:extLst>
              <a:ext uri="{FF2B5EF4-FFF2-40B4-BE49-F238E27FC236}">
                <a16:creationId xmlns:a16="http://schemas.microsoft.com/office/drawing/2014/main" id="{8D9A8030-2049-B88E-AF73-A391319AA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1751" y="2186339"/>
            <a:ext cx="2155830" cy="3660991"/>
          </a:xfrm>
          <a:prstGeom prst="rect">
            <a:avLst/>
          </a:prstGeom>
        </p:spPr>
      </p:pic>
      <p:pic>
        <p:nvPicPr>
          <p:cNvPr id="64" name="Picture 63">
            <a:extLst>
              <a:ext uri="{FF2B5EF4-FFF2-40B4-BE49-F238E27FC236}">
                <a16:creationId xmlns:a16="http://schemas.microsoft.com/office/drawing/2014/main" id="{A6B4F965-9972-8AC1-32BD-A5E7CB9EE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482" y="2173638"/>
            <a:ext cx="2155830" cy="3660991"/>
          </a:xfrm>
          <a:prstGeom prst="rect">
            <a:avLst/>
          </a:prstGeom>
        </p:spPr>
      </p:pic>
    </p:spTree>
    <p:extLst>
      <p:ext uri="{BB962C8B-B14F-4D97-AF65-F5344CB8AC3E}">
        <p14:creationId xmlns:p14="http://schemas.microsoft.com/office/powerpoint/2010/main" val="387355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wipe(left)">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187C-274C-A74B-B077-9D662ED649E5}"/>
              </a:ext>
            </a:extLst>
          </p:cNvPr>
          <p:cNvSpPr>
            <a:spLocks noGrp="1"/>
          </p:cNvSpPr>
          <p:nvPr>
            <p:ph type="title"/>
          </p:nvPr>
        </p:nvSpPr>
        <p:spPr/>
        <p:txBody>
          <a:bodyPr/>
          <a:lstStyle/>
          <a:p>
            <a:r>
              <a:rPr lang="en-US" b="1" dirty="0"/>
              <a:t>Network interface data flow</a:t>
            </a:r>
          </a:p>
        </p:txBody>
      </p:sp>
      <p:grpSp>
        <p:nvGrpSpPr>
          <p:cNvPr id="9" name="Group 8">
            <a:extLst>
              <a:ext uri="{FF2B5EF4-FFF2-40B4-BE49-F238E27FC236}">
                <a16:creationId xmlns:a16="http://schemas.microsoft.com/office/drawing/2014/main" id="{EB7EC917-F007-9712-9842-9CABF9C0D011}"/>
              </a:ext>
            </a:extLst>
          </p:cNvPr>
          <p:cNvGrpSpPr/>
          <p:nvPr/>
        </p:nvGrpSpPr>
        <p:grpSpPr>
          <a:xfrm>
            <a:off x="4449116" y="1926658"/>
            <a:ext cx="3004401" cy="2499664"/>
            <a:chOff x="4449116" y="1926658"/>
            <a:chExt cx="3004401" cy="2499664"/>
          </a:xfrm>
        </p:grpSpPr>
        <p:sp>
          <p:nvSpPr>
            <p:cNvPr id="3" name="TextBox 2">
              <a:extLst>
                <a:ext uri="{FF2B5EF4-FFF2-40B4-BE49-F238E27FC236}">
                  <a16:creationId xmlns:a16="http://schemas.microsoft.com/office/drawing/2014/main" id="{08804B9D-E2BF-1347-8F05-7A913B9D3033}"/>
                </a:ext>
              </a:extLst>
            </p:cNvPr>
            <p:cNvSpPr txBox="1"/>
            <p:nvPr/>
          </p:nvSpPr>
          <p:spPr>
            <a:xfrm>
              <a:off x="4694786" y="1926658"/>
              <a:ext cx="2513060" cy="954107"/>
            </a:xfrm>
            <a:prstGeom prst="rect">
              <a:avLst/>
            </a:prstGeom>
            <a:noFill/>
          </p:spPr>
          <p:txBody>
            <a:bodyPr wrap="none" rtlCol="0">
              <a:spAutoFit/>
            </a:bodyPr>
            <a:lstStyle/>
            <a:p>
              <a:pPr algn="ctr"/>
              <a:r>
                <a:rPr lang="en-US" sz="2800" dirty="0"/>
                <a:t>Data translation</a:t>
              </a:r>
            </a:p>
            <a:p>
              <a:pPr algn="ctr"/>
              <a:r>
                <a:rPr lang="en-US" sz="2800" b="1" dirty="0"/>
                <a:t>“mapping”</a:t>
              </a:r>
            </a:p>
          </p:txBody>
        </p:sp>
        <p:pic>
          <p:nvPicPr>
            <p:cNvPr id="20" name="Picture 19">
              <a:extLst>
                <a:ext uri="{FF2B5EF4-FFF2-40B4-BE49-F238E27FC236}">
                  <a16:creationId xmlns:a16="http://schemas.microsoft.com/office/drawing/2014/main" id="{3DD7F002-52C7-F969-0E4A-F77BAA9C7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9116" y="3057731"/>
              <a:ext cx="3004401" cy="1368591"/>
            </a:xfrm>
            <a:prstGeom prst="rect">
              <a:avLst/>
            </a:prstGeom>
            <a:solidFill>
              <a:schemeClr val="bg1"/>
            </a:solidFill>
            <a:ln>
              <a:solidFill>
                <a:schemeClr val="bg2">
                  <a:lumMod val="75000"/>
                </a:schemeClr>
              </a:solidFill>
            </a:ln>
            <a:effectLst>
              <a:outerShdw blurRad="50800" dist="38100" dir="5400000" algn="t" rotWithShape="0">
                <a:prstClr val="black">
                  <a:alpha val="40000"/>
                </a:prstClr>
              </a:outerShdw>
            </a:effectLst>
          </p:spPr>
        </p:pic>
      </p:grpSp>
      <p:sp>
        <p:nvSpPr>
          <p:cNvPr id="4" name="TextBox 3">
            <a:extLst>
              <a:ext uri="{FF2B5EF4-FFF2-40B4-BE49-F238E27FC236}">
                <a16:creationId xmlns:a16="http://schemas.microsoft.com/office/drawing/2014/main" id="{1EC17482-3B4F-8BCD-FF37-5C012B84AD22}"/>
              </a:ext>
            </a:extLst>
          </p:cNvPr>
          <p:cNvSpPr txBox="1"/>
          <p:nvPr/>
        </p:nvSpPr>
        <p:spPr>
          <a:xfrm>
            <a:off x="1237473" y="1736979"/>
            <a:ext cx="3417539" cy="400110"/>
          </a:xfrm>
          <a:prstGeom prst="rect">
            <a:avLst/>
          </a:prstGeom>
          <a:noFill/>
        </p:spPr>
        <p:txBody>
          <a:bodyPr wrap="none" rtlCol="0">
            <a:spAutoFit/>
          </a:bodyPr>
          <a:lstStyle/>
          <a:p>
            <a:pPr algn="ctr"/>
            <a:r>
              <a:rPr lang="en-US" sz="2000" dirty="0"/>
              <a:t>Sending Application (database)</a:t>
            </a:r>
          </a:p>
        </p:txBody>
      </p:sp>
      <p:sp>
        <p:nvSpPr>
          <p:cNvPr id="12" name="TextBox 11">
            <a:extLst>
              <a:ext uri="{FF2B5EF4-FFF2-40B4-BE49-F238E27FC236}">
                <a16:creationId xmlns:a16="http://schemas.microsoft.com/office/drawing/2014/main" id="{B79A2170-44D2-E0F7-A7A8-4CFFC4FD067A}"/>
              </a:ext>
            </a:extLst>
          </p:cNvPr>
          <p:cNvSpPr txBox="1"/>
          <p:nvPr/>
        </p:nvSpPr>
        <p:spPr>
          <a:xfrm>
            <a:off x="7192550" y="1736979"/>
            <a:ext cx="3576557" cy="400110"/>
          </a:xfrm>
          <a:prstGeom prst="rect">
            <a:avLst/>
          </a:prstGeom>
          <a:noFill/>
        </p:spPr>
        <p:txBody>
          <a:bodyPr wrap="none" rtlCol="0">
            <a:spAutoFit/>
          </a:bodyPr>
          <a:lstStyle/>
          <a:p>
            <a:pPr algn="ctr"/>
            <a:r>
              <a:rPr lang="en-US" sz="2000" dirty="0"/>
              <a:t>Receiving Application (database)</a:t>
            </a:r>
          </a:p>
        </p:txBody>
      </p:sp>
      <p:cxnSp>
        <p:nvCxnSpPr>
          <p:cNvPr id="5" name="Elbow Connector 4">
            <a:extLst>
              <a:ext uri="{FF2B5EF4-FFF2-40B4-BE49-F238E27FC236}">
                <a16:creationId xmlns:a16="http://schemas.microsoft.com/office/drawing/2014/main" id="{0B77E29D-B2B7-FEA4-434E-F0A072A26112}"/>
              </a:ext>
            </a:extLst>
          </p:cNvPr>
          <p:cNvCxnSpPr>
            <a:cxnSpLocks/>
          </p:cNvCxnSpPr>
          <p:nvPr/>
        </p:nvCxnSpPr>
        <p:spPr>
          <a:xfrm rot="16200000" flipH="1">
            <a:off x="5960042" y="2820194"/>
            <a:ext cx="12700" cy="6041572"/>
          </a:xfrm>
          <a:prstGeom prst="bentConnector3">
            <a:avLst>
              <a:gd name="adj1" fmla="val 1800000"/>
            </a:avLst>
          </a:prstGeom>
          <a:ln w="76200">
            <a:solidFill>
              <a:srgbClr val="FE2919"/>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3EB87A1A-E87A-153F-918D-2DC7BEA2E4A2}"/>
              </a:ext>
            </a:extLst>
          </p:cNvPr>
          <p:cNvGrpSpPr/>
          <p:nvPr/>
        </p:nvGrpSpPr>
        <p:grpSpPr>
          <a:xfrm>
            <a:off x="963461" y="2468373"/>
            <a:ext cx="625853" cy="3124200"/>
            <a:chOff x="963461" y="2468373"/>
            <a:chExt cx="625853" cy="3124200"/>
          </a:xfrm>
        </p:grpSpPr>
        <p:sp>
          <p:nvSpPr>
            <p:cNvPr id="7" name="TextBox 6">
              <a:extLst>
                <a:ext uri="{FF2B5EF4-FFF2-40B4-BE49-F238E27FC236}">
                  <a16:creationId xmlns:a16="http://schemas.microsoft.com/office/drawing/2014/main" id="{2C7755AF-862F-D743-D77F-C6E47BA092E7}"/>
                </a:ext>
              </a:extLst>
            </p:cNvPr>
            <p:cNvSpPr txBox="1"/>
            <p:nvPr/>
          </p:nvSpPr>
          <p:spPr>
            <a:xfrm rot="16200000">
              <a:off x="504778" y="3781347"/>
              <a:ext cx="1379032" cy="461665"/>
            </a:xfrm>
            <a:prstGeom prst="rect">
              <a:avLst/>
            </a:prstGeom>
            <a:noFill/>
          </p:spPr>
          <p:txBody>
            <a:bodyPr wrap="none" rtlCol="0">
              <a:spAutoFit/>
            </a:bodyPr>
            <a:lstStyle/>
            <a:p>
              <a:r>
                <a:rPr lang="en-US" sz="2400" dirty="0"/>
                <a:t>Data flow</a:t>
              </a:r>
            </a:p>
          </p:txBody>
        </p:sp>
        <p:sp>
          <p:nvSpPr>
            <p:cNvPr id="8" name="Down Arrow 7">
              <a:extLst>
                <a:ext uri="{FF2B5EF4-FFF2-40B4-BE49-F238E27FC236}">
                  <a16:creationId xmlns:a16="http://schemas.microsoft.com/office/drawing/2014/main" id="{CB44FD5B-BFBB-965B-809D-A3B4677FD3BF}"/>
                </a:ext>
              </a:extLst>
            </p:cNvPr>
            <p:cNvSpPr/>
            <p:nvPr/>
          </p:nvSpPr>
          <p:spPr>
            <a:xfrm>
              <a:off x="1393371" y="2468373"/>
              <a:ext cx="195943" cy="3124200"/>
            </a:xfrm>
            <a:prstGeom prst="downArrow">
              <a:avLst/>
            </a:prstGeom>
            <a:gradFill flip="none" rotWithShape="1">
              <a:gsLst>
                <a:gs pos="0">
                  <a:srgbClr val="FE2919"/>
                </a:gs>
                <a:gs pos="12000">
                  <a:srgbClr val="FFAF41"/>
                </a:gs>
                <a:gs pos="48000">
                  <a:srgbClr val="D2FD62"/>
                </a:gs>
                <a:gs pos="27000">
                  <a:srgbClr val="FDFC65"/>
                </a:gs>
                <a:gs pos="69000">
                  <a:srgbClr val="9EDF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62893A87-9BCC-8BD7-BB3E-2CBC86C81D6C}"/>
              </a:ext>
            </a:extLst>
          </p:cNvPr>
          <p:cNvGrpSpPr/>
          <p:nvPr/>
        </p:nvGrpSpPr>
        <p:grpSpPr>
          <a:xfrm>
            <a:off x="10342222" y="2450079"/>
            <a:ext cx="559637" cy="3124200"/>
            <a:chOff x="10342222" y="2450079"/>
            <a:chExt cx="559637" cy="3124200"/>
          </a:xfrm>
        </p:grpSpPr>
        <p:sp>
          <p:nvSpPr>
            <p:cNvPr id="15" name="TextBox 14">
              <a:extLst>
                <a:ext uri="{FF2B5EF4-FFF2-40B4-BE49-F238E27FC236}">
                  <a16:creationId xmlns:a16="http://schemas.microsoft.com/office/drawing/2014/main" id="{6D363C15-EF30-93E5-9C59-455007EEF98E}"/>
                </a:ext>
              </a:extLst>
            </p:cNvPr>
            <p:cNvSpPr txBox="1"/>
            <p:nvPr/>
          </p:nvSpPr>
          <p:spPr>
            <a:xfrm rot="16200000">
              <a:off x="9981511" y="3781347"/>
              <a:ext cx="1379032" cy="461665"/>
            </a:xfrm>
            <a:prstGeom prst="rect">
              <a:avLst/>
            </a:prstGeom>
            <a:noFill/>
          </p:spPr>
          <p:txBody>
            <a:bodyPr wrap="none" rtlCol="0">
              <a:spAutoFit/>
            </a:bodyPr>
            <a:lstStyle/>
            <a:p>
              <a:r>
                <a:rPr lang="en-US" sz="2400" dirty="0"/>
                <a:t>Data flow</a:t>
              </a:r>
            </a:p>
          </p:txBody>
        </p:sp>
        <p:sp>
          <p:nvSpPr>
            <p:cNvPr id="56" name="Down Arrow 55">
              <a:extLst>
                <a:ext uri="{FF2B5EF4-FFF2-40B4-BE49-F238E27FC236}">
                  <a16:creationId xmlns:a16="http://schemas.microsoft.com/office/drawing/2014/main" id="{79F36504-6BB0-432A-584E-80C9B4DF9579}"/>
                </a:ext>
              </a:extLst>
            </p:cNvPr>
            <p:cNvSpPr/>
            <p:nvPr/>
          </p:nvSpPr>
          <p:spPr>
            <a:xfrm flipV="1">
              <a:off x="10342222" y="2450079"/>
              <a:ext cx="195943" cy="3124200"/>
            </a:xfrm>
            <a:prstGeom prst="downArrow">
              <a:avLst/>
            </a:prstGeom>
            <a:gradFill flip="none" rotWithShape="0">
              <a:gsLst>
                <a:gs pos="0">
                  <a:srgbClr val="FE2919"/>
                </a:gs>
                <a:gs pos="13000">
                  <a:srgbClr val="FFAF41"/>
                </a:gs>
                <a:gs pos="27000">
                  <a:srgbClr val="FDFC65"/>
                </a:gs>
                <a:gs pos="51000">
                  <a:srgbClr val="D2FD62"/>
                </a:gs>
                <a:gs pos="73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0C320967-EA67-8330-C700-B23A416F9B80}"/>
              </a:ext>
            </a:extLst>
          </p:cNvPr>
          <p:cNvGrpSpPr/>
          <p:nvPr/>
        </p:nvGrpSpPr>
        <p:grpSpPr>
          <a:xfrm>
            <a:off x="5276876" y="5574279"/>
            <a:ext cx="1379032" cy="788943"/>
            <a:chOff x="5276876" y="5574279"/>
            <a:chExt cx="1379032" cy="788943"/>
          </a:xfrm>
        </p:grpSpPr>
        <p:sp>
          <p:nvSpPr>
            <p:cNvPr id="58" name="TextBox 57">
              <a:extLst>
                <a:ext uri="{FF2B5EF4-FFF2-40B4-BE49-F238E27FC236}">
                  <a16:creationId xmlns:a16="http://schemas.microsoft.com/office/drawing/2014/main" id="{51B0A825-CE2A-31EC-6A8D-608D4E5FCB1A}"/>
                </a:ext>
              </a:extLst>
            </p:cNvPr>
            <p:cNvSpPr txBox="1"/>
            <p:nvPr/>
          </p:nvSpPr>
          <p:spPr>
            <a:xfrm>
              <a:off x="5276876" y="5574279"/>
              <a:ext cx="1379032" cy="461665"/>
            </a:xfrm>
            <a:prstGeom prst="rect">
              <a:avLst/>
            </a:prstGeom>
            <a:noFill/>
          </p:spPr>
          <p:txBody>
            <a:bodyPr wrap="none" rtlCol="0">
              <a:spAutoFit/>
            </a:bodyPr>
            <a:lstStyle/>
            <a:p>
              <a:pPr algn="ctr"/>
              <a:r>
                <a:rPr lang="en-US" sz="2400" dirty="0"/>
                <a:t>Data flow</a:t>
              </a:r>
            </a:p>
          </p:txBody>
        </p:sp>
        <p:sp>
          <p:nvSpPr>
            <p:cNvPr id="59" name="Right Arrow 58">
              <a:extLst>
                <a:ext uri="{FF2B5EF4-FFF2-40B4-BE49-F238E27FC236}">
                  <a16:creationId xmlns:a16="http://schemas.microsoft.com/office/drawing/2014/main" id="{1011EDC4-785F-5654-A14F-8B72905FB54D}"/>
                </a:ext>
              </a:extLst>
            </p:cNvPr>
            <p:cNvSpPr/>
            <p:nvPr/>
          </p:nvSpPr>
          <p:spPr>
            <a:xfrm>
              <a:off x="5402721" y="6212910"/>
              <a:ext cx="1127342" cy="150312"/>
            </a:xfrm>
            <a:prstGeom prst="rightArrow">
              <a:avLst/>
            </a:prstGeom>
            <a:solidFill>
              <a:srgbClr val="FE2919"/>
            </a:solidFill>
            <a:ln>
              <a:solidFill>
                <a:srgbClr val="FE2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0" name="Picture 59">
            <a:extLst>
              <a:ext uri="{FF2B5EF4-FFF2-40B4-BE49-F238E27FC236}">
                <a16:creationId xmlns:a16="http://schemas.microsoft.com/office/drawing/2014/main" id="{2F778CCF-2033-C359-42BA-0A8A2E288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1751" y="2186339"/>
            <a:ext cx="2155830" cy="3660991"/>
          </a:xfrm>
          <a:prstGeom prst="rect">
            <a:avLst/>
          </a:prstGeom>
        </p:spPr>
      </p:pic>
      <p:pic>
        <p:nvPicPr>
          <p:cNvPr id="61" name="Picture 60">
            <a:extLst>
              <a:ext uri="{FF2B5EF4-FFF2-40B4-BE49-F238E27FC236}">
                <a16:creationId xmlns:a16="http://schemas.microsoft.com/office/drawing/2014/main" id="{CDC3E0C9-3569-C5E5-DB35-A73F49DE4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9482" y="2173638"/>
            <a:ext cx="2155830" cy="3660991"/>
          </a:xfrm>
          <a:prstGeom prst="rect">
            <a:avLst/>
          </a:prstGeom>
        </p:spPr>
      </p:pic>
    </p:spTree>
    <p:extLst>
      <p:ext uri="{BB962C8B-B14F-4D97-AF65-F5344CB8AC3E}">
        <p14:creationId xmlns:p14="http://schemas.microsoft.com/office/powerpoint/2010/main" val="3405256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D569-0E24-6E4F-AC68-9BE0DC43464B}"/>
              </a:ext>
            </a:extLst>
          </p:cNvPr>
          <p:cNvSpPr>
            <a:spLocks noGrp="1"/>
          </p:cNvSpPr>
          <p:nvPr>
            <p:ph type="title"/>
          </p:nvPr>
        </p:nvSpPr>
        <p:spPr/>
        <p:txBody>
          <a:bodyPr/>
          <a:lstStyle/>
          <a:p>
            <a:r>
              <a:rPr lang="en-US" b="1" dirty="0"/>
              <a:t>Individual vs. consolidated interfaces</a:t>
            </a:r>
          </a:p>
        </p:txBody>
      </p:sp>
      <p:cxnSp>
        <p:nvCxnSpPr>
          <p:cNvPr id="20" name="Straight Connector 19">
            <a:extLst>
              <a:ext uri="{FF2B5EF4-FFF2-40B4-BE49-F238E27FC236}">
                <a16:creationId xmlns:a16="http://schemas.microsoft.com/office/drawing/2014/main" id="{60602551-1DEA-E644-87AB-9B2C2E38FEBB}"/>
              </a:ext>
            </a:extLst>
          </p:cNvPr>
          <p:cNvCxnSpPr>
            <a:cxnSpLocks/>
            <a:stCxn id="4" idx="3"/>
            <a:endCxn id="32" idx="1"/>
          </p:cNvCxnSpPr>
          <p:nvPr/>
        </p:nvCxnSpPr>
        <p:spPr>
          <a:xfrm>
            <a:off x="1605417" y="3509293"/>
            <a:ext cx="2221804" cy="201275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E6743A-9CF2-D845-8A98-45D9E2C5202D}"/>
              </a:ext>
            </a:extLst>
          </p:cNvPr>
          <p:cNvCxnSpPr>
            <a:cxnSpLocks/>
            <a:stCxn id="5" idx="3"/>
            <a:endCxn id="32" idx="1"/>
          </p:cNvCxnSpPr>
          <p:nvPr/>
        </p:nvCxnSpPr>
        <p:spPr>
          <a:xfrm>
            <a:off x="2497637" y="5522051"/>
            <a:ext cx="1329584"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9159526-5D4F-E44C-AEC9-B916B6F05AB8}"/>
              </a:ext>
            </a:extLst>
          </p:cNvPr>
          <p:cNvCxnSpPr>
            <a:cxnSpLocks/>
            <a:stCxn id="5" idx="3"/>
            <a:endCxn id="8" idx="1"/>
          </p:cNvCxnSpPr>
          <p:nvPr/>
        </p:nvCxnSpPr>
        <p:spPr>
          <a:xfrm flipV="1">
            <a:off x="2497637" y="3509293"/>
            <a:ext cx="2124466" cy="201275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4DCFE8-FEF6-8243-A7A3-3ED80587740D}"/>
              </a:ext>
            </a:extLst>
          </p:cNvPr>
          <p:cNvCxnSpPr>
            <a:cxnSpLocks/>
            <a:stCxn id="5" idx="0"/>
            <a:endCxn id="7" idx="2"/>
          </p:cNvCxnSpPr>
          <p:nvPr/>
        </p:nvCxnSpPr>
        <p:spPr>
          <a:xfrm flipV="1">
            <a:off x="2203275" y="2305627"/>
            <a:ext cx="963068" cy="292206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C47F01-F2E9-4E48-960A-481CD4641F2F}"/>
              </a:ext>
            </a:extLst>
          </p:cNvPr>
          <p:cNvCxnSpPr>
            <a:cxnSpLocks/>
            <a:stCxn id="5" idx="0"/>
            <a:endCxn id="4" idx="3"/>
          </p:cNvCxnSpPr>
          <p:nvPr/>
        </p:nvCxnSpPr>
        <p:spPr>
          <a:xfrm flipH="1" flipV="1">
            <a:off x="1605417" y="3509293"/>
            <a:ext cx="597858" cy="171839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C37B104-9A84-B040-B015-13D953C4208C}"/>
              </a:ext>
            </a:extLst>
          </p:cNvPr>
          <p:cNvCxnSpPr>
            <a:cxnSpLocks/>
            <a:stCxn id="32" idx="0"/>
            <a:endCxn id="8" idx="1"/>
          </p:cNvCxnSpPr>
          <p:nvPr/>
        </p:nvCxnSpPr>
        <p:spPr>
          <a:xfrm flipV="1">
            <a:off x="4121583" y="3509293"/>
            <a:ext cx="500520" cy="171839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7D9E7F7-C83A-D442-B248-7377E564A921}"/>
              </a:ext>
            </a:extLst>
          </p:cNvPr>
          <p:cNvCxnSpPr>
            <a:cxnSpLocks/>
            <a:stCxn id="7" idx="2"/>
            <a:endCxn id="32" idx="0"/>
          </p:cNvCxnSpPr>
          <p:nvPr/>
        </p:nvCxnSpPr>
        <p:spPr>
          <a:xfrm>
            <a:off x="3166343" y="2305627"/>
            <a:ext cx="955240" cy="292206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F31DCBC-6F59-414E-80EF-7E38E50F2B52}"/>
              </a:ext>
            </a:extLst>
          </p:cNvPr>
          <p:cNvCxnSpPr>
            <a:cxnSpLocks/>
            <a:stCxn id="7" idx="2"/>
            <a:endCxn id="8" idx="1"/>
          </p:cNvCxnSpPr>
          <p:nvPr/>
        </p:nvCxnSpPr>
        <p:spPr>
          <a:xfrm>
            <a:off x="3166343" y="2305627"/>
            <a:ext cx="1455760" cy="12036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B3E68AC-DFEB-0C44-BABD-53C463CD7616}"/>
              </a:ext>
            </a:extLst>
          </p:cNvPr>
          <p:cNvCxnSpPr>
            <a:cxnSpLocks/>
            <a:stCxn id="4" idx="3"/>
            <a:endCxn id="7" idx="2"/>
          </p:cNvCxnSpPr>
          <p:nvPr/>
        </p:nvCxnSpPr>
        <p:spPr>
          <a:xfrm flipV="1">
            <a:off x="1605417" y="2305627"/>
            <a:ext cx="1560926" cy="120366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CC7408B-6A27-1D42-8A88-632141AAFBA4}"/>
              </a:ext>
            </a:extLst>
          </p:cNvPr>
          <p:cNvCxnSpPr>
            <a:cxnSpLocks/>
            <a:stCxn id="4" idx="3"/>
            <a:endCxn id="8" idx="1"/>
          </p:cNvCxnSpPr>
          <p:nvPr/>
        </p:nvCxnSpPr>
        <p:spPr>
          <a:xfrm>
            <a:off x="1605417" y="3509293"/>
            <a:ext cx="3016686"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CCFB2EE9-5C57-2E4E-84FF-C7E242CC7E31}"/>
              </a:ext>
            </a:extLst>
          </p:cNvPr>
          <p:cNvSpPr txBox="1"/>
          <p:nvPr/>
        </p:nvSpPr>
        <p:spPr>
          <a:xfrm>
            <a:off x="2261894" y="6040012"/>
            <a:ext cx="1801070" cy="461665"/>
          </a:xfrm>
          <a:prstGeom prst="rect">
            <a:avLst/>
          </a:prstGeom>
          <a:noFill/>
        </p:spPr>
        <p:txBody>
          <a:bodyPr wrap="none" rtlCol="0">
            <a:spAutoFit/>
          </a:bodyPr>
          <a:lstStyle/>
          <a:p>
            <a:pPr algn="ctr"/>
            <a:r>
              <a:rPr lang="en-US" sz="2400" dirty="0"/>
              <a:t>10 Interfaces</a:t>
            </a:r>
          </a:p>
        </p:txBody>
      </p:sp>
      <p:grpSp>
        <p:nvGrpSpPr>
          <p:cNvPr id="167" name="Group 166">
            <a:extLst>
              <a:ext uri="{FF2B5EF4-FFF2-40B4-BE49-F238E27FC236}">
                <a16:creationId xmlns:a16="http://schemas.microsoft.com/office/drawing/2014/main" id="{DAB5BB07-1F39-E542-B3D8-99515CA2AB0D}"/>
              </a:ext>
            </a:extLst>
          </p:cNvPr>
          <p:cNvGrpSpPr/>
          <p:nvPr/>
        </p:nvGrpSpPr>
        <p:grpSpPr>
          <a:xfrm>
            <a:off x="6392449" y="1716903"/>
            <a:ext cx="4194134" cy="4784774"/>
            <a:chOff x="6392449" y="1716903"/>
            <a:chExt cx="4194134" cy="4784774"/>
          </a:xfrm>
        </p:grpSpPr>
        <p:cxnSp>
          <p:nvCxnSpPr>
            <p:cNvPr id="121" name="Straight Connector 120">
              <a:extLst>
                <a:ext uri="{FF2B5EF4-FFF2-40B4-BE49-F238E27FC236}">
                  <a16:creationId xmlns:a16="http://schemas.microsoft.com/office/drawing/2014/main" id="{22A46912-7A1D-5248-9043-8C93CA8A6CB2}"/>
                </a:ext>
              </a:extLst>
            </p:cNvPr>
            <p:cNvCxnSpPr>
              <a:cxnSpLocks/>
              <a:stCxn id="115" idx="0"/>
            </p:cNvCxnSpPr>
            <p:nvPr/>
          </p:nvCxnSpPr>
          <p:spPr>
            <a:xfrm flipV="1">
              <a:off x="7579031" y="3858016"/>
              <a:ext cx="800881" cy="1369673"/>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0EE5558-B352-AD4E-957F-A3D08FF8EF58}"/>
                </a:ext>
              </a:extLst>
            </p:cNvPr>
            <p:cNvCxnSpPr>
              <a:cxnSpLocks/>
              <a:endCxn id="123" idx="0"/>
            </p:cNvCxnSpPr>
            <p:nvPr/>
          </p:nvCxnSpPr>
          <p:spPr>
            <a:xfrm>
              <a:off x="8693063" y="3870542"/>
              <a:ext cx="804276" cy="135714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8FC779E-951A-884F-9B02-4BE2889B1585}"/>
                </a:ext>
              </a:extLst>
            </p:cNvPr>
            <p:cNvCxnSpPr>
              <a:cxnSpLocks/>
              <a:stCxn id="161" idx="3"/>
              <a:endCxn id="117" idx="1"/>
            </p:cNvCxnSpPr>
            <p:nvPr/>
          </p:nvCxnSpPr>
          <p:spPr>
            <a:xfrm flipV="1">
              <a:off x="8830461" y="3509293"/>
              <a:ext cx="1167398" cy="1337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2B24923-274D-8F41-A9F9-80C2ABE6FA99}"/>
                </a:ext>
              </a:extLst>
            </p:cNvPr>
            <p:cNvCxnSpPr>
              <a:cxnSpLocks/>
              <a:stCxn id="114" idx="3"/>
              <a:endCxn id="161" idx="1"/>
            </p:cNvCxnSpPr>
            <p:nvPr/>
          </p:nvCxnSpPr>
          <p:spPr>
            <a:xfrm>
              <a:off x="6981173" y="3509293"/>
              <a:ext cx="1269564" cy="133776"/>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2FE7F80-C08F-2248-BD0A-87785D10BA80}"/>
                </a:ext>
              </a:extLst>
            </p:cNvPr>
            <p:cNvCxnSpPr>
              <a:cxnSpLocks/>
              <a:stCxn id="116" idx="2"/>
              <a:endCxn id="161" idx="0"/>
            </p:cNvCxnSpPr>
            <p:nvPr/>
          </p:nvCxnSpPr>
          <p:spPr>
            <a:xfrm flipH="1">
              <a:off x="8540599" y="2305627"/>
              <a:ext cx="1500" cy="1103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54" name="TextBox 153">
              <a:extLst>
                <a:ext uri="{FF2B5EF4-FFF2-40B4-BE49-F238E27FC236}">
                  <a16:creationId xmlns:a16="http://schemas.microsoft.com/office/drawing/2014/main" id="{FF1B42F5-07FE-4948-B5D2-F96767AADC1B}"/>
                </a:ext>
              </a:extLst>
            </p:cNvPr>
            <p:cNvSpPr txBox="1"/>
            <p:nvPr/>
          </p:nvSpPr>
          <p:spPr>
            <a:xfrm>
              <a:off x="7717809" y="6040012"/>
              <a:ext cx="1645579" cy="461665"/>
            </a:xfrm>
            <a:prstGeom prst="rect">
              <a:avLst/>
            </a:prstGeom>
            <a:noFill/>
          </p:spPr>
          <p:txBody>
            <a:bodyPr wrap="none" rtlCol="0">
              <a:spAutoFit/>
            </a:bodyPr>
            <a:lstStyle/>
            <a:p>
              <a:pPr algn="ctr"/>
              <a:r>
                <a:rPr lang="en-US" sz="2400" dirty="0"/>
                <a:t>5 Interfaces</a:t>
              </a:r>
            </a:p>
          </p:txBody>
        </p:sp>
        <p:sp>
          <p:nvSpPr>
            <p:cNvPr id="161" name="Rounded Rectangle 160">
              <a:extLst>
                <a:ext uri="{FF2B5EF4-FFF2-40B4-BE49-F238E27FC236}">
                  <a16:creationId xmlns:a16="http://schemas.microsoft.com/office/drawing/2014/main" id="{ABA08CEC-5435-BC40-B76D-6151740C38CA}"/>
                </a:ext>
              </a:extLst>
            </p:cNvPr>
            <p:cNvSpPr/>
            <p:nvPr/>
          </p:nvSpPr>
          <p:spPr>
            <a:xfrm>
              <a:off x="8250737" y="3408877"/>
              <a:ext cx="579724" cy="468384"/>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AF7AF645-AA02-EB41-9889-45EE74E14DFE}"/>
                </a:ext>
              </a:extLst>
            </p:cNvPr>
            <p:cNvSpPr/>
            <p:nvPr/>
          </p:nvSpPr>
          <p:spPr>
            <a:xfrm>
              <a:off x="6392449" y="3214931"/>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EHR</a:t>
              </a:r>
            </a:p>
          </p:txBody>
        </p:sp>
        <p:sp>
          <p:nvSpPr>
            <p:cNvPr id="115" name="Rectangle 114">
              <a:extLst>
                <a:ext uri="{FF2B5EF4-FFF2-40B4-BE49-F238E27FC236}">
                  <a16:creationId xmlns:a16="http://schemas.microsoft.com/office/drawing/2014/main" id="{56A66754-69F4-9A4C-9304-9A1EFD68C825}"/>
                </a:ext>
              </a:extLst>
            </p:cNvPr>
            <p:cNvSpPr/>
            <p:nvPr/>
          </p:nvSpPr>
          <p:spPr>
            <a:xfrm>
              <a:off x="7284669" y="5227689"/>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LIS</a:t>
              </a:r>
            </a:p>
          </p:txBody>
        </p:sp>
        <p:sp>
          <p:nvSpPr>
            <p:cNvPr id="116" name="Rectangle 115">
              <a:extLst>
                <a:ext uri="{FF2B5EF4-FFF2-40B4-BE49-F238E27FC236}">
                  <a16:creationId xmlns:a16="http://schemas.microsoft.com/office/drawing/2014/main" id="{B96B1F14-7FF3-C944-B11C-F973991F77A3}"/>
                </a:ext>
              </a:extLst>
            </p:cNvPr>
            <p:cNvSpPr/>
            <p:nvPr/>
          </p:nvSpPr>
          <p:spPr>
            <a:xfrm>
              <a:off x="8247737" y="1716903"/>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ADT</a:t>
              </a:r>
            </a:p>
          </p:txBody>
        </p:sp>
        <p:sp>
          <p:nvSpPr>
            <p:cNvPr id="117" name="Rectangle 116">
              <a:extLst>
                <a:ext uri="{FF2B5EF4-FFF2-40B4-BE49-F238E27FC236}">
                  <a16:creationId xmlns:a16="http://schemas.microsoft.com/office/drawing/2014/main" id="{FC3E1632-7D8B-8443-AE43-75E701DB53FD}"/>
                </a:ext>
              </a:extLst>
            </p:cNvPr>
            <p:cNvSpPr/>
            <p:nvPr/>
          </p:nvSpPr>
          <p:spPr>
            <a:xfrm>
              <a:off x="9997859" y="3214931"/>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Bill</a:t>
              </a:r>
            </a:p>
          </p:txBody>
        </p:sp>
        <p:sp>
          <p:nvSpPr>
            <p:cNvPr id="123" name="Rectangle 122">
              <a:extLst>
                <a:ext uri="{FF2B5EF4-FFF2-40B4-BE49-F238E27FC236}">
                  <a16:creationId xmlns:a16="http://schemas.microsoft.com/office/drawing/2014/main" id="{BB566917-8802-664E-9B36-AAED747B2BA6}"/>
                </a:ext>
              </a:extLst>
            </p:cNvPr>
            <p:cNvSpPr/>
            <p:nvPr/>
          </p:nvSpPr>
          <p:spPr>
            <a:xfrm>
              <a:off x="9202977" y="5227689"/>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PHR</a:t>
              </a:r>
            </a:p>
          </p:txBody>
        </p:sp>
      </p:grpSp>
      <p:grpSp>
        <p:nvGrpSpPr>
          <p:cNvPr id="6" name="Group 5">
            <a:extLst>
              <a:ext uri="{FF2B5EF4-FFF2-40B4-BE49-F238E27FC236}">
                <a16:creationId xmlns:a16="http://schemas.microsoft.com/office/drawing/2014/main" id="{2B494F5E-482E-96D5-7151-786F2A25ABDA}"/>
              </a:ext>
            </a:extLst>
          </p:cNvPr>
          <p:cNvGrpSpPr/>
          <p:nvPr/>
        </p:nvGrpSpPr>
        <p:grpSpPr>
          <a:xfrm>
            <a:off x="7600719" y="3136217"/>
            <a:ext cx="3996976" cy="1888232"/>
            <a:chOff x="7579032" y="3149639"/>
            <a:chExt cx="3996976" cy="1888232"/>
          </a:xfrm>
        </p:grpSpPr>
        <p:sp>
          <p:nvSpPr>
            <p:cNvPr id="158" name="TextBox 157">
              <a:extLst>
                <a:ext uri="{FF2B5EF4-FFF2-40B4-BE49-F238E27FC236}">
                  <a16:creationId xmlns:a16="http://schemas.microsoft.com/office/drawing/2014/main" id="{F19DA14A-7946-C34A-8D06-38F5DE97FCE3}"/>
                </a:ext>
              </a:extLst>
            </p:cNvPr>
            <p:cNvSpPr txBox="1"/>
            <p:nvPr/>
          </p:nvSpPr>
          <p:spPr>
            <a:xfrm>
              <a:off x="9497339" y="4114541"/>
              <a:ext cx="2078669" cy="923330"/>
            </a:xfrm>
            <a:prstGeom prst="rect">
              <a:avLst/>
            </a:prstGeom>
            <a:noFill/>
          </p:spPr>
          <p:txBody>
            <a:bodyPr wrap="square" rtlCol="0">
              <a:spAutoFit/>
            </a:bodyPr>
            <a:lstStyle/>
            <a:p>
              <a:pPr marL="285750" indent="-285750">
                <a:buFont typeface="Arial" panose="020B0604020202020204" pitchFamily="34" charset="0"/>
                <a:buChar char="•"/>
              </a:pPr>
              <a:r>
                <a:rPr lang="en-US" dirty="0"/>
                <a:t>Mapping tables</a:t>
              </a:r>
            </a:p>
            <a:p>
              <a:pPr marL="285750" indent="-285750">
                <a:buFont typeface="Arial" panose="020B0604020202020204" pitchFamily="34" charset="0"/>
                <a:buChar char="•"/>
              </a:pPr>
              <a:r>
                <a:rPr lang="en-US" dirty="0"/>
                <a:t>Data translation tools</a:t>
              </a:r>
            </a:p>
          </p:txBody>
        </p:sp>
        <p:grpSp>
          <p:nvGrpSpPr>
            <p:cNvPr id="3" name="Group 2">
              <a:extLst>
                <a:ext uri="{FF2B5EF4-FFF2-40B4-BE49-F238E27FC236}">
                  <a16:creationId xmlns:a16="http://schemas.microsoft.com/office/drawing/2014/main" id="{9B5AD357-7BEB-EA4E-4603-33B028BC9BA1}"/>
                </a:ext>
              </a:extLst>
            </p:cNvPr>
            <p:cNvGrpSpPr/>
            <p:nvPr/>
          </p:nvGrpSpPr>
          <p:grpSpPr>
            <a:xfrm>
              <a:off x="7579032" y="3149639"/>
              <a:ext cx="1914912" cy="1234262"/>
              <a:chOff x="7579032" y="3026351"/>
              <a:chExt cx="1914912" cy="1234262"/>
            </a:xfrm>
          </p:grpSpPr>
          <p:sp>
            <p:nvSpPr>
              <p:cNvPr id="157" name="Rounded Rectangle 156">
                <a:extLst>
                  <a:ext uri="{FF2B5EF4-FFF2-40B4-BE49-F238E27FC236}">
                    <a16:creationId xmlns:a16="http://schemas.microsoft.com/office/drawing/2014/main" id="{A4439B70-F493-F843-95A1-02295900506C}"/>
                  </a:ext>
                </a:extLst>
              </p:cNvPr>
              <p:cNvSpPr/>
              <p:nvPr/>
            </p:nvSpPr>
            <p:spPr>
              <a:xfrm>
                <a:off x="7579032" y="3026351"/>
                <a:ext cx="1914912" cy="123426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Interface Engine</a:t>
                </a:r>
              </a:p>
              <a:p>
                <a:pPr algn="ctr"/>
                <a:endParaRPr lang="en-US" dirty="0"/>
              </a:p>
              <a:p>
                <a:pPr algn="ctr"/>
                <a:endParaRPr lang="en-US" dirty="0"/>
              </a:p>
              <a:p>
                <a:pPr algn="ctr"/>
                <a:endParaRPr lang="en-US" dirty="0"/>
              </a:p>
            </p:txBody>
          </p:sp>
          <p:pic>
            <p:nvPicPr>
              <p:cNvPr id="36" name="Picture 35">
                <a:extLst>
                  <a:ext uri="{FF2B5EF4-FFF2-40B4-BE49-F238E27FC236}">
                    <a16:creationId xmlns:a16="http://schemas.microsoft.com/office/drawing/2014/main" id="{E7449607-26C7-8168-1C99-63F4C2363C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4155" y="3400998"/>
                <a:ext cx="1501613" cy="684028"/>
              </a:xfrm>
              <a:prstGeom prst="rect">
                <a:avLst/>
              </a:prstGeom>
            </p:spPr>
          </p:pic>
        </p:grpSp>
      </p:grpSp>
      <p:sp>
        <p:nvSpPr>
          <p:cNvPr id="4" name="Rectangle 3">
            <a:extLst>
              <a:ext uri="{FF2B5EF4-FFF2-40B4-BE49-F238E27FC236}">
                <a16:creationId xmlns:a16="http://schemas.microsoft.com/office/drawing/2014/main" id="{893A31D1-F772-8541-BA3C-9B1835AE5434}"/>
              </a:ext>
            </a:extLst>
          </p:cNvPr>
          <p:cNvSpPr/>
          <p:nvPr/>
        </p:nvSpPr>
        <p:spPr>
          <a:xfrm>
            <a:off x="1016693" y="3214931"/>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EHR</a:t>
            </a:r>
          </a:p>
        </p:txBody>
      </p:sp>
      <p:sp>
        <p:nvSpPr>
          <p:cNvPr id="5" name="Rectangle 4">
            <a:extLst>
              <a:ext uri="{FF2B5EF4-FFF2-40B4-BE49-F238E27FC236}">
                <a16:creationId xmlns:a16="http://schemas.microsoft.com/office/drawing/2014/main" id="{0493A386-882D-8C42-905C-735C8678B299}"/>
              </a:ext>
            </a:extLst>
          </p:cNvPr>
          <p:cNvSpPr/>
          <p:nvPr/>
        </p:nvSpPr>
        <p:spPr>
          <a:xfrm>
            <a:off x="1908913" y="5227689"/>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LIS</a:t>
            </a:r>
          </a:p>
        </p:txBody>
      </p:sp>
      <p:sp>
        <p:nvSpPr>
          <p:cNvPr id="7" name="Rectangle 6">
            <a:extLst>
              <a:ext uri="{FF2B5EF4-FFF2-40B4-BE49-F238E27FC236}">
                <a16:creationId xmlns:a16="http://schemas.microsoft.com/office/drawing/2014/main" id="{51761244-75E2-9F47-A6BE-4FCA2A191008}"/>
              </a:ext>
            </a:extLst>
          </p:cNvPr>
          <p:cNvSpPr/>
          <p:nvPr/>
        </p:nvSpPr>
        <p:spPr>
          <a:xfrm>
            <a:off x="2871981" y="1716903"/>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ADT</a:t>
            </a:r>
          </a:p>
        </p:txBody>
      </p:sp>
      <p:sp>
        <p:nvSpPr>
          <p:cNvPr id="8" name="Rectangle 7">
            <a:extLst>
              <a:ext uri="{FF2B5EF4-FFF2-40B4-BE49-F238E27FC236}">
                <a16:creationId xmlns:a16="http://schemas.microsoft.com/office/drawing/2014/main" id="{F28D45CE-5808-A94E-B8BC-31570B103823}"/>
              </a:ext>
            </a:extLst>
          </p:cNvPr>
          <p:cNvSpPr/>
          <p:nvPr/>
        </p:nvSpPr>
        <p:spPr>
          <a:xfrm>
            <a:off x="4622103" y="3214931"/>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Bill</a:t>
            </a:r>
          </a:p>
        </p:txBody>
      </p:sp>
      <p:sp>
        <p:nvSpPr>
          <p:cNvPr id="32" name="Rectangle 31">
            <a:extLst>
              <a:ext uri="{FF2B5EF4-FFF2-40B4-BE49-F238E27FC236}">
                <a16:creationId xmlns:a16="http://schemas.microsoft.com/office/drawing/2014/main" id="{7E255744-68AB-1D4D-8C0F-1716F29D2A25}"/>
              </a:ext>
            </a:extLst>
          </p:cNvPr>
          <p:cNvSpPr/>
          <p:nvPr/>
        </p:nvSpPr>
        <p:spPr>
          <a:xfrm>
            <a:off x="3827221" y="5227689"/>
            <a:ext cx="588724" cy="588724"/>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PHR</a:t>
            </a:r>
          </a:p>
        </p:txBody>
      </p:sp>
    </p:spTree>
    <p:extLst>
      <p:ext uri="{BB962C8B-B14F-4D97-AF65-F5344CB8AC3E}">
        <p14:creationId xmlns:p14="http://schemas.microsoft.com/office/powerpoint/2010/main" val="130708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dissolve">
                                      <p:cBhvr>
                                        <p:cTn id="7" dur="5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29D4-9017-4949-8ACA-BDBBD791C381}"/>
              </a:ext>
            </a:extLst>
          </p:cNvPr>
          <p:cNvSpPr>
            <a:spLocks noGrp="1"/>
          </p:cNvSpPr>
          <p:nvPr>
            <p:ph type="title"/>
          </p:nvPr>
        </p:nvSpPr>
        <p:spPr/>
        <p:txBody>
          <a:bodyPr/>
          <a:lstStyle/>
          <a:p>
            <a:r>
              <a:rPr lang="en-US" b="1" dirty="0"/>
              <a:t>Laboratory interfaces</a:t>
            </a:r>
          </a:p>
        </p:txBody>
      </p:sp>
      <p:sp>
        <p:nvSpPr>
          <p:cNvPr id="3" name="Content Placeholder 2">
            <a:extLst>
              <a:ext uri="{FF2B5EF4-FFF2-40B4-BE49-F238E27FC236}">
                <a16:creationId xmlns:a16="http://schemas.microsoft.com/office/drawing/2014/main" id="{DE4DC7DB-95E6-2347-9663-7FC5DE596842}"/>
              </a:ext>
            </a:extLst>
          </p:cNvPr>
          <p:cNvSpPr>
            <a:spLocks noGrp="1"/>
          </p:cNvSpPr>
          <p:nvPr>
            <p:ph idx="1"/>
          </p:nvPr>
        </p:nvSpPr>
        <p:spPr>
          <a:xfrm>
            <a:off x="838200" y="1825624"/>
            <a:ext cx="10515600" cy="4803776"/>
          </a:xfrm>
        </p:spPr>
        <p:txBody>
          <a:bodyPr/>
          <a:lstStyle/>
          <a:p>
            <a:r>
              <a:rPr lang="en-US" dirty="0"/>
              <a:t>Instrument interfaces (relatively standardized)</a:t>
            </a:r>
          </a:p>
          <a:p>
            <a:pPr lvl="1"/>
            <a:r>
              <a:rPr lang="en-US" dirty="0"/>
              <a:t>Between analytical instruments and LIS or middleware</a:t>
            </a:r>
          </a:p>
          <a:p>
            <a:pPr lvl="1"/>
            <a:r>
              <a:rPr lang="en-US" dirty="0"/>
              <a:t>Bidirectional, receive orders &amp; transmit results</a:t>
            </a:r>
          </a:p>
          <a:p>
            <a:pPr lvl="1"/>
            <a:r>
              <a:rPr lang="en-US" dirty="0"/>
              <a:t>Unidirectional, usually manual entry of testing, transmit results</a:t>
            </a:r>
          </a:p>
          <a:p>
            <a:pPr lvl="1"/>
            <a:r>
              <a:rPr lang="en-US" dirty="0"/>
              <a:t>Messages follow standards defined by HL7 (bi or </a:t>
            </a:r>
            <a:r>
              <a:rPr lang="en-US" dirty="0" err="1"/>
              <a:t>uni</a:t>
            </a:r>
            <a:r>
              <a:rPr lang="en-US" dirty="0"/>
              <a:t>) or ASTM (bi)</a:t>
            </a:r>
          </a:p>
          <a:p>
            <a:r>
              <a:rPr lang="en-US" dirty="0"/>
              <a:t>System interfaces (semi-standardized)</a:t>
            </a:r>
          </a:p>
          <a:p>
            <a:pPr lvl="1"/>
            <a:r>
              <a:rPr lang="en-US" dirty="0"/>
              <a:t>Between information systems (</a:t>
            </a:r>
            <a:r>
              <a:rPr lang="en-US" dirty="0" err="1"/>
              <a:t>eg</a:t>
            </a:r>
            <a:r>
              <a:rPr lang="en-US" dirty="0"/>
              <a:t>, LIS and middleware or LIS and EHR)</a:t>
            </a:r>
          </a:p>
          <a:p>
            <a:pPr lvl="1"/>
            <a:r>
              <a:rPr lang="en-US" dirty="0"/>
              <a:t>Bidirectional</a:t>
            </a:r>
          </a:p>
          <a:p>
            <a:pPr lvl="1"/>
            <a:r>
              <a:rPr lang="en-US" dirty="0"/>
              <a:t>Messages follow standards defined by HL7</a:t>
            </a:r>
          </a:p>
          <a:p>
            <a:pPr lvl="1"/>
            <a:r>
              <a:rPr lang="en-US" dirty="0"/>
              <a:t>Expensive and time consuming to set up, test, and manage</a:t>
            </a:r>
          </a:p>
          <a:p>
            <a:pPr lvl="1"/>
            <a:r>
              <a:rPr lang="en-US" dirty="0"/>
              <a:t>Not “plug-and-play” (yet…but in progress)</a:t>
            </a:r>
          </a:p>
        </p:txBody>
      </p:sp>
    </p:spTree>
    <p:extLst>
      <p:ext uri="{BB962C8B-B14F-4D97-AF65-F5344CB8AC3E}">
        <p14:creationId xmlns:p14="http://schemas.microsoft.com/office/powerpoint/2010/main" val="164945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BB27-EBD2-C444-A6DC-8388BD9B3321}"/>
              </a:ext>
            </a:extLst>
          </p:cNvPr>
          <p:cNvSpPr>
            <a:spLocks noGrp="1"/>
          </p:cNvSpPr>
          <p:nvPr>
            <p:ph type="title"/>
          </p:nvPr>
        </p:nvSpPr>
        <p:spPr/>
        <p:txBody>
          <a:bodyPr/>
          <a:lstStyle/>
          <a:p>
            <a:r>
              <a:rPr lang="en-US" b="1" dirty="0"/>
              <a:t>Looking deeper into data interoperability</a:t>
            </a:r>
          </a:p>
        </p:txBody>
      </p:sp>
      <p:sp>
        <p:nvSpPr>
          <p:cNvPr id="3" name="Content Placeholder 2">
            <a:extLst>
              <a:ext uri="{FF2B5EF4-FFF2-40B4-BE49-F238E27FC236}">
                <a16:creationId xmlns:a16="http://schemas.microsoft.com/office/drawing/2014/main" id="{346620A3-BF27-6B4E-99B3-4FB1341CC510}"/>
              </a:ext>
            </a:extLst>
          </p:cNvPr>
          <p:cNvSpPr>
            <a:spLocks noGrp="1"/>
          </p:cNvSpPr>
          <p:nvPr>
            <p:ph idx="1"/>
          </p:nvPr>
        </p:nvSpPr>
        <p:spPr>
          <a:xfrm>
            <a:off x="838200" y="1825624"/>
            <a:ext cx="10515600" cy="4564665"/>
          </a:xfrm>
        </p:spPr>
        <p:txBody>
          <a:bodyPr>
            <a:normAutofit/>
          </a:bodyPr>
          <a:lstStyle/>
          <a:p>
            <a:pPr marL="0" indent="0">
              <a:lnSpc>
                <a:spcPct val="100000"/>
              </a:lnSpc>
              <a:buNone/>
            </a:pPr>
            <a:r>
              <a:rPr lang="en-US" sz="3600" b="1" dirty="0"/>
              <a:t>Data model</a:t>
            </a:r>
            <a:endParaRPr lang="en-US" sz="3600" dirty="0"/>
          </a:p>
          <a:p>
            <a:pPr lvl="1">
              <a:lnSpc>
                <a:spcPct val="100000"/>
              </a:lnSpc>
            </a:pPr>
            <a:r>
              <a:rPr lang="en-US" sz="3200" dirty="0"/>
              <a:t>Abstract description of the organization of a data set</a:t>
            </a:r>
          </a:p>
          <a:p>
            <a:pPr lvl="2">
              <a:lnSpc>
                <a:spcPct val="100000"/>
              </a:lnSpc>
            </a:pPr>
            <a:r>
              <a:rPr lang="en-US" sz="2800" dirty="0"/>
              <a:t>Data element names and relationships</a:t>
            </a:r>
          </a:p>
          <a:p>
            <a:pPr lvl="2">
              <a:lnSpc>
                <a:spcPct val="100000"/>
              </a:lnSpc>
            </a:pPr>
            <a:r>
              <a:rPr lang="en-US" sz="2800" dirty="0"/>
              <a:t>Allowable content types and values</a:t>
            </a:r>
          </a:p>
          <a:p>
            <a:pPr lvl="2">
              <a:lnSpc>
                <a:spcPct val="100000"/>
              </a:lnSpc>
            </a:pPr>
            <a:r>
              <a:rPr lang="en-US" sz="2800" b="1" dirty="0"/>
              <a:t>Syntax:</a:t>
            </a:r>
            <a:r>
              <a:rPr lang="en-US" sz="2800" dirty="0"/>
              <a:t> how names and data values are represented</a:t>
            </a:r>
          </a:p>
          <a:p>
            <a:pPr lvl="2">
              <a:lnSpc>
                <a:spcPct val="100000"/>
              </a:lnSpc>
            </a:pPr>
            <a:r>
              <a:rPr lang="en-US" sz="2800" b="1" dirty="0"/>
              <a:t>Semantics:</a:t>
            </a:r>
            <a:r>
              <a:rPr lang="en-US" sz="2800" dirty="0"/>
              <a:t> the meaning of the names and data values</a:t>
            </a:r>
          </a:p>
          <a:p>
            <a:pPr lvl="1">
              <a:lnSpc>
                <a:spcPct val="100000"/>
              </a:lnSpc>
            </a:pPr>
            <a:r>
              <a:rPr lang="en-US" sz="3200" dirty="0"/>
              <a:t>Standard data models for clinical use are defined by HL7 and other SDOs</a:t>
            </a:r>
          </a:p>
        </p:txBody>
      </p:sp>
    </p:spTree>
    <p:extLst>
      <p:ext uri="{BB962C8B-B14F-4D97-AF65-F5344CB8AC3E}">
        <p14:creationId xmlns:p14="http://schemas.microsoft.com/office/powerpoint/2010/main" val="1382621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893" y="365125"/>
            <a:ext cx="6949270" cy="1325563"/>
          </a:xfrm>
        </p:spPr>
        <p:txBody>
          <a:bodyPr/>
          <a:lstStyle/>
          <a:p>
            <a:r>
              <a:rPr lang="en-US" b="1" dirty="0"/>
              <a:t>HL7 FHIR Clinical Observation</a:t>
            </a:r>
          </a:p>
        </p:txBody>
      </p:sp>
      <p:sp>
        <p:nvSpPr>
          <p:cNvPr id="13" name="TextBox 12"/>
          <p:cNvSpPr txBox="1"/>
          <p:nvPr/>
        </p:nvSpPr>
        <p:spPr>
          <a:xfrm>
            <a:off x="2129548" y="1554269"/>
            <a:ext cx="2795752" cy="461665"/>
          </a:xfrm>
          <a:prstGeom prst="rect">
            <a:avLst/>
          </a:prstGeom>
          <a:noFill/>
        </p:spPr>
        <p:txBody>
          <a:bodyPr wrap="square" rtlCol="0">
            <a:spAutoFit/>
          </a:bodyPr>
          <a:lstStyle/>
          <a:p>
            <a:pPr algn="ctr"/>
            <a:r>
              <a:rPr lang="en-US" sz="2400" dirty="0"/>
              <a:t>Observation</a:t>
            </a:r>
          </a:p>
        </p:txBody>
      </p:sp>
      <p:pic>
        <p:nvPicPr>
          <p:cNvPr id="4" name="Picture 3">
            <a:extLst>
              <a:ext uri="{FF2B5EF4-FFF2-40B4-BE49-F238E27FC236}">
                <a16:creationId xmlns:a16="http://schemas.microsoft.com/office/drawing/2014/main" id="{66484B08-BA4B-4B94-C982-1057E7887F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7650" y="3993954"/>
            <a:ext cx="3871817" cy="2444361"/>
          </a:xfrm>
          <a:prstGeom prst="rect">
            <a:avLst/>
          </a:prstGeom>
        </p:spPr>
      </p:pic>
      <p:pic>
        <p:nvPicPr>
          <p:cNvPr id="14" name="Picture 13">
            <a:extLst>
              <a:ext uri="{FF2B5EF4-FFF2-40B4-BE49-F238E27FC236}">
                <a16:creationId xmlns:a16="http://schemas.microsoft.com/office/drawing/2014/main" id="{38869955-33E1-77FC-6A01-2693291B2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650" y="276637"/>
            <a:ext cx="3467775" cy="3478595"/>
          </a:xfrm>
          <a:prstGeom prst="rect">
            <a:avLst/>
          </a:prstGeom>
        </p:spPr>
      </p:pic>
      <p:sp>
        <p:nvSpPr>
          <p:cNvPr id="12" name="TextBox 11"/>
          <p:cNvSpPr txBox="1"/>
          <p:nvPr/>
        </p:nvSpPr>
        <p:spPr>
          <a:xfrm>
            <a:off x="9642010" y="566241"/>
            <a:ext cx="1790743" cy="461665"/>
          </a:xfrm>
          <a:prstGeom prst="rect">
            <a:avLst/>
          </a:prstGeom>
          <a:noFill/>
        </p:spPr>
        <p:txBody>
          <a:bodyPr wrap="square" rtlCol="0">
            <a:spAutoFit/>
          </a:bodyPr>
          <a:lstStyle/>
          <a:p>
            <a:r>
              <a:rPr lang="en-US" sz="2400" dirty="0"/>
              <a:t>Specimen</a:t>
            </a:r>
          </a:p>
        </p:txBody>
      </p:sp>
      <p:sp>
        <p:nvSpPr>
          <p:cNvPr id="11" name="TextBox 10"/>
          <p:cNvSpPr txBox="1"/>
          <p:nvPr/>
        </p:nvSpPr>
        <p:spPr>
          <a:xfrm>
            <a:off x="9642010" y="3895717"/>
            <a:ext cx="1790743" cy="830997"/>
          </a:xfrm>
          <a:prstGeom prst="rect">
            <a:avLst/>
          </a:prstGeom>
          <a:noFill/>
        </p:spPr>
        <p:txBody>
          <a:bodyPr wrap="square" rtlCol="0">
            <a:spAutoFit/>
          </a:bodyPr>
          <a:lstStyle/>
          <a:p>
            <a:r>
              <a:rPr lang="en-US" sz="2400" dirty="0"/>
              <a:t>Diagnostic</a:t>
            </a:r>
          </a:p>
          <a:p>
            <a:r>
              <a:rPr lang="en-US" sz="2400" dirty="0"/>
              <a:t>Report</a:t>
            </a:r>
          </a:p>
        </p:txBody>
      </p:sp>
      <p:sp>
        <p:nvSpPr>
          <p:cNvPr id="15" name="TextBox 14">
            <a:extLst>
              <a:ext uri="{FF2B5EF4-FFF2-40B4-BE49-F238E27FC236}">
                <a16:creationId xmlns:a16="http://schemas.microsoft.com/office/drawing/2014/main" id="{A7410EA8-237F-CAB1-66C2-AF5E4586751E}"/>
              </a:ext>
            </a:extLst>
          </p:cNvPr>
          <p:cNvSpPr txBox="1"/>
          <p:nvPr/>
        </p:nvSpPr>
        <p:spPr>
          <a:xfrm>
            <a:off x="5477355" y="6480038"/>
            <a:ext cx="6365269" cy="276999"/>
          </a:xfrm>
          <a:prstGeom prst="rect">
            <a:avLst/>
          </a:prstGeom>
          <a:noFill/>
        </p:spPr>
        <p:txBody>
          <a:bodyPr wrap="none" rtlCol="0">
            <a:spAutoFit/>
          </a:bodyPr>
          <a:lstStyle/>
          <a:p>
            <a:pPr algn="r"/>
            <a:r>
              <a:rPr lang="en-US" sz="1200" dirty="0"/>
              <a:t>HL7 FHIR Release 5 draft ballot, Diagnostics Module. https://</a:t>
            </a:r>
            <a:r>
              <a:rPr lang="en-US" sz="1200" dirty="0" err="1"/>
              <a:t>build.fhir.org</a:t>
            </a:r>
            <a:r>
              <a:rPr lang="en-US" sz="1200" dirty="0"/>
              <a:t>/diagnostics-</a:t>
            </a:r>
            <a:r>
              <a:rPr lang="en-US" sz="1200" dirty="0" err="1"/>
              <a:t>module.html</a:t>
            </a:r>
            <a:endParaRPr lang="en-US" sz="1200" dirty="0"/>
          </a:p>
        </p:txBody>
      </p:sp>
      <p:pic>
        <p:nvPicPr>
          <p:cNvPr id="17" name="Picture 16">
            <a:extLst>
              <a:ext uri="{FF2B5EF4-FFF2-40B4-BE49-F238E27FC236}">
                <a16:creationId xmlns:a16="http://schemas.microsoft.com/office/drawing/2014/main" id="{6BC323A8-B484-003D-1AC4-356D62DFD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533" y="2128858"/>
            <a:ext cx="5391286" cy="4364017"/>
          </a:xfrm>
          <a:prstGeom prst="rect">
            <a:avLst/>
          </a:prstGeom>
        </p:spPr>
      </p:pic>
      <p:sp>
        <p:nvSpPr>
          <p:cNvPr id="18" name="Left Arrow 17">
            <a:extLst>
              <a:ext uri="{FF2B5EF4-FFF2-40B4-BE49-F238E27FC236}">
                <a16:creationId xmlns:a16="http://schemas.microsoft.com/office/drawing/2014/main" id="{DE33293D-2807-9DA4-7158-048D4EECC39D}"/>
              </a:ext>
            </a:extLst>
          </p:cNvPr>
          <p:cNvSpPr/>
          <p:nvPr/>
        </p:nvSpPr>
        <p:spPr>
          <a:xfrm>
            <a:off x="6393990" y="2128858"/>
            <a:ext cx="699611" cy="734415"/>
          </a:xfrm>
          <a:prstGeom prst="left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 Arrow 18">
            <a:extLst>
              <a:ext uri="{FF2B5EF4-FFF2-40B4-BE49-F238E27FC236}">
                <a16:creationId xmlns:a16="http://schemas.microsoft.com/office/drawing/2014/main" id="{79B58880-9C03-4ABE-71FF-90F49973BB14}"/>
              </a:ext>
            </a:extLst>
          </p:cNvPr>
          <p:cNvSpPr/>
          <p:nvPr/>
        </p:nvSpPr>
        <p:spPr>
          <a:xfrm flipH="1">
            <a:off x="6393990" y="4848926"/>
            <a:ext cx="699611" cy="734415"/>
          </a:xfrm>
          <a:prstGeom prst="left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C5C83141-8914-A03A-A372-8E29D1970046}"/>
              </a:ext>
            </a:extLst>
          </p:cNvPr>
          <p:cNvCxnSpPr>
            <a:cxnSpLocks/>
          </p:cNvCxnSpPr>
          <p:nvPr/>
        </p:nvCxnSpPr>
        <p:spPr>
          <a:xfrm>
            <a:off x="569964" y="5691916"/>
            <a:ext cx="233598" cy="0"/>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61F3585-01C5-AD1A-215B-84C265FD1CAF}"/>
              </a:ext>
            </a:extLst>
          </p:cNvPr>
          <p:cNvCxnSpPr/>
          <p:nvPr/>
        </p:nvCxnSpPr>
        <p:spPr>
          <a:xfrm>
            <a:off x="7254052" y="5682680"/>
            <a:ext cx="233598" cy="0"/>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2CA0D86-F3ED-A02B-19D0-A87BEB4BCB10}"/>
              </a:ext>
            </a:extLst>
          </p:cNvPr>
          <p:cNvCxnSpPr/>
          <p:nvPr/>
        </p:nvCxnSpPr>
        <p:spPr>
          <a:xfrm>
            <a:off x="7254052" y="5784280"/>
            <a:ext cx="233598" cy="0"/>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3B20EC-EC62-AF0A-8567-027E671E4DD9}"/>
              </a:ext>
            </a:extLst>
          </p:cNvPr>
          <p:cNvCxnSpPr>
            <a:cxnSpLocks/>
          </p:cNvCxnSpPr>
          <p:nvPr/>
        </p:nvCxnSpPr>
        <p:spPr>
          <a:xfrm flipH="1">
            <a:off x="2200182" y="5691916"/>
            <a:ext cx="233598" cy="0"/>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0F6A394-2FB8-C254-AF5B-B592B74FA3E6}"/>
              </a:ext>
            </a:extLst>
          </p:cNvPr>
          <p:cNvCxnSpPr>
            <a:cxnSpLocks/>
          </p:cNvCxnSpPr>
          <p:nvPr/>
        </p:nvCxnSpPr>
        <p:spPr>
          <a:xfrm flipH="1">
            <a:off x="8625239" y="5682680"/>
            <a:ext cx="233598" cy="0"/>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511D8A7-8498-D8E9-58B5-6C173680B950}"/>
              </a:ext>
            </a:extLst>
          </p:cNvPr>
          <p:cNvCxnSpPr>
            <a:cxnSpLocks/>
          </p:cNvCxnSpPr>
          <p:nvPr/>
        </p:nvCxnSpPr>
        <p:spPr>
          <a:xfrm flipH="1">
            <a:off x="8625239" y="5784280"/>
            <a:ext cx="233598" cy="0"/>
          </a:xfrm>
          <a:prstGeom prst="straightConnector1">
            <a:avLst/>
          </a:prstGeom>
          <a:ln w="38100">
            <a:solidFill>
              <a:srgbClr val="D959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6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D83A2-C055-E642-A30F-8E6C47CEA591}"/>
              </a:ext>
            </a:extLst>
          </p:cNvPr>
          <p:cNvSpPr>
            <a:spLocks noGrp="1"/>
          </p:cNvSpPr>
          <p:nvPr>
            <p:ph type="title"/>
          </p:nvPr>
        </p:nvSpPr>
        <p:spPr/>
        <p:txBody>
          <a:bodyPr/>
          <a:lstStyle/>
          <a:p>
            <a:r>
              <a:rPr lang="en-US" b="1" dirty="0"/>
              <a:t>Representing data: Syntax (text structure)</a:t>
            </a:r>
          </a:p>
        </p:txBody>
      </p:sp>
      <p:sp>
        <p:nvSpPr>
          <p:cNvPr id="3" name="Content Placeholder 2">
            <a:extLst>
              <a:ext uri="{FF2B5EF4-FFF2-40B4-BE49-F238E27FC236}">
                <a16:creationId xmlns:a16="http://schemas.microsoft.com/office/drawing/2014/main" id="{333B6A96-41EA-C04B-BC1F-8A89B722E4C5}"/>
              </a:ext>
            </a:extLst>
          </p:cNvPr>
          <p:cNvSpPr>
            <a:spLocks noGrp="1"/>
          </p:cNvSpPr>
          <p:nvPr>
            <p:ph idx="1"/>
          </p:nvPr>
        </p:nvSpPr>
        <p:spPr>
          <a:xfrm>
            <a:off x="838200" y="1825625"/>
            <a:ext cx="10831286" cy="4667250"/>
          </a:xfrm>
        </p:spPr>
        <p:txBody>
          <a:bodyPr>
            <a:normAutofit/>
          </a:bodyPr>
          <a:lstStyle/>
          <a:p>
            <a:r>
              <a:rPr lang="en-US" dirty="0"/>
              <a:t>Foundational technical standards</a:t>
            </a:r>
          </a:p>
          <a:p>
            <a:pPr lvl="1"/>
            <a:r>
              <a:rPr lang="en-US" dirty="0"/>
              <a:t>Representation of integers, floating point numbers, characters, images</a:t>
            </a:r>
          </a:p>
          <a:p>
            <a:r>
              <a:rPr lang="en-US" dirty="0"/>
              <a:t>Most health data currently stored and communicated as text</a:t>
            </a:r>
          </a:p>
          <a:p>
            <a:pPr lvl="1"/>
            <a:r>
              <a:rPr lang="en-US" dirty="0"/>
              <a:t>Text is highly flexible but is not reliably machine readable, must be constrained</a:t>
            </a:r>
          </a:p>
          <a:p>
            <a:r>
              <a:rPr lang="en-US" dirty="0"/>
              <a:t>Structured text: standard patterns of characters with defined meanings</a:t>
            </a:r>
          </a:p>
          <a:p>
            <a:pPr lvl="1"/>
            <a:r>
              <a:rPr lang="en-US" dirty="0"/>
              <a:t>Comma-separated values (CSV)</a:t>
            </a:r>
          </a:p>
          <a:p>
            <a:pPr lvl="1"/>
            <a:r>
              <a:rPr lang="en-US" dirty="0" err="1"/>
              <a:t>Javascript</a:t>
            </a:r>
            <a:r>
              <a:rPr lang="en-US" dirty="0"/>
              <a:t> Object Notation (JSON)</a:t>
            </a:r>
          </a:p>
          <a:p>
            <a:pPr lvl="1"/>
            <a:r>
              <a:rPr lang="en-US" dirty="0"/>
              <a:t>Extensible Markup Language (XML)</a:t>
            </a:r>
          </a:p>
          <a:p>
            <a:pPr lvl="1"/>
            <a:r>
              <a:rPr lang="en-US" dirty="0"/>
              <a:t>HL7 version 2 message structure</a:t>
            </a:r>
          </a:p>
          <a:p>
            <a:r>
              <a:rPr lang="en-US" dirty="0"/>
              <a:t>Examples…</a:t>
            </a:r>
          </a:p>
        </p:txBody>
      </p:sp>
      <p:grpSp>
        <p:nvGrpSpPr>
          <p:cNvPr id="6" name="Group 5">
            <a:extLst>
              <a:ext uri="{FF2B5EF4-FFF2-40B4-BE49-F238E27FC236}">
                <a16:creationId xmlns:a16="http://schemas.microsoft.com/office/drawing/2014/main" id="{6F6E31D0-C0DB-B69C-B96C-BB485B7CEF32}"/>
              </a:ext>
            </a:extLst>
          </p:cNvPr>
          <p:cNvGrpSpPr/>
          <p:nvPr/>
        </p:nvGrpSpPr>
        <p:grpSpPr>
          <a:xfrm>
            <a:off x="6132974" y="4159250"/>
            <a:ext cx="3072447" cy="1019504"/>
            <a:chOff x="6132974" y="4159250"/>
            <a:chExt cx="3072447" cy="1019504"/>
          </a:xfrm>
        </p:grpSpPr>
        <p:sp>
          <p:nvSpPr>
            <p:cNvPr id="4" name="Right Brace 3">
              <a:extLst>
                <a:ext uri="{FF2B5EF4-FFF2-40B4-BE49-F238E27FC236}">
                  <a16:creationId xmlns:a16="http://schemas.microsoft.com/office/drawing/2014/main" id="{C3A893FD-6803-AAC0-A65C-97715C04155A}"/>
                </a:ext>
              </a:extLst>
            </p:cNvPr>
            <p:cNvSpPr/>
            <p:nvPr/>
          </p:nvSpPr>
          <p:spPr>
            <a:xfrm>
              <a:off x="6132974" y="4159250"/>
              <a:ext cx="241737" cy="1019504"/>
            </a:xfrm>
            <a:prstGeom prst="rightBrace">
              <a:avLst>
                <a:gd name="adj1" fmla="val 38889"/>
                <a:gd name="adj2" fmla="val 50000"/>
              </a:avLst>
            </a:prstGeom>
            <a:ln w="28575">
              <a:solidFill>
                <a:srgbClr val="73ABE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00626DB-2AD7-4B4A-3B46-8FC4535E6A7F}"/>
                </a:ext>
              </a:extLst>
            </p:cNvPr>
            <p:cNvSpPr txBox="1"/>
            <p:nvPr/>
          </p:nvSpPr>
          <p:spPr>
            <a:xfrm>
              <a:off x="6472685" y="4446236"/>
              <a:ext cx="2732736" cy="461665"/>
            </a:xfrm>
            <a:prstGeom prst="rect">
              <a:avLst/>
            </a:prstGeom>
            <a:noFill/>
          </p:spPr>
          <p:txBody>
            <a:bodyPr wrap="none" rtlCol="0">
              <a:spAutoFit/>
            </a:bodyPr>
            <a:lstStyle/>
            <a:p>
              <a:r>
                <a:rPr lang="en-US" sz="2400" dirty="0"/>
                <a:t>Previously discussed</a:t>
              </a:r>
            </a:p>
          </p:txBody>
        </p:sp>
      </p:grpSp>
    </p:spTree>
    <p:extLst>
      <p:ext uri="{BB962C8B-B14F-4D97-AF65-F5344CB8AC3E}">
        <p14:creationId xmlns:p14="http://schemas.microsoft.com/office/powerpoint/2010/main" val="328772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HL7 v. 2 lab result message</a:t>
            </a:r>
          </a:p>
        </p:txBody>
      </p:sp>
      <p:sp>
        <p:nvSpPr>
          <p:cNvPr id="3" name="Content Placeholder 2"/>
          <p:cNvSpPr>
            <a:spLocks noGrp="1"/>
          </p:cNvSpPr>
          <p:nvPr>
            <p:ph idx="1"/>
          </p:nvPr>
        </p:nvSpPr>
        <p:spPr>
          <a:xfrm>
            <a:off x="838200" y="1825625"/>
            <a:ext cx="10515600" cy="907065"/>
          </a:xfrm>
        </p:spPr>
        <p:txBody>
          <a:bodyPr>
            <a:normAutofit fontScale="92500" lnSpcReduction="10000"/>
          </a:bodyPr>
          <a:lstStyle/>
          <a:p>
            <a:r>
              <a:rPr lang="en-US" dirty="0"/>
              <a:t>Message structure: segments, fields, components; character delimiters</a:t>
            </a:r>
          </a:p>
          <a:p>
            <a:r>
              <a:rPr lang="en-US" dirty="0"/>
              <a:t>Basic metabolic panel result message (</a:t>
            </a:r>
            <a:r>
              <a:rPr lang="en-US" dirty="0" err="1"/>
              <a:t>deidentified</a:t>
            </a:r>
            <a:r>
              <a:rPr lang="en-US" dirty="0"/>
              <a:t> and dates removed)</a:t>
            </a:r>
          </a:p>
        </p:txBody>
      </p:sp>
      <p:sp>
        <p:nvSpPr>
          <p:cNvPr id="6" name="TextBox 5"/>
          <p:cNvSpPr txBox="1"/>
          <p:nvPr/>
        </p:nvSpPr>
        <p:spPr>
          <a:xfrm>
            <a:off x="838200" y="2867627"/>
            <a:ext cx="11315918" cy="3323987"/>
          </a:xfrm>
          <a:prstGeom prst="rect">
            <a:avLst/>
          </a:prstGeom>
          <a:noFill/>
        </p:spPr>
        <p:txBody>
          <a:bodyPr wrap="none" rtlCol="0">
            <a:spAutoFit/>
          </a:bodyPr>
          <a:lstStyle/>
          <a:p>
            <a:r>
              <a:rPr lang="hr-HR" sz="1400" dirty="0">
                <a:latin typeface="Consolas" charset="0"/>
                <a:ea typeface="Consolas" charset="0"/>
                <a:cs typeface="Consolas" charset="0"/>
              </a:rPr>
              <a:t>MSH|^~\&amp;|IDXLAB|UVAHSC|DADD||</a:t>
            </a:r>
            <a:r>
              <a:rPr lang="hr-HR" sz="1400" dirty="0" err="1">
                <a:latin typeface="Consolas" charset="0"/>
                <a:ea typeface="Consolas" charset="0"/>
                <a:cs typeface="Consolas" charset="0"/>
              </a:rPr>
              <a:t>DateTime</a:t>
            </a:r>
            <a:r>
              <a:rPr lang="hr-HR" sz="1400" dirty="0">
                <a:latin typeface="Consolas" charset="0"/>
                <a:ea typeface="Consolas" charset="0"/>
                <a:cs typeface="Consolas" charset="0"/>
              </a:rPr>
              <a:t>||ORU^R01|DateTime|P|2.2|||||</a:t>
            </a:r>
          </a:p>
          <a:p>
            <a:r>
              <a:rPr lang="hr-HR" sz="1400" dirty="0">
                <a:latin typeface="Consolas" charset="0"/>
                <a:ea typeface="Consolas" charset="0"/>
                <a:cs typeface="Consolas" charset="0"/>
              </a:rPr>
              <a:t>PID|||</a:t>
            </a:r>
            <a:r>
              <a:rPr lang="hr-HR" sz="1400" dirty="0" err="1">
                <a:latin typeface="Consolas" charset="0"/>
                <a:ea typeface="Consolas" charset="0"/>
                <a:cs typeface="Consolas" charset="0"/>
              </a:rPr>
              <a:t>xxxxxxxx</a:t>
            </a:r>
            <a:r>
              <a:rPr lang="hr-HR" sz="1400" dirty="0">
                <a:latin typeface="Consolas" charset="0"/>
                <a:ea typeface="Consolas" charset="0"/>
                <a:cs typeface="Consolas" charset="0"/>
              </a:rPr>
              <a:t>||</a:t>
            </a:r>
            <a:r>
              <a:rPr lang="hr-HR" sz="1400" dirty="0" err="1">
                <a:latin typeface="Consolas" charset="0"/>
                <a:ea typeface="Consolas" charset="0"/>
                <a:cs typeface="Consolas" charset="0"/>
              </a:rPr>
              <a:t>lname^fname^mi</a:t>
            </a:r>
            <a:r>
              <a:rPr lang="hr-HR" sz="1400" dirty="0">
                <a:latin typeface="Consolas" charset="0"/>
                <a:ea typeface="Consolas" charset="0"/>
                <a:cs typeface="Consolas" charset="0"/>
              </a:rPr>
              <a:t>||</a:t>
            </a:r>
            <a:r>
              <a:rPr lang="hr-HR" sz="1400" dirty="0" err="1">
                <a:latin typeface="Consolas" charset="0"/>
                <a:ea typeface="Consolas" charset="0"/>
                <a:cs typeface="Consolas" charset="0"/>
              </a:rPr>
              <a:t>Date|M</a:t>
            </a:r>
            <a:r>
              <a:rPr lang="hr-HR" sz="1400" dirty="0">
                <a:latin typeface="Consolas" charset="0"/>
                <a:ea typeface="Consolas" charset="0"/>
                <a:cs typeface="Consolas" charset="0"/>
              </a:rPr>
              <a:t>|^^|||||||||3116488572||</a:t>
            </a:r>
          </a:p>
          <a:p>
            <a:r>
              <a:rPr lang="hr-HR" sz="1400" dirty="0">
                <a:latin typeface="Consolas" charset="0"/>
                <a:ea typeface="Consolas" charset="0"/>
                <a:cs typeface="Consolas" charset="0"/>
              </a:rPr>
              <a:t>PV1||OP|STFM^||||483230^lname^^</a:t>
            </a:r>
            <a:r>
              <a:rPr lang="hr-HR" sz="1400" dirty="0" err="1">
                <a:latin typeface="Consolas" charset="0"/>
                <a:ea typeface="Consolas" charset="0"/>
                <a:cs typeface="Consolas" charset="0"/>
              </a:rPr>
              <a:t>fname</a:t>
            </a:r>
            <a:r>
              <a:rPr lang="hr-HR" sz="1400" dirty="0">
                <a:latin typeface="Consolas" charset="0"/>
                <a:ea typeface="Consolas" charset="0"/>
                <a:cs typeface="Consolas" charset="0"/>
              </a:rPr>
              <a:t> mi.(4201)|^||||||||||OP||||||||||||||||||||||||||</a:t>
            </a:r>
            <a:r>
              <a:rPr lang="hr-HR" sz="1400" dirty="0" err="1">
                <a:latin typeface="Consolas" charset="0"/>
                <a:ea typeface="Consolas" charset="0"/>
                <a:cs typeface="Consolas" charset="0"/>
              </a:rPr>
              <a:t>DateTime</a:t>
            </a:r>
            <a:r>
              <a:rPr lang="hr-HR" sz="1400" dirty="0">
                <a:latin typeface="Consolas" charset="0"/>
                <a:ea typeface="Consolas" charset="0"/>
                <a:cs typeface="Consolas" charset="0"/>
              </a:rPr>
              <a:t>||</a:t>
            </a:r>
          </a:p>
          <a:p>
            <a:r>
              <a:rPr lang="hr-HR" sz="1400" dirty="0">
                <a:latin typeface="Consolas" charset="0"/>
                <a:ea typeface="Consolas" charset="0"/>
                <a:cs typeface="Consolas" charset="0"/>
              </a:rPr>
              <a:t>ORC|RE|320532-0^0||||||||||4201^lname^^</a:t>
            </a:r>
            <a:r>
              <a:rPr lang="hr-HR" sz="1400" dirty="0" err="1">
                <a:latin typeface="Consolas" charset="0"/>
                <a:ea typeface="Consolas" charset="0"/>
                <a:cs typeface="Consolas" charset="0"/>
              </a:rPr>
              <a:t>fname</a:t>
            </a:r>
            <a:r>
              <a:rPr lang="hr-HR" sz="1400" dirty="0">
                <a:latin typeface="Consolas" charset="0"/>
                <a:ea typeface="Consolas" charset="0"/>
                <a:cs typeface="Consolas" charset="0"/>
              </a:rPr>
              <a:t> mi.(||||^||||</a:t>
            </a:r>
          </a:p>
          <a:p>
            <a:r>
              <a:rPr lang="hr-HR" sz="1400" dirty="0">
                <a:latin typeface="Consolas" charset="0"/>
                <a:ea typeface="Consolas" charset="0"/>
                <a:cs typeface="Consolas" charset="0"/>
              </a:rPr>
              <a:t>OBR||320532-0^0||CPBAS^BASIC METABOLIC PANEL^^CPBAS|||</a:t>
            </a:r>
            <a:r>
              <a:rPr lang="hr-HR" sz="1400" dirty="0" err="1">
                <a:latin typeface="Consolas" charset="0"/>
                <a:ea typeface="Consolas" charset="0"/>
                <a:cs typeface="Consolas" charset="0"/>
              </a:rPr>
              <a:t>DateTime</a:t>
            </a:r>
            <a:r>
              <a:rPr lang="hr-HR" sz="1400" dirty="0">
                <a:latin typeface="Consolas" charset="0"/>
                <a:ea typeface="Consolas" charset="0"/>
                <a:cs typeface="Consolas" charset="0"/>
              </a:rPr>
              <a:t>|||^||||</a:t>
            </a:r>
            <a:r>
              <a:rPr lang="hr-HR" sz="1400" dirty="0" err="1">
                <a:latin typeface="Consolas" charset="0"/>
                <a:ea typeface="Consolas" charset="0"/>
                <a:cs typeface="Consolas" charset="0"/>
              </a:rPr>
              <a:t>DateTime</a:t>
            </a:r>
            <a:r>
              <a:rPr lang="hr-HR" sz="1400" dirty="0">
                <a:latin typeface="Consolas" charset="0"/>
                <a:ea typeface="Consolas" charset="0"/>
                <a:cs typeface="Consolas" charset="0"/>
              </a:rPr>
              <a:t>|^|4201^lname^^</a:t>
            </a:r>
            <a:r>
              <a:rPr lang="hr-HR" sz="1400" dirty="0" err="1">
                <a:latin typeface="Consolas" charset="0"/>
                <a:ea typeface="Consolas" charset="0"/>
                <a:cs typeface="Consolas" charset="0"/>
              </a:rPr>
              <a:t>fname</a:t>
            </a:r>
            <a:r>
              <a:rPr lang="hr-HR" sz="1400" dirty="0">
                <a:latin typeface="Consolas" charset="0"/>
                <a:ea typeface="Consolas" charset="0"/>
                <a:cs typeface="Consolas" charset="0"/>
              </a:rPr>
              <a:t> mi.(4201)||||</a:t>
            </a:r>
          </a:p>
          <a:p>
            <a:r>
              <a:rPr lang="hr-HR" sz="1400" dirty="0">
                <a:latin typeface="Consolas" charset="0"/>
                <a:ea typeface="Consolas" charset="0"/>
                <a:cs typeface="Consolas" charset="0"/>
              </a:rPr>
              <a:t>   M61675||||CHEM|F|CPBAS^CPBAS|^^^^^R|^~^~^|||||||</a:t>
            </a:r>
          </a:p>
          <a:p>
            <a:r>
              <a:rPr lang="hr-HR" sz="1400" dirty="0">
                <a:latin typeface="Consolas" charset="0"/>
                <a:ea typeface="Consolas" charset="0"/>
                <a:cs typeface="Consolas" charset="0"/>
              </a:rPr>
              <a:t>OBX|1|NM|NA^SODIUM|1|137|mmol/L|136-145||||F|||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OBX|2|NM|K^POTASSIUM|1|4.0|mmol/L|3.5-4.5||||F|||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OBX|3|NM|CL^CHLORIDE|1|101|mmol/L|98-107||||F|||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OBX|4|NM|CO2^CO2|1|24|mmol/L|23-31||||F|||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OBX|5|NM|BUN^UREA NITROGEN|1|23|mg/dL|8.4-25.7||||F|||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OBX|6|NM|CREAT^CREATININE|1|1.0|mg/dL|0.7-1.3||||F|||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OBX|7|NM|GLUC^GLUCOSE|1|135|mg/dL|74-99|H|||F|||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OBX|8|NM|CALCM^CALCIUM|1|9.8|mg/dL|8.4-10.2||||F|||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p>
          <a:p>
            <a:r>
              <a:rPr lang="hr-HR" sz="1400" dirty="0">
                <a:latin typeface="Consolas" charset="0"/>
                <a:ea typeface="Consolas" charset="0"/>
                <a:cs typeface="Consolas" charset="0"/>
              </a:rPr>
              <a:t>OBX|9|ST|GFRCAL^CALC GFR (</a:t>
            </a:r>
            <a:r>
              <a:rPr lang="hr-HR" sz="1400" dirty="0" err="1">
                <a:latin typeface="Consolas" charset="0"/>
                <a:ea typeface="Consolas" charset="0"/>
                <a:cs typeface="Consolas" charset="0"/>
              </a:rPr>
              <a:t>mL</a:t>
            </a:r>
            <a:r>
              <a:rPr lang="hr-HR" sz="1400" dirty="0">
                <a:latin typeface="Consolas" charset="0"/>
                <a:ea typeface="Consolas" charset="0"/>
                <a:cs typeface="Consolas" charset="0"/>
              </a:rPr>
              <a:t>/min/1.73m2)|1|&gt;60||||||F|||</a:t>
            </a:r>
            <a:r>
              <a:rPr lang="hr-HR" sz="1400" dirty="0" err="1">
                <a:latin typeface="Consolas" charset="0"/>
                <a:ea typeface="Consolas" charset="0"/>
                <a:cs typeface="Consolas" charset="0"/>
              </a:rPr>
              <a:t>DateTime|UVA</a:t>
            </a:r>
            <a:r>
              <a:rPr lang="hr-HR" sz="1400" dirty="0">
                <a:latin typeface="Consolas" charset="0"/>
                <a:ea typeface="Consolas" charset="0"/>
                <a:cs typeface="Consolas" charset="0"/>
              </a:rPr>
              <a:t>^|2886^AUTO^VERIFY|</a:t>
            </a:r>
            <a:endParaRPr lang="en-US" sz="1400" dirty="0">
              <a:latin typeface="Consolas" charset="0"/>
              <a:ea typeface="Consolas" charset="0"/>
              <a:cs typeface="Consolas" charset="0"/>
            </a:endParaRPr>
          </a:p>
        </p:txBody>
      </p:sp>
    </p:spTree>
    <p:extLst>
      <p:ext uri="{BB962C8B-B14F-4D97-AF65-F5344CB8AC3E}">
        <p14:creationId xmlns:p14="http://schemas.microsoft.com/office/powerpoint/2010/main" val="270205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8824-68DE-DD4B-A7A6-EA40F0175A38}"/>
              </a:ext>
            </a:extLst>
          </p:cNvPr>
          <p:cNvSpPr>
            <a:spLocks noGrp="1"/>
          </p:cNvSpPr>
          <p:nvPr>
            <p:ph type="title"/>
          </p:nvPr>
        </p:nvSpPr>
        <p:spPr/>
        <p:txBody>
          <a:bodyPr/>
          <a:lstStyle/>
          <a:p>
            <a:r>
              <a:rPr lang="en-US" b="1" dirty="0"/>
              <a:t>Healthcare text message standards: HL7</a:t>
            </a:r>
          </a:p>
        </p:txBody>
      </p:sp>
      <p:sp>
        <p:nvSpPr>
          <p:cNvPr id="3" name="Content Placeholder 2">
            <a:extLst>
              <a:ext uri="{FF2B5EF4-FFF2-40B4-BE49-F238E27FC236}">
                <a16:creationId xmlns:a16="http://schemas.microsoft.com/office/drawing/2014/main" id="{CCC7DED2-A443-9041-8831-62E42A82CE5D}"/>
              </a:ext>
            </a:extLst>
          </p:cNvPr>
          <p:cNvSpPr>
            <a:spLocks noGrp="1"/>
          </p:cNvSpPr>
          <p:nvPr>
            <p:ph idx="1"/>
          </p:nvPr>
        </p:nvSpPr>
        <p:spPr>
          <a:xfrm>
            <a:off x="838200" y="1825624"/>
            <a:ext cx="10515600" cy="4800643"/>
          </a:xfrm>
        </p:spPr>
        <p:txBody>
          <a:bodyPr/>
          <a:lstStyle/>
          <a:p>
            <a:pPr>
              <a:lnSpc>
                <a:spcPct val="100000"/>
              </a:lnSpc>
            </a:pPr>
            <a:r>
              <a:rPr lang="en-US" dirty="0"/>
              <a:t>HL7 v. 2: delimited text, widely used in the US</a:t>
            </a:r>
          </a:p>
          <a:p>
            <a:pPr lvl="1">
              <a:lnSpc>
                <a:spcPct val="100000"/>
              </a:lnSpc>
            </a:pPr>
            <a:r>
              <a:rPr lang="en-US" dirty="0"/>
              <a:t>Limited specification of field contents: extensive mapping usually required</a:t>
            </a:r>
          </a:p>
          <a:p>
            <a:pPr>
              <a:lnSpc>
                <a:spcPct val="100000"/>
              </a:lnSpc>
            </a:pPr>
            <a:r>
              <a:rPr lang="en-US" dirty="0"/>
              <a:t>HL7 Clinical Document Architecture (CDA): XML documents</a:t>
            </a:r>
          </a:p>
          <a:p>
            <a:pPr lvl="1">
              <a:lnSpc>
                <a:spcPct val="100000"/>
              </a:lnSpc>
            </a:pPr>
            <a:r>
              <a:rPr lang="en-US" dirty="0"/>
              <a:t>Based on HL7 v. 3 with a comprehensive clinical data model</a:t>
            </a:r>
          </a:p>
          <a:p>
            <a:pPr lvl="1">
              <a:lnSpc>
                <a:spcPct val="100000"/>
              </a:lnSpc>
            </a:pPr>
            <a:r>
              <a:rPr lang="en-US" dirty="0"/>
              <a:t>Clinical data sharing</a:t>
            </a:r>
          </a:p>
          <a:p>
            <a:pPr>
              <a:lnSpc>
                <a:spcPct val="100000"/>
              </a:lnSpc>
            </a:pPr>
            <a:r>
              <a:rPr lang="en-US" dirty="0"/>
              <a:t>Fast Healthcare Interoperability Resources (HL7 FHIR)</a:t>
            </a:r>
          </a:p>
          <a:p>
            <a:pPr lvl="1">
              <a:lnSpc>
                <a:spcPct val="100000"/>
              </a:lnSpc>
            </a:pPr>
            <a:r>
              <a:rPr lang="en-US" dirty="0"/>
              <a:t>Next version of HL7 messaging, may ultimately support “plug-and-play”</a:t>
            </a:r>
          </a:p>
          <a:p>
            <a:pPr lvl="1">
              <a:lnSpc>
                <a:spcPct val="100000"/>
              </a:lnSpc>
            </a:pPr>
            <a:r>
              <a:rPr lang="en-US" dirty="0"/>
              <a:t>Web-style communications, implementations in XML and JSON</a:t>
            </a:r>
          </a:p>
          <a:p>
            <a:pPr lvl="1">
              <a:lnSpc>
                <a:spcPct val="100000"/>
              </a:lnSpc>
            </a:pPr>
            <a:r>
              <a:rPr lang="en-US" dirty="0"/>
              <a:t>Strong specification of field contents, reduces mapping requirement</a:t>
            </a:r>
          </a:p>
          <a:p>
            <a:pPr lvl="1">
              <a:lnSpc>
                <a:spcPct val="100000"/>
              </a:lnSpc>
            </a:pPr>
            <a:r>
              <a:rPr lang="en-US" dirty="0"/>
              <a:t>Conversion of v. 2 messages to FHIR in progress (several more years to go)</a:t>
            </a:r>
          </a:p>
        </p:txBody>
      </p:sp>
    </p:spTree>
    <p:extLst>
      <p:ext uri="{BB962C8B-B14F-4D97-AF65-F5344CB8AC3E}">
        <p14:creationId xmlns:p14="http://schemas.microsoft.com/office/powerpoint/2010/main" val="131757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A628-1820-E849-A592-0FD04219C9D9}"/>
              </a:ext>
            </a:extLst>
          </p:cNvPr>
          <p:cNvSpPr>
            <a:spLocks noGrp="1"/>
          </p:cNvSpPr>
          <p:nvPr>
            <p:ph type="title"/>
          </p:nvPr>
        </p:nvSpPr>
        <p:spPr>
          <a:xfrm>
            <a:off x="1903956" y="365125"/>
            <a:ext cx="9449843" cy="1325563"/>
          </a:xfrm>
        </p:spPr>
        <p:txBody>
          <a:bodyPr/>
          <a:lstStyle/>
          <a:p>
            <a:r>
              <a:rPr lang="en-US" b="1" dirty="0"/>
              <a:t>Interoperability agenda</a:t>
            </a:r>
          </a:p>
        </p:txBody>
      </p:sp>
      <p:sp>
        <p:nvSpPr>
          <p:cNvPr id="3" name="Content Placeholder 2">
            <a:extLst>
              <a:ext uri="{FF2B5EF4-FFF2-40B4-BE49-F238E27FC236}">
                <a16:creationId xmlns:a16="http://schemas.microsoft.com/office/drawing/2014/main" id="{46D417E0-5B68-3D4B-9012-A7F338833E9F}"/>
              </a:ext>
            </a:extLst>
          </p:cNvPr>
          <p:cNvSpPr>
            <a:spLocks noGrp="1"/>
          </p:cNvSpPr>
          <p:nvPr>
            <p:ph sz="half" idx="1"/>
          </p:nvPr>
        </p:nvSpPr>
        <p:spPr>
          <a:xfrm>
            <a:off x="1001037" y="1562578"/>
            <a:ext cx="8969830" cy="4749346"/>
          </a:xfrm>
        </p:spPr>
        <p:txBody>
          <a:bodyPr>
            <a:normAutofit/>
          </a:bodyPr>
          <a:lstStyle/>
          <a:p>
            <a:r>
              <a:rPr lang="en-US" dirty="0"/>
              <a:t>Computer interfaces and interoperability</a:t>
            </a:r>
          </a:p>
          <a:p>
            <a:pPr lvl="1"/>
            <a:r>
              <a:rPr lang="en-US" dirty="0"/>
              <a:t>Data standards and SDOs</a:t>
            </a:r>
          </a:p>
          <a:p>
            <a:r>
              <a:rPr lang="en-US" dirty="0"/>
              <a:t>Network communications and data exchange</a:t>
            </a:r>
          </a:p>
          <a:p>
            <a:r>
              <a:rPr lang="en-US" dirty="0"/>
              <a:t>Data interoperability and standardization</a:t>
            </a:r>
          </a:p>
          <a:p>
            <a:pPr lvl="1"/>
            <a:r>
              <a:rPr lang="en-US" dirty="0"/>
              <a:t>Data models</a:t>
            </a:r>
          </a:p>
          <a:p>
            <a:pPr lvl="1"/>
            <a:r>
              <a:rPr lang="en-US" dirty="0"/>
              <a:t>Syntax and formatting</a:t>
            </a:r>
          </a:p>
          <a:p>
            <a:pPr lvl="1"/>
            <a:r>
              <a:rPr lang="en-US" dirty="0"/>
              <a:t>Semantics and code systems</a:t>
            </a:r>
          </a:p>
          <a:p>
            <a:r>
              <a:rPr lang="en-US" dirty="0"/>
              <a:t>AP interoperability: CAP Cancer Protocols</a:t>
            </a:r>
          </a:p>
          <a:p>
            <a:r>
              <a:rPr lang="en-US" dirty="0"/>
              <a:t>Clinical interoperability of laboratory data</a:t>
            </a:r>
          </a:p>
          <a:p>
            <a:r>
              <a:rPr lang="en-US" dirty="0"/>
              <a:t>Interoperability regulations</a:t>
            </a:r>
          </a:p>
        </p:txBody>
      </p:sp>
      <p:pic>
        <p:nvPicPr>
          <p:cNvPr id="4" name="Picture 3" descr="Shape&#10;&#10;Description automatically generated with low confidence">
            <a:extLst>
              <a:ext uri="{FF2B5EF4-FFF2-40B4-BE49-F238E27FC236}">
                <a16:creationId xmlns:a16="http://schemas.microsoft.com/office/drawing/2014/main" id="{0CEC395F-6091-5F91-431F-846B89F3BC58}"/>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8200" y="610393"/>
            <a:ext cx="835025" cy="835025"/>
          </a:xfrm>
          <a:prstGeom prst="rect">
            <a:avLst/>
          </a:prstGeom>
        </p:spPr>
      </p:pic>
    </p:spTree>
    <p:extLst>
      <p:ext uri="{BB962C8B-B14F-4D97-AF65-F5344CB8AC3E}">
        <p14:creationId xmlns:p14="http://schemas.microsoft.com/office/powerpoint/2010/main" val="3853518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E4C2-8422-0848-B9A3-E080ABFE0715}"/>
              </a:ext>
            </a:extLst>
          </p:cNvPr>
          <p:cNvSpPr>
            <a:spLocks noGrp="1"/>
          </p:cNvSpPr>
          <p:nvPr>
            <p:ph type="title"/>
          </p:nvPr>
        </p:nvSpPr>
        <p:spPr>
          <a:xfrm>
            <a:off x="525049" y="452807"/>
            <a:ext cx="2406041" cy="1325563"/>
          </a:xfrm>
        </p:spPr>
        <p:txBody>
          <a:bodyPr>
            <a:normAutofit fontScale="90000"/>
          </a:bodyPr>
          <a:lstStyle/>
          <a:p>
            <a:r>
              <a:rPr lang="en-US" b="1" dirty="0"/>
              <a:t>FHIR XML</a:t>
            </a:r>
            <a:br>
              <a:rPr lang="en-US" dirty="0"/>
            </a:br>
            <a:r>
              <a:rPr lang="en-US" sz="2800" dirty="0"/>
              <a:t>Glucose result </a:t>
            </a:r>
          </a:p>
        </p:txBody>
      </p:sp>
      <p:sp>
        <p:nvSpPr>
          <p:cNvPr id="3" name="Content Placeholder 2">
            <a:extLst>
              <a:ext uri="{FF2B5EF4-FFF2-40B4-BE49-F238E27FC236}">
                <a16:creationId xmlns:a16="http://schemas.microsoft.com/office/drawing/2014/main" id="{0AE67790-2E0C-6349-A02E-D5BEF7F0EACD}"/>
              </a:ext>
            </a:extLst>
          </p:cNvPr>
          <p:cNvSpPr>
            <a:spLocks noGrp="1"/>
          </p:cNvSpPr>
          <p:nvPr>
            <p:ph idx="1"/>
          </p:nvPr>
        </p:nvSpPr>
        <p:spPr>
          <a:xfrm>
            <a:off x="3244241" y="324089"/>
            <a:ext cx="8422710" cy="6209821"/>
          </a:xfrm>
          <a:solidFill>
            <a:schemeClr val="bg1"/>
          </a:solidFill>
          <a:ln>
            <a:solidFill>
              <a:schemeClr val="bg2">
                <a:lumMod val="90000"/>
              </a:schemeClr>
            </a:solidFill>
          </a:ln>
          <a:effectLst>
            <a:outerShdw blurRad="50800" dist="38100" dir="5400000" algn="t" rotWithShape="0">
              <a:prstClr val="black">
                <a:alpha val="40000"/>
              </a:prstClr>
            </a:outerShdw>
          </a:effectLst>
        </p:spPr>
        <p:txBody>
          <a:bodyPr>
            <a:normAutofit/>
          </a:bodyPr>
          <a:lstStyle/>
          <a:p>
            <a:pPr marL="0" indent="0">
              <a:lnSpc>
                <a:spcPct val="120000"/>
              </a:lnSpc>
              <a:spcBef>
                <a:spcPts val="0"/>
              </a:spcBef>
              <a:buNone/>
              <a:tabLst>
                <a:tab pos="223838" algn="l"/>
                <a:tab pos="447675" algn="l"/>
                <a:tab pos="684213" algn="l"/>
              </a:tabLst>
            </a:pPr>
            <a:r>
              <a:rPr lang="en-US" sz="1100" dirty="0"/>
              <a:t>&lt;Observation </a:t>
            </a:r>
            <a:r>
              <a:rPr lang="en-US" sz="1100" dirty="0" err="1"/>
              <a:t>xmlns</a:t>
            </a:r>
            <a:r>
              <a:rPr lang="en-US" sz="1100" dirty="0"/>
              <a:t>="http://hl7.org/</a:t>
            </a:r>
            <a:r>
              <a:rPr lang="en-US" sz="1100" dirty="0" err="1"/>
              <a:t>fhir</a:t>
            </a:r>
            <a:r>
              <a:rPr lang="en-US" sz="1100" dirty="0"/>
              <a:t>"&gt;</a:t>
            </a:r>
          </a:p>
          <a:p>
            <a:pPr marL="0" indent="0">
              <a:lnSpc>
                <a:spcPct val="120000"/>
              </a:lnSpc>
              <a:spcBef>
                <a:spcPts val="0"/>
              </a:spcBef>
              <a:buNone/>
              <a:tabLst>
                <a:tab pos="223838" algn="l"/>
                <a:tab pos="447675" algn="l"/>
                <a:tab pos="684213" algn="l"/>
              </a:tabLst>
            </a:pPr>
            <a:r>
              <a:rPr lang="en-US" sz="1100" dirty="0"/>
              <a:t>  … (header sections removed)</a:t>
            </a:r>
          </a:p>
          <a:p>
            <a:pPr marL="0" indent="0">
              <a:lnSpc>
                <a:spcPct val="120000"/>
              </a:lnSpc>
              <a:spcBef>
                <a:spcPts val="0"/>
              </a:spcBef>
              <a:buNone/>
              <a:tabLst>
                <a:tab pos="223838" algn="l"/>
                <a:tab pos="447675" algn="l"/>
                <a:tab pos="684213" algn="l"/>
              </a:tabLst>
            </a:pPr>
            <a:r>
              <a:rPr lang="en-US" sz="1100" dirty="0"/>
              <a:t> 	&lt;code&gt; </a:t>
            </a:r>
          </a:p>
          <a:p>
            <a:pPr marL="0" indent="0">
              <a:lnSpc>
                <a:spcPct val="120000"/>
              </a:lnSpc>
              <a:spcBef>
                <a:spcPts val="0"/>
              </a:spcBef>
              <a:buNone/>
              <a:tabLst>
                <a:tab pos="223838" algn="l"/>
                <a:tab pos="447675" algn="l"/>
                <a:tab pos="684213" algn="l"/>
              </a:tabLst>
            </a:pPr>
            <a:r>
              <a:rPr lang="en-US" sz="1100" dirty="0"/>
              <a:t>    		&lt;coding&gt; &lt;system value="http://</a:t>
            </a:r>
            <a:r>
              <a:rPr lang="en-US" sz="1100" dirty="0" err="1"/>
              <a:t>loinc.org</a:t>
            </a:r>
            <a:r>
              <a:rPr lang="en-US" sz="1100" dirty="0"/>
              <a:t>"/&gt; &lt;code value="15074-8"/&gt; &lt;display value="Glucose [Moles/volume] in Blood"/&gt;&lt;/coding&gt; </a:t>
            </a:r>
          </a:p>
          <a:p>
            <a:pPr marL="0" indent="0">
              <a:lnSpc>
                <a:spcPct val="120000"/>
              </a:lnSpc>
              <a:spcBef>
                <a:spcPts val="0"/>
              </a:spcBef>
              <a:buNone/>
              <a:tabLst>
                <a:tab pos="223838" algn="l"/>
                <a:tab pos="447675" algn="l"/>
                <a:tab pos="684213" algn="l"/>
              </a:tabLst>
            </a:pPr>
            <a:r>
              <a:rPr lang="en-US" sz="1100" dirty="0"/>
              <a:t>  	&lt;/code&gt; </a:t>
            </a:r>
          </a:p>
          <a:p>
            <a:pPr marL="0" indent="0">
              <a:lnSpc>
                <a:spcPct val="120000"/>
              </a:lnSpc>
              <a:spcBef>
                <a:spcPts val="0"/>
              </a:spcBef>
              <a:buNone/>
              <a:tabLst>
                <a:tab pos="223838" algn="l"/>
                <a:tab pos="447675" algn="l"/>
                <a:tab pos="684213" algn="l"/>
              </a:tabLst>
            </a:pPr>
            <a:r>
              <a:rPr lang="en-US" sz="1100" dirty="0"/>
              <a:t>  	&lt;subject&gt; </a:t>
            </a:r>
          </a:p>
          <a:p>
            <a:pPr marL="0" indent="0">
              <a:lnSpc>
                <a:spcPct val="120000"/>
              </a:lnSpc>
              <a:spcBef>
                <a:spcPts val="0"/>
              </a:spcBef>
              <a:buNone/>
              <a:tabLst>
                <a:tab pos="223838" algn="l"/>
                <a:tab pos="447675" algn="l"/>
                <a:tab pos="684213" algn="l"/>
              </a:tabLst>
            </a:pPr>
            <a:r>
              <a:rPr lang="en-US" sz="1100" dirty="0"/>
              <a:t>    		&lt;reference value="Patient/f001"/&gt; </a:t>
            </a:r>
          </a:p>
          <a:p>
            <a:pPr marL="0" indent="0">
              <a:lnSpc>
                <a:spcPct val="120000"/>
              </a:lnSpc>
              <a:spcBef>
                <a:spcPts val="0"/>
              </a:spcBef>
              <a:buNone/>
              <a:tabLst>
                <a:tab pos="223838" algn="l"/>
                <a:tab pos="447675" algn="l"/>
                <a:tab pos="684213" algn="l"/>
              </a:tabLst>
            </a:pPr>
            <a:r>
              <a:rPr lang="en-US" sz="1100" dirty="0"/>
              <a:t>    		&lt;display value="P. van de Heuvel"/&gt; </a:t>
            </a:r>
          </a:p>
          <a:p>
            <a:pPr marL="0" indent="0">
              <a:lnSpc>
                <a:spcPct val="120000"/>
              </a:lnSpc>
              <a:spcBef>
                <a:spcPts val="0"/>
              </a:spcBef>
              <a:buNone/>
              <a:tabLst>
                <a:tab pos="223838" algn="l"/>
                <a:tab pos="447675" algn="l"/>
                <a:tab pos="684213" algn="l"/>
              </a:tabLst>
            </a:pPr>
            <a:r>
              <a:rPr lang="en-US" sz="1100" dirty="0"/>
              <a:t>  	&lt;/subject&gt; </a:t>
            </a:r>
          </a:p>
          <a:p>
            <a:pPr marL="0" indent="0">
              <a:lnSpc>
                <a:spcPct val="120000"/>
              </a:lnSpc>
              <a:spcBef>
                <a:spcPts val="0"/>
              </a:spcBef>
              <a:buNone/>
              <a:tabLst>
                <a:tab pos="223838" algn="l"/>
                <a:tab pos="447675" algn="l"/>
                <a:tab pos="684213" algn="l"/>
              </a:tabLst>
            </a:pPr>
            <a:r>
              <a:rPr lang="en-US" sz="1100" dirty="0"/>
              <a:t> 	&lt;</a:t>
            </a:r>
            <a:r>
              <a:rPr lang="en-US" sz="1100" dirty="0" err="1"/>
              <a:t>effectivePeriod</a:t>
            </a:r>
            <a:r>
              <a:rPr lang="en-US" sz="1100" dirty="0"/>
              <a:t>&gt; &lt;start value="2013-04-02T09:30:10+01:00"/&gt;  &lt;/</a:t>
            </a:r>
            <a:r>
              <a:rPr lang="en-US" sz="1100" dirty="0" err="1"/>
              <a:t>effectivePeriod</a:t>
            </a:r>
            <a:r>
              <a:rPr lang="en-US" sz="1100" dirty="0"/>
              <a:t>&gt; </a:t>
            </a:r>
          </a:p>
          <a:p>
            <a:pPr marL="0" indent="0">
              <a:lnSpc>
                <a:spcPct val="120000"/>
              </a:lnSpc>
              <a:spcBef>
                <a:spcPts val="0"/>
              </a:spcBef>
              <a:buNone/>
              <a:tabLst>
                <a:tab pos="223838" algn="l"/>
                <a:tab pos="447675" algn="l"/>
                <a:tab pos="684213" algn="l"/>
              </a:tabLst>
            </a:pPr>
            <a:r>
              <a:rPr lang="en-US" sz="1100" dirty="0"/>
              <a:t>	&lt;issued value="2013-04-03T15:30:10+01:00"/&gt; </a:t>
            </a:r>
          </a:p>
          <a:p>
            <a:pPr marL="0" indent="0">
              <a:lnSpc>
                <a:spcPct val="120000"/>
              </a:lnSpc>
              <a:spcBef>
                <a:spcPts val="0"/>
              </a:spcBef>
              <a:buNone/>
              <a:tabLst>
                <a:tab pos="223838" algn="l"/>
                <a:tab pos="447675" algn="l"/>
                <a:tab pos="684213" algn="l"/>
              </a:tabLst>
            </a:pPr>
            <a:r>
              <a:rPr lang="en-US" sz="1100" dirty="0"/>
              <a:t>  	&lt;performer&gt; &lt;reference value="Practitioner/f005"/&gt; &lt;display value="A. </a:t>
            </a:r>
            <a:r>
              <a:rPr lang="en-US" sz="1100" dirty="0" err="1"/>
              <a:t>Langeveld</a:t>
            </a:r>
            <a:r>
              <a:rPr lang="en-US" sz="1100" dirty="0"/>
              <a:t>"/&gt; &lt;/performer&gt; </a:t>
            </a:r>
          </a:p>
          <a:p>
            <a:pPr marL="0" indent="0">
              <a:lnSpc>
                <a:spcPct val="120000"/>
              </a:lnSpc>
              <a:spcBef>
                <a:spcPts val="0"/>
              </a:spcBef>
              <a:buNone/>
              <a:tabLst>
                <a:tab pos="223838" algn="l"/>
                <a:tab pos="447675" algn="l"/>
                <a:tab pos="684213" algn="l"/>
              </a:tabLst>
            </a:pPr>
            <a:r>
              <a:rPr lang="en-US" sz="1100" dirty="0"/>
              <a:t>  	&lt;</a:t>
            </a:r>
            <a:r>
              <a:rPr lang="en-US" sz="1100" dirty="0" err="1"/>
              <a:t>valueQuantity</a:t>
            </a:r>
            <a:r>
              <a:rPr lang="en-US" sz="1100" dirty="0"/>
              <a:t>&gt; </a:t>
            </a:r>
          </a:p>
          <a:p>
            <a:pPr marL="0" indent="0">
              <a:lnSpc>
                <a:spcPct val="120000"/>
              </a:lnSpc>
              <a:spcBef>
                <a:spcPts val="0"/>
              </a:spcBef>
              <a:buNone/>
              <a:tabLst>
                <a:tab pos="223838" algn="l"/>
                <a:tab pos="447675" algn="l"/>
                <a:tab pos="684213" algn="l"/>
              </a:tabLst>
            </a:pPr>
            <a:r>
              <a:rPr lang="en-US" sz="1100" dirty="0"/>
              <a:t>    		&lt;value value="6.3"/&gt; </a:t>
            </a:r>
          </a:p>
          <a:p>
            <a:pPr marL="0" indent="0">
              <a:lnSpc>
                <a:spcPct val="120000"/>
              </a:lnSpc>
              <a:spcBef>
                <a:spcPts val="0"/>
              </a:spcBef>
              <a:buNone/>
              <a:tabLst>
                <a:tab pos="223838" algn="l"/>
                <a:tab pos="447675" algn="l"/>
                <a:tab pos="684213" algn="l"/>
              </a:tabLst>
            </a:pPr>
            <a:r>
              <a:rPr lang="en-US" sz="1100" dirty="0"/>
              <a:t>   		&lt;unit value="mmol/l"/&gt; </a:t>
            </a:r>
          </a:p>
          <a:p>
            <a:pPr marL="0" indent="0">
              <a:lnSpc>
                <a:spcPct val="120000"/>
              </a:lnSpc>
              <a:spcBef>
                <a:spcPts val="0"/>
              </a:spcBef>
              <a:buNone/>
              <a:tabLst>
                <a:tab pos="223838" algn="l"/>
                <a:tab pos="447675" algn="l"/>
                <a:tab pos="684213" algn="l"/>
              </a:tabLst>
            </a:pPr>
            <a:r>
              <a:rPr lang="en-US" sz="1100" dirty="0"/>
              <a:t>    		&lt;system value="http://</a:t>
            </a:r>
            <a:r>
              <a:rPr lang="en-US" sz="1100" dirty="0" err="1"/>
              <a:t>unitsofmeasure.org</a:t>
            </a:r>
            <a:r>
              <a:rPr lang="en-US" sz="1100" dirty="0"/>
              <a:t>"/&gt; </a:t>
            </a:r>
          </a:p>
          <a:p>
            <a:pPr marL="0" indent="0">
              <a:lnSpc>
                <a:spcPct val="120000"/>
              </a:lnSpc>
              <a:spcBef>
                <a:spcPts val="0"/>
              </a:spcBef>
              <a:buNone/>
              <a:tabLst>
                <a:tab pos="223838" algn="l"/>
                <a:tab pos="447675" algn="l"/>
                <a:tab pos="684213" algn="l"/>
              </a:tabLst>
            </a:pPr>
            <a:r>
              <a:rPr lang="en-US" sz="1100" dirty="0"/>
              <a:t>   		&lt;code value="mmol/L"/&gt; </a:t>
            </a:r>
          </a:p>
          <a:p>
            <a:pPr marL="0" indent="0">
              <a:lnSpc>
                <a:spcPct val="120000"/>
              </a:lnSpc>
              <a:spcBef>
                <a:spcPts val="0"/>
              </a:spcBef>
              <a:buNone/>
              <a:tabLst>
                <a:tab pos="223838" algn="l"/>
                <a:tab pos="447675" algn="l"/>
                <a:tab pos="684213" algn="l"/>
              </a:tabLst>
            </a:pPr>
            <a:r>
              <a:rPr lang="en-US" sz="1100" dirty="0"/>
              <a:t>  	&lt;/</a:t>
            </a:r>
            <a:r>
              <a:rPr lang="en-US" sz="1100" dirty="0" err="1"/>
              <a:t>valueQuantity</a:t>
            </a:r>
            <a:r>
              <a:rPr lang="en-US" sz="1100" dirty="0"/>
              <a:t>&gt; </a:t>
            </a:r>
          </a:p>
          <a:p>
            <a:pPr marL="0" indent="0">
              <a:lnSpc>
                <a:spcPct val="120000"/>
              </a:lnSpc>
              <a:spcBef>
                <a:spcPts val="0"/>
              </a:spcBef>
              <a:buNone/>
              <a:tabLst>
                <a:tab pos="223838" algn="l"/>
                <a:tab pos="447675" algn="l"/>
                <a:tab pos="684213" algn="l"/>
              </a:tabLst>
            </a:pPr>
            <a:r>
              <a:rPr lang="en-US" sz="1100" dirty="0"/>
              <a:t>  	&lt;interpretation&gt; </a:t>
            </a:r>
          </a:p>
          <a:p>
            <a:pPr marL="0" indent="0">
              <a:lnSpc>
                <a:spcPct val="120000"/>
              </a:lnSpc>
              <a:spcBef>
                <a:spcPts val="0"/>
              </a:spcBef>
              <a:buNone/>
              <a:tabLst>
                <a:tab pos="223838" algn="l"/>
                <a:tab pos="447675" algn="l"/>
                <a:tab pos="684213" algn="l"/>
              </a:tabLst>
            </a:pPr>
            <a:r>
              <a:rPr lang="en-US" sz="1100" dirty="0"/>
              <a:t>    		&lt;coding&gt; </a:t>
            </a:r>
          </a:p>
          <a:p>
            <a:pPr marL="0" indent="0">
              <a:lnSpc>
                <a:spcPct val="120000"/>
              </a:lnSpc>
              <a:spcBef>
                <a:spcPts val="0"/>
              </a:spcBef>
              <a:buNone/>
              <a:tabLst>
                <a:tab pos="223838" algn="l"/>
                <a:tab pos="447675" algn="l"/>
                <a:tab pos="684213" algn="l"/>
              </a:tabLst>
            </a:pPr>
            <a:r>
              <a:rPr lang="en-US" sz="1100" dirty="0"/>
              <a:t>      			&lt;system value="http://terminology.hl7.org/</a:t>
            </a:r>
            <a:r>
              <a:rPr lang="en-US" sz="1100" dirty="0" err="1"/>
              <a:t>CodeSystem</a:t>
            </a:r>
            <a:r>
              <a:rPr lang="en-US" sz="1100" dirty="0"/>
              <a:t>/v3-ObservationInterpretation"/&gt; </a:t>
            </a:r>
          </a:p>
          <a:p>
            <a:pPr marL="0" indent="0">
              <a:lnSpc>
                <a:spcPct val="120000"/>
              </a:lnSpc>
              <a:spcBef>
                <a:spcPts val="0"/>
              </a:spcBef>
              <a:buNone/>
              <a:tabLst>
                <a:tab pos="223838" algn="l"/>
                <a:tab pos="447675" algn="l"/>
                <a:tab pos="684213" algn="l"/>
              </a:tabLst>
            </a:pPr>
            <a:r>
              <a:rPr lang="en-US" sz="1100" dirty="0"/>
              <a:t>      			&lt;code value="H"/&gt; </a:t>
            </a:r>
          </a:p>
          <a:p>
            <a:pPr marL="0" indent="0">
              <a:lnSpc>
                <a:spcPct val="120000"/>
              </a:lnSpc>
              <a:spcBef>
                <a:spcPts val="0"/>
              </a:spcBef>
              <a:buNone/>
              <a:tabLst>
                <a:tab pos="223838" algn="l"/>
                <a:tab pos="447675" algn="l"/>
                <a:tab pos="684213" algn="l"/>
              </a:tabLst>
            </a:pPr>
            <a:r>
              <a:rPr lang="en-US" sz="1100" dirty="0"/>
              <a:t>      			&lt;display value="High"/&gt; </a:t>
            </a:r>
          </a:p>
          <a:p>
            <a:pPr marL="0" indent="0">
              <a:lnSpc>
                <a:spcPct val="120000"/>
              </a:lnSpc>
              <a:spcBef>
                <a:spcPts val="0"/>
              </a:spcBef>
              <a:buNone/>
              <a:tabLst>
                <a:tab pos="223838" algn="l"/>
                <a:tab pos="447675" algn="l"/>
                <a:tab pos="684213" algn="l"/>
              </a:tabLst>
            </a:pPr>
            <a:r>
              <a:rPr lang="en-US" sz="1100" dirty="0"/>
              <a:t>    		&lt;/coding&gt; </a:t>
            </a:r>
          </a:p>
          <a:p>
            <a:pPr marL="0" indent="0">
              <a:lnSpc>
                <a:spcPct val="120000"/>
              </a:lnSpc>
              <a:spcBef>
                <a:spcPts val="0"/>
              </a:spcBef>
              <a:buNone/>
              <a:tabLst>
                <a:tab pos="223838" algn="l"/>
                <a:tab pos="447675" algn="l"/>
                <a:tab pos="684213" algn="l"/>
              </a:tabLst>
            </a:pPr>
            <a:r>
              <a:rPr lang="en-US" sz="1100" dirty="0"/>
              <a:t>  	&lt;/interpretation&gt; </a:t>
            </a:r>
          </a:p>
          <a:p>
            <a:pPr marL="0" indent="0">
              <a:lnSpc>
                <a:spcPct val="120000"/>
              </a:lnSpc>
              <a:spcBef>
                <a:spcPts val="0"/>
              </a:spcBef>
              <a:buNone/>
              <a:tabLst>
                <a:tab pos="223838" algn="l"/>
                <a:tab pos="447675" algn="l"/>
                <a:tab pos="684213" algn="l"/>
              </a:tabLst>
            </a:pPr>
            <a:r>
              <a:rPr lang="en-US" sz="1100" dirty="0"/>
              <a:t>  	&lt;</a:t>
            </a:r>
            <a:r>
              <a:rPr lang="en-US" sz="1100" dirty="0" err="1"/>
              <a:t>referenceRange</a:t>
            </a:r>
            <a:r>
              <a:rPr lang="en-US" sz="1100" dirty="0"/>
              <a:t>&gt; </a:t>
            </a:r>
          </a:p>
          <a:p>
            <a:pPr marL="0" indent="0">
              <a:lnSpc>
                <a:spcPct val="120000"/>
              </a:lnSpc>
              <a:spcBef>
                <a:spcPts val="0"/>
              </a:spcBef>
              <a:buNone/>
              <a:tabLst>
                <a:tab pos="223838" algn="l"/>
                <a:tab pos="447675" algn="l"/>
                <a:tab pos="684213" algn="l"/>
              </a:tabLst>
            </a:pPr>
            <a:r>
              <a:rPr lang="en-US" sz="1100" dirty="0"/>
              <a:t>    		&lt;low&gt; &lt;value value="3.1"/&gt; &lt;unit value="mmol/l"/&gt; &lt;system value="http://</a:t>
            </a:r>
            <a:r>
              <a:rPr lang="en-US" sz="1100" dirty="0" err="1"/>
              <a:t>unitsofmeasure.org</a:t>
            </a:r>
            <a:r>
              <a:rPr lang="en-US" sz="1100" dirty="0"/>
              <a:t>"/&gt; &lt;code value="mmol/L"/&gt; &lt;/low&gt; </a:t>
            </a:r>
          </a:p>
          <a:p>
            <a:pPr marL="0" indent="0">
              <a:lnSpc>
                <a:spcPct val="120000"/>
              </a:lnSpc>
              <a:spcBef>
                <a:spcPts val="0"/>
              </a:spcBef>
              <a:buNone/>
              <a:tabLst>
                <a:tab pos="223838" algn="l"/>
                <a:tab pos="447675" algn="l"/>
                <a:tab pos="684213" algn="l"/>
              </a:tabLst>
            </a:pPr>
            <a:r>
              <a:rPr lang="en-US" sz="1100" dirty="0"/>
              <a:t>    		&lt;high&gt; &lt;value value="6.2"/&gt; &lt;unit value="mmol/l"/&gt; &lt;system value="http://</a:t>
            </a:r>
            <a:r>
              <a:rPr lang="en-US" sz="1100" dirty="0" err="1"/>
              <a:t>unitsofmeasure.org</a:t>
            </a:r>
            <a:r>
              <a:rPr lang="en-US" sz="1100" dirty="0"/>
              <a:t>"/&gt; &lt;code value="mmol/L"/&gt; &lt;/high&gt; </a:t>
            </a:r>
          </a:p>
          <a:p>
            <a:pPr marL="0" indent="0">
              <a:lnSpc>
                <a:spcPct val="120000"/>
              </a:lnSpc>
              <a:spcBef>
                <a:spcPts val="0"/>
              </a:spcBef>
              <a:buNone/>
              <a:tabLst>
                <a:tab pos="223838" algn="l"/>
                <a:tab pos="447675" algn="l"/>
                <a:tab pos="684213" algn="l"/>
              </a:tabLst>
            </a:pPr>
            <a:r>
              <a:rPr lang="en-US" sz="1100" dirty="0"/>
              <a:t>  	&lt;/</a:t>
            </a:r>
            <a:r>
              <a:rPr lang="en-US" sz="1100" dirty="0" err="1"/>
              <a:t>referenceRange</a:t>
            </a:r>
            <a:r>
              <a:rPr lang="en-US" sz="1100" dirty="0"/>
              <a:t>&gt; </a:t>
            </a:r>
          </a:p>
          <a:p>
            <a:pPr marL="0" indent="0">
              <a:lnSpc>
                <a:spcPct val="120000"/>
              </a:lnSpc>
              <a:spcBef>
                <a:spcPts val="0"/>
              </a:spcBef>
              <a:buNone/>
              <a:tabLst>
                <a:tab pos="223838" algn="l"/>
                <a:tab pos="447675" algn="l"/>
                <a:tab pos="684213" algn="l"/>
              </a:tabLst>
            </a:pPr>
            <a:r>
              <a:rPr lang="en-US" sz="1100" dirty="0"/>
              <a:t>&lt;/Observation&gt; </a:t>
            </a:r>
          </a:p>
        </p:txBody>
      </p:sp>
    </p:spTree>
    <p:extLst>
      <p:ext uri="{BB962C8B-B14F-4D97-AF65-F5344CB8AC3E}">
        <p14:creationId xmlns:p14="http://schemas.microsoft.com/office/powerpoint/2010/main" val="219347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4597B-7CF1-D241-B90C-7D12326DED56}"/>
              </a:ext>
            </a:extLst>
          </p:cNvPr>
          <p:cNvSpPr>
            <a:spLocks noGrp="1"/>
          </p:cNvSpPr>
          <p:nvPr>
            <p:ph type="title"/>
          </p:nvPr>
        </p:nvSpPr>
        <p:spPr>
          <a:xfrm>
            <a:off x="838200" y="365125"/>
            <a:ext cx="10680700" cy="1325563"/>
          </a:xfrm>
        </p:spPr>
        <p:txBody>
          <a:bodyPr/>
          <a:lstStyle/>
          <a:p>
            <a:r>
              <a:rPr lang="en-US" b="1" dirty="0"/>
              <a:t>Representing data: Semantics (text meaning)</a:t>
            </a:r>
            <a:endParaRPr lang="en-US" sz="3200" b="1" dirty="0"/>
          </a:p>
        </p:txBody>
      </p:sp>
      <p:sp>
        <p:nvSpPr>
          <p:cNvPr id="3" name="Content Placeholder 2">
            <a:extLst>
              <a:ext uri="{FF2B5EF4-FFF2-40B4-BE49-F238E27FC236}">
                <a16:creationId xmlns:a16="http://schemas.microsoft.com/office/drawing/2014/main" id="{7F16233B-0A11-324F-BFFB-63003BEF3B23}"/>
              </a:ext>
            </a:extLst>
          </p:cNvPr>
          <p:cNvSpPr>
            <a:spLocks noGrp="1"/>
          </p:cNvSpPr>
          <p:nvPr>
            <p:ph idx="1"/>
          </p:nvPr>
        </p:nvSpPr>
        <p:spPr>
          <a:xfrm>
            <a:off x="838199" y="1825624"/>
            <a:ext cx="10798630" cy="4667251"/>
          </a:xfrm>
        </p:spPr>
        <p:txBody>
          <a:bodyPr>
            <a:normAutofit fontScale="92500" lnSpcReduction="20000"/>
          </a:bodyPr>
          <a:lstStyle/>
          <a:p>
            <a:pPr>
              <a:lnSpc>
                <a:spcPct val="110000"/>
              </a:lnSpc>
            </a:pPr>
            <a:r>
              <a:rPr lang="en-US" dirty="0"/>
              <a:t>Free text (highly flexible but not reliably machine-readable)</a:t>
            </a:r>
          </a:p>
          <a:p>
            <a:pPr>
              <a:lnSpc>
                <a:spcPct val="110000"/>
              </a:lnSpc>
            </a:pPr>
            <a:r>
              <a:rPr lang="en-US" dirty="0"/>
              <a:t>Text needs to be constrained to be interoperable</a:t>
            </a:r>
          </a:p>
          <a:p>
            <a:pPr>
              <a:lnSpc>
                <a:spcPct val="110000"/>
              </a:lnSpc>
            </a:pPr>
            <a:r>
              <a:rPr lang="en-US" dirty="0"/>
              <a:t>Standard terminologies</a:t>
            </a:r>
          </a:p>
          <a:p>
            <a:pPr lvl="1">
              <a:lnSpc>
                <a:spcPct val="110000"/>
              </a:lnSpc>
            </a:pPr>
            <a:r>
              <a:rPr lang="en-US" b="1" dirty="0"/>
              <a:t>Formally-accepted</a:t>
            </a:r>
            <a:r>
              <a:rPr lang="en-US" dirty="0"/>
              <a:t> language, nomenclature, or classification</a:t>
            </a:r>
          </a:p>
          <a:p>
            <a:pPr lvl="2">
              <a:lnSpc>
                <a:spcPct val="110000"/>
              </a:lnSpc>
            </a:pPr>
            <a:r>
              <a:rPr lang="en-US" dirty="0"/>
              <a:t>List of terms and definitions, usually with a compact representation (code)</a:t>
            </a:r>
          </a:p>
          <a:p>
            <a:pPr lvl="1">
              <a:lnSpc>
                <a:spcPct val="110000"/>
              </a:lnSpc>
            </a:pPr>
            <a:r>
              <a:rPr lang="en-US" dirty="0"/>
              <a:t>Standard terminology design is an important sub-domain of informatics</a:t>
            </a:r>
          </a:p>
          <a:p>
            <a:pPr>
              <a:lnSpc>
                <a:spcPct val="110000"/>
              </a:lnSpc>
            </a:pPr>
            <a:r>
              <a:rPr lang="en-US" dirty="0"/>
              <a:t>A standard terminology may also be a </a:t>
            </a:r>
            <a:r>
              <a:rPr lang="en-US" b="1" dirty="0"/>
              <a:t>taxonomy</a:t>
            </a:r>
            <a:r>
              <a:rPr lang="en-US" dirty="0"/>
              <a:t> or </a:t>
            </a:r>
            <a:r>
              <a:rPr lang="en-US" b="1" dirty="0"/>
              <a:t>ontology</a:t>
            </a:r>
          </a:p>
          <a:p>
            <a:pPr lvl="1">
              <a:lnSpc>
                <a:spcPct val="110000"/>
              </a:lnSpc>
            </a:pPr>
            <a:r>
              <a:rPr lang="en-US" dirty="0"/>
              <a:t>A set of </a:t>
            </a:r>
            <a:r>
              <a:rPr lang="en-US" b="1" dirty="0"/>
              <a:t>formally-accepted</a:t>
            </a:r>
            <a:r>
              <a:rPr lang="en-US" dirty="0"/>
              <a:t> terms within a domain, and…</a:t>
            </a:r>
          </a:p>
          <a:p>
            <a:pPr lvl="1">
              <a:lnSpc>
                <a:spcPct val="110000"/>
              </a:lnSpc>
            </a:pPr>
            <a:r>
              <a:rPr lang="en-US" dirty="0"/>
              <a:t>A set of defined relationships that connect the terms</a:t>
            </a:r>
          </a:p>
          <a:p>
            <a:pPr>
              <a:lnSpc>
                <a:spcPct val="110000"/>
              </a:lnSpc>
            </a:pPr>
            <a:r>
              <a:rPr lang="en-US" dirty="0"/>
              <a:t>Are local terminologies (codes) necessary?</a:t>
            </a:r>
          </a:p>
          <a:p>
            <a:pPr lvl="1">
              <a:lnSpc>
                <a:spcPct val="110000"/>
              </a:lnSpc>
            </a:pPr>
            <a:r>
              <a:rPr lang="en-US" dirty="0"/>
              <a:t>Local performance tracking and order targeting (</a:t>
            </a:r>
            <a:r>
              <a:rPr lang="en-US" dirty="0" err="1"/>
              <a:t>eg</a:t>
            </a:r>
            <a:r>
              <a:rPr lang="en-US" dirty="0"/>
              <a:t>, multiple local lab locations)</a:t>
            </a:r>
          </a:p>
        </p:txBody>
      </p:sp>
    </p:spTree>
    <p:extLst>
      <p:ext uri="{BB962C8B-B14F-4D97-AF65-F5344CB8AC3E}">
        <p14:creationId xmlns:p14="http://schemas.microsoft.com/office/powerpoint/2010/main" val="86926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0784E-B775-893D-4121-F9B67F64DC5F}"/>
              </a:ext>
            </a:extLst>
          </p:cNvPr>
          <p:cNvSpPr>
            <a:spLocks noGrp="1"/>
          </p:cNvSpPr>
          <p:nvPr>
            <p:ph type="title"/>
          </p:nvPr>
        </p:nvSpPr>
        <p:spPr>
          <a:xfrm>
            <a:off x="838199" y="365125"/>
            <a:ext cx="10783957" cy="1325563"/>
          </a:xfrm>
        </p:spPr>
        <p:txBody>
          <a:bodyPr/>
          <a:lstStyle/>
          <a:p>
            <a:r>
              <a:rPr lang="en-US" b="1" dirty="0"/>
              <a:t>Desirable features for a standard terminology</a:t>
            </a:r>
          </a:p>
        </p:txBody>
      </p:sp>
      <p:sp>
        <p:nvSpPr>
          <p:cNvPr id="3" name="Content Placeholder 2">
            <a:extLst>
              <a:ext uri="{FF2B5EF4-FFF2-40B4-BE49-F238E27FC236}">
                <a16:creationId xmlns:a16="http://schemas.microsoft.com/office/drawing/2014/main" id="{407DC6AB-B2F5-1CB0-6783-60BCC92826EE}"/>
              </a:ext>
            </a:extLst>
          </p:cNvPr>
          <p:cNvSpPr>
            <a:spLocks noGrp="1"/>
          </p:cNvSpPr>
          <p:nvPr>
            <p:ph idx="1"/>
          </p:nvPr>
        </p:nvSpPr>
        <p:spPr>
          <a:xfrm>
            <a:off x="838200" y="1550504"/>
            <a:ext cx="10515600" cy="4783343"/>
          </a:xfrm>
        </p:spPr>
        <p:txBody>
          <a:bodyPr>
            <a:normAutofit fontScale="70000" lnSpcReduction="20000"/>
          </a:bodyPr>
          <a:lstStyle/>
          <a:p>
            <a:pPr>
              <a:lnSpc>
                <a:spcPct val="100000"/>
              </a:lnSpc>
            </a:pPr>
            <a:r>
              <a:rPr lang="en-US" dirty="0"/>
              <a:t>Comprehensive coverage of concepts (difficult the dynamic setting of healthcare)</a:t>
            </a:r>
          </a:p>
          <a:p>
            <a:pPr>
              <a:lnSpc>
                <a:spcPct val="100000"/>
              </a:lnSpc>
            </a:pPr>
            <a:r>
              <a:rPr lang="en-US" dirty="0"/>
              <a:t>Terms represent specific concepts clearly (avoid vagueness, ambiguity, </a:t>
            </a:r>
            <a:r>
              <a:rPr lang="en-US" dirty="0" err="1"/>
              <a:t>nonredundancy</a:t>
            </a:r>
            <a:r>
              <a:rPr lang="en-US" dirty="0"/>
              <a:t>)</a:t>
            </a:r>
          </a:p>
          <a:p>
            <a:pPr>
              <a:lnSpc>
                <a:spcPct val="100000"/>
              </a:lnSpc>
            </a:pPr>
            <a:r>
              <a:rPr lang="en-US" dirty="0"/>
              <a:t>Terms must be permanent (not deleted or reused, can be inactive)</a:t>
            </a:r>
          </a:p>
          <a:p>
            <a:pPr>
              <a:lnSpc>
                <a:spcPct val="100000"/>
              </a:lnSpc>
            </a:pPr>
            <a:r>
              <a:rPr lang="en-US" dirty="0"/>
              <a:t>Terms should be non-semantic (not intrinsically meaningful)</a:t>
            </a:r>
          </a:p>
          <a:p>
            <a:pPr lvl="1">
              <a:lnSpc>
                <a:spcPct val="100000"/>
              </a:lnSpc>
            </a:pPr>
            <a:r>
              <a:rPr lang="en-US" dirty="0"/>
              <a:t>Meaningful names can be defined as synonyms</a:t>
            </a:r>
          </a:p>
          <a:p>
            <a:pPr>
              <a:lnSpc>
                <a:spcPct val="100000"/>
              </a:lnSpc>
            </a:pPr>
            <a:r>
              <a:rPr lang="en-US" dirty="0" err="1"/>
              <a:t>Polyhierarchy</a:t>
            </a:r>
            <a:r>
              <a:rPr lang="en-US" dirty="0"/>
              <a:t> (hierarchical with multiple parent terms possible)</a:t>
            </a:r>
          </a:p>
          <a:p>
            <a:pPr>
              <a:lnSpc>
                <a:spcPct val="100000"/>
              </a:lnSpc>
            </a:pPr>
            <a:r>
              <a:rPr lang="en-US" dirty="0"/>
              <a:t>Formal concept definitions</a:t>
            </a:r>
          </a:p>
          <a:p>
            <a:pPr>
              <a:lnSpc>
                <a:spcPct val="100000"/>
              </a:lnSpc>
            </a:pPr>
            <a:r>
              <a:rPr lang="en-US" dirty="0"/>
              <a:t>No “not otherwise specified”</a:t>
            </a:r>
          </a:p>
          <a:p>
            <a:pPr>
              <a:lnSpc>
                <a:spcPct val="100000"/>
              </a:lnSpc>
            </a:pPr>
            <a:r>
              <a:rPr lang="en-US" dirty="0"/>
              <a:t>Multiple granularities (general to specific concepts in hierarchy, allows grouping &amp; rollup)</a:t>
            </a:r>
          </a:p>
          <a:p>
            <a:pPr>
              <a:lnSpc>
                <a:spcPct val="100000"/>
              </a:lnSpc>
            </a:pPr>
            <a:r>
              <a:rPr lang="en-US" dirty="0"/>
              <a:t>Consistent representation irrespective of path to concept</a:t>
            </a:r>
          </a:p>
          <a:p>
            <a:pPr>
              <a:lnSpc>
                <a:spcPct val="100000"/>
              </a:lnSpc>
            </a:pPr>
            <a:r>
              <a:rPr lang="en-US" dirty="0"/>
              <a:t>Consistent rules for combining concepts (</a:t>
            </a:r>
            <a:r>
              <a:rPr lang="en-US" dirty="0" err="1"/>
              <a:t>ie</a:t>
            </a:r>
            <a:r>
              <a:rPr lang="en-US" dirty="0"/>
              <a:t>, a grammar) for use in different contexts</a:t>
            </a:r>
          </a:p>
          <a:p>
            <a:pPr>
              <a:lnSpc>
                <a:spcPct val="100000"/>
              </a:lnSpc>
            </a:pPr>
            <a:r>
              <a:rPr lang="en-US" dirty="0"/>
              <a:t>Ability to change and be updated gracefully</a:t>
            </a:r>
          </a:p>
          <a:p>
            <a:pPr>
              <a:lnSpc>
                <a:spcPct val="100000"/>
              </a:lnSpc>
            </a:pPr>
            <a:r>
              <a:rPr lang="en-US" dirty="0"/>
              <a:t>Ability to recognize redundancy created by combining concepts or creation of new concepts</a:t>
            </a:r>
          </a:p>
        </p:txBody>
      </p:sp>
      <p:sp>
        <p:nvSpPr>
          <p:cNvPr id="4" name="TextBox 3">
            <a:extLst>
              <a:ext uri="{FF2B5EF4-FFF2-40B4-BE49-F238E27FC236}">
                <a16:creationId xmlns:a16="http://schemas.microsoft.com/office/drawing/2014/main" id="{F1229D5D-0314-9894-A4F2-4875DEE69905}"/>
              </a:ext>
            </a:extLst>
          </p:cNvPr>
          <p:cNvSpPr txBox="1"/>
          <p:nvPr/>
        </p:nvSpPr>
        <p:spPr>
          <a:xfrm>
            <a:off x="838199" y="6333848"/>
            <a:ext cx="10310191" cy="318053"/>
          </a:xfrm>
          <a:prstGeom prst="rect">
            <a:avLst/>
          </a:prstGeom>
          <a:noFill/>
        </p:spPr>
        <p:txBody>
          <a:bodyPr wrap="square" rtlCol="0">
            <a:spAutoFit/>
          </a:bodyPr>
          <a:lstStyle/>
          <a:p>
            <a:r>
              <a:rPr lang="en-US" sz="1400" dirty="0"/>
              <a:t>Cimino JJ. Desiderata for controlled medical vocabularies in the twenty-first century. Methods Inf Med. 1998;37(4-5):394-403. PMC3415631</a:t>
            </a:r>
          </a:p>
        </p:txBody>
      </p:sp>
    </p:spTree>
    <p:extLst>
      <p:ext uri="{BB962C8B-B14F-4D97-AF65-F5344CB8AC3E}">
        <p14:creationId xmlns:p14="http://schemas.microsoft.com/office/powerpoint/2010/main" val="3900258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F83A-D211-7242-9A05-773DFE2B1A28}"/>
              </a:ext>
            </a:extLst>
          </p:cNvPr>
          <p:cNvSpPr>
            <a:spLocks noGrp="1"/>
          </p:cNvSpPr>
          <p:nvPr>
            <p:ph type="title"/>
          </p:nvPr>
        </p:nvSpPr>
        <p:spPr>
          <a:xfrm>
            <a:off x="838200" y="492125"/>
            <a:ext cx="10515600" cy="1325563"/>
          </a:xfrm>
        </p:spPr>
        <p:txBody>
          <a:bodyPr/>
          <a:lstStyle/>
          <a:p>
            <a:r>
              <a:rPr lang="en-US" b="1" dirty="0"/>
              <a:t>Medical terminologies</a:t>
            </a:r>
            <a:br>
              <a:rPr lang="en-US" b="1" dirty="0"/>
            </a:br>
            <a:r>
              <a:rPr lang="en-US" sz="2400" b="1" dirty="0"/>
              <a:t>(of importance to pathology)</a:t>
            </a:r>
          </a:p>
        </p:txBody>
      </p:sp>
      <p:sp>
        <p:nvSpPr>
          <p:cNvPr id="3" name="Content Placeholder 2">
            <a:extLst>
              <a:ext uri="{FF2B5EF4-FFF2-40B4-BE49-F238E27FC236}">
                <a16:creationId xmlns:a16="http://schemas.microsoft.com/office/drawing/2014/main" id="{C0FFDA82-5FF7-3D48-B5FB-8058B33DEB72}"/>
              </a:ext>
            </a:extLst>
          </p:cNvPr>
          <p:cNvSpPr>
            <a:spLocks noGrp="1"/>
          </p:cNvSpPr>
          <p:nvPr>
            <p:ph idx="1"/>
          </p:nvPr>
        </p:nvSpPr>
        <p:spPr>
          <a:xfrm>
            <a:off x="838200" y="1825625"/>
            <a:ext cx="10515600" cy="4667250"/>
          </a:xfrm>
        </p:spPr>
        <p:txBody>
          <a:bodyPr>
            <a:normAutofit lnSpcReduction="10000"/>
          </a:bodyPr>
          <a:lstStyle/>
          <a:p>
            <a:pPr>
              <a:lnSpc>
                <a:spcPct val="100000"/>
              </a:lnSpc>
            </a:pPr>
            <a:r>
              <a:rPr lang="en-US" dirty="0"/>
              <a:t>Standard terminologies</a:t>
            </a:r>
          </a:p>
          <a:p>
            <a:pPr lvl="1">
              <a:lnSpc>
                <a:spcPct val="100000"/>
              </a:lnSpc>
            </a:pPr>
            <a:r>
              <a:rPr lang="en-US" dirty="0"/>
              <a:t>CPT</a:t>
            </a:r>
          </a:p>
          <a:p>
            <a:pPr lvl="1">
              <a:lnSpc>
                <a:spcPct val="100000"/>
              </a:lnSpc>
            </a:pPr>
            <a:r>
              <a:rPr lang="en-US" dirty="0"/>
              <a:t>HCPCS</a:t>
            </a:r>
          </a:p>
          <a:p>
            <a:pPr lvl="1">
              <a:lnSpc>
                <a:spcPct val="100000"/>
              </a:lnSpc>
            </a:pPr>
            <a:r>
              <a:rPr lang="en-US" dirty="0"/>
              <a:t>ICD-10</a:t>
            </a:r>
          </a:p>
          <a:p>
            <a:pPr lvl="1">
              <a:lnSpc>
                <a:spcPct val="100000"/>
              </a:lnSpc>
            </a:pPr>
            <a:r>
              <a:rPr lang="en-US" dirty="0"/>
              <a:t>LOINC</a:t>
            </a:r>
          </a:p>
          <a:p>
            <a:pPr lvl="1">
              <a:lnSpc>
                <a:spcPct val="100000"/>
              </a:lnSpc>
            </a:pPr>
            <a:r>
              <a:rPr lang="en-US" dirty="0"/>
              <a:t>UCUM</a:t>
            </a:r>
          </a:p>
          <a:p>
            <a:pPr lvl="1">
              <a:lnSpc>
                <a:spcPct val="100000"/>
              </a:lnSpc>
            </a:pPr>
            <a:r>
              <a:rPr lang="en-US" dirty="0"/>
              <a:t>HL7 value sets for some message data elements</a:t>
            </a:r>
          </a:p>
          <a:p>
            <a:pPr>
              <a:lnSpc>
                <a:spcPct val="100000"/>
              </a:lnSpc>
            </a:pPr>
            <a:r>
              <a:rPr lang="en-US" dirty="0"/>
              <a:t>Ontology examples</a:t>
            </a:r>
          </a:p>
          <a:p>
            <a:pPr lvl="1">
              <a:lnSpc>
                <a:spcPct val="100000"/>
              </a:lnSpc>
            </a:pPr>
            <a:r>
              <a:rPr lang="en-US" dirty="0"/>
              <a:t>SNOMED-CT (https://</a:t>
            </a:r>
            <a:r>
              <a:rPr lang="en-US" dirty="0" err="1"/>
              <a:t>www.snomed.org</a:t>
            </a:r>
            <a:r>
              <a:rPr lang="en-US" dirty="0"/>
              <a:t>)</a:t>
            </a:r>
          </a:p>
          <a:p>
            <a:pPr lvl="1">
              <a:lnSpc>
                <a:spcPct val="100000"/>
              </a:lnSpc>
            </a:pPr>
            <a:r>
              <a:rPr lang="en-US" dirty="0"/>
              <a:t>Gene Ontology (GO, http://</a:t>
            </a:r>
            <a:r>
              <a:rPr lang="en-US" dirty="0" err="1"/>
              <a:t>geneontology.org</a:t>
            </a:r>
            <a:r>
              <a:rPr lang="en-US" dirty="0"/>
              <a:t>)</a:t>
            </a:r>
          </a:p>
          <a:p>
            <a:pPr lvl="1">
              <a:lnSpc>
                <a:spcPct val="100000"/>
              </a:lnSpc>
            </a:pPr>
            <a:r>
              <a:rPr lang="en-US" dirty="0"/>
              <a:t>Unified Medical Language System (UMLS, NLM; terminology mapping)</a:t>
            </a:r>
          </a:p>
        </p:txBody>
      </p:sp>
    </p:spTree>
    <p:extLst>
      <p:ext uri="{BB962C8B-B14F-4D97-AF65-F5344CB8AC3E}">
        <p14:creationId xmlns:p14="http://schemas.microsoft.com/office/powerpoint/2010/main" val="190310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391E-C5C6-C64F-BF7E-CFA7DD0945D7}"/>
              </a:ext>
            </a:extLst>
          </p:cNvPr>
          <p:cNvSpPr>
            <a:spLocks noGrp="1"/>
          </p:cNvSpPr>
          <p:nvPr>
            <p:ph type="title"/>
          </p:nvPr>
        </p:nvSpPr>
        <p:spPr/>
        <p:txBody>
          <a:bodyPr/>
          <a:lstStyle/>
          <a:p>
            <a:r>
              <a:rPr lang="en-US" b="1" dirty="0"/>
              <a:t>Coding for reimbursement</a:t>
            </a:r>
          </a:p>
        </p:txBody>
      </p:sp>
      <p:sp>
        <p:nvSpPr>
          <p:cNvPr id="3" name="Content Placeholder 2">
            <a:extLst>
              <a:ext uri="{FF2B5EF4-FFF2-40B4-BE49-F238E27FC236}">
                <a16:creationId xmlns:a16="http://schemas.microsoft.com/office/drawing/2014/main" id="{558E9F7C-F78A-B445-8239-98368A1C06B4}"/>
              </a:ext>
            </a:extLst>
          </p:cNvPr>
          <p:cNvSpPr>
            <a:spLocks noGrp="1"/>
          </p:cNvSpPr>
          <p:nvPr>
            <p:ph idx="1"/>
          </p:nvPr>
        </p:nvSpPr>
        <p:spPr>
          <a:xfrm>
            <a:off x="838200" y="1825624"/>
            <a:ext cx="10515600" cy="4945290"/>
          </a:xfrm>
        </p:spPr>
        <p:txBody>
          <a:bodyPr>
            <a:normAutofit fontScale="92500"/>
          </a:bodyPr>
          <a:lstStyle/>
          <a:p>
            <a:pPr>
              <a:lnSpc>
                <a:spcPct val="120000"/>
              </a:lnSpc>
              <a:spcBef>
                <a:spcPts val="0"/>
              </a:spcBef>
            </a:pPr>
            <a:r>
              <a:rPr lang="en-US" sz="2400" dirty="0"/>
              <a:t>Current Procedural Terminology (CPT), 5 digit numerical code</a:t>
            </a:r>
          </a:p>
          <a:p>
            <a:pPr lvl="1">
              <a:lnSpc>
                <a:spcPct val="120000"/>
              </a:lnSpc>
              <a:spcBef>
                <a:spcPts val="0"/>
              </a:spcBef>
            </a:pPr>
            <a:r>
              <a:rPr lang="en-US" sz="1800" dirty="0"/>
              <a:t>Developed and maintained by the AMA</a:t>
            </a:r>
          </a:p>
          <a:p>
            <a:pPr lvl="1">
              <a:lnSpc>
                <a:spcPct val="120000"/>
              </a:lnSpc>
              <a:spcBef>
                <a:spcPts val="0"/>
              </a:spcBef>
            </a:pPr>
            <a:r>
              <a:rPr lang="en-US" sz="1800" dirty="0"/>
              <a:t>Physician and outpatient procedures (medical, surgical, diagnostic), submitted on reimbursement claims</a:t>
            </a:r>
          </a:p>
          <a:p>
            <a:pPr lvl="1">
              <a:lnSpc>
                <a:spcPct val="120000"/>
              </a:lnSpc>
              <a:spcBef>
                <a:spcPts val="0"/>
              </a:spcBef>
            </a:pPr>
            <a:r>
              <a:rPr lang="en-US" sz="1800" dirty="0"/>
              <a:t>Procedure codes (cat I), supplemental codes for performance assessment (cat II), new techniques (cat III)</a:t>
            </a:r>
          </a:p>
          <a:p>
            <a:pPr>
              <a:lnSpc>
                <a:spcPct val="120000"/>
              </a:lnSpc>
              <a:spcBef>
                <a:spcPts val="0"/>
              </a:spcBef>
            </a:pPr>
            <a:r>
              <a:rPr lang="en-US" sz="2400" dirty="0"/>
              <a:t>Healthcare Common Procedure Coding System (HCPCS), alphanumeric code</a:t>
            </a:r>
          </a:p>
          <a:p>
            <a:pPr lvl="1">
              <a:lnSpc>
                <a:spcPct val="120000"/>
              </a:lnSpc>
              <a:spcBef>
                <a:spcPts val="0"/>
              </a:spcBef>
            </a:pPr>
            <a:r>
              <a:rPr lang="en-US" sz="2000" dirty="0"/>
              <a:t>Developed and maintained by CMS</a:t>
            </a:r>
          </a:p>
          <a:p>
            <a:pPr lvl="1">
              <a:lnSpc>
                <a:spcPct val="120000"/>
              </a:lnSpc>
              <a:spcBef>
                <a:spcPts val="0"/>
              </a:spcBef>
            </a:pPr>
            <a:r>
              <a:rPr lang="en-US" sz="1800" dirty="0"/>
              <a:t>Level I = CPT</a:t>
            </a:r>
          </a:p>
          <a:p>
            <a:pPr lvl="1">
              <a:lnSpc>
                <a:spcPct val="120000"/>
              </a:lnSpc>
              <a:spcBef>
                <a:spcPts val="0"/>
              </a:spcBef>
            </a:pPr>
            <a:r>
              <a:rPr lang="en-US" sz="1800" dirty="0"/>
              <a:t>Level II codes cover medical products, services, and supplies not covered by CPT; 17 categories</a:t>
            </a:r>
          </a:p>
          <a:p>
            <a:pPr>
              <a:lnSpc>
                <a:spcPct val="120000"/>
              </a:lnSpc>
              <a:spcBef>
                <a:spcPts val="0"/>
              </a:spcBef>
            </a:pPr>
            <a:r>
              <a:rPr lang="en-US" sz="2400" dirty="0"/>
              <a:t>International Statistical Classification of Diseases and Related Health Problems (ICD-10), alphanumeric code</a:t>
            </a:r>
          </a:p>
          <a:p>
            <a:pPr lvl="1">
              <a:lnSpc>
                <a:spcPct val="120000"/>
              </a:lnSpc>
              <a:spcBef>
                <a:spcPts val="0"/>
              </a:spcBef>
            </a:pPr>
            <a:r>
              <a:rPr lang="en-US" sz="1800" dirty="0"/>
              <a:t>ICD-10-CM (clinical modification), developed and maintained by the CDC</a:t>
            </a:r>
          </a:p>
          <a:p>
            <a:pPr lvl="2">
              <a:lnSpc>
                <a:spcPct val="120000"/>
              </a:lnSpc>
              <a:spcBef>
                <a:spcPts val="0"/>
              </a:spcBef>
            </a:pPr>
            <a:r>
              <a:rPr lang="en-US" sz="1600" dirty="0"/>
              <a:t>Diagnosis codes for billing and tracking diseases in public health</a:t>
            </a:r>
          </a:p>
          <a:p>
            <a:pPr lvl="1">
              <a:lnSpc>
                <a:spcPct val="120000"/>
              </a:lnSpc>
              <a:spcBef>
                <a:spcPts val="0"/>
              </a:spcBef>
            </a:pPr>
            <a:r>
              <a:rPr lang="en-US" sz="1800" dirty="0"/>
              <a:t>ICD-10-PCS (procedure coding system) CMS</a:t>
            </a:r>
          </a:p>
          <a:p>
            <a:pPr lvl="2">
              <a:lnSpc>
                <a:spcPct val="120000"/>
              </a:lnSpc>
              <a:spcBef>
                <a:spcPts val="0"/>
              </a:spcBef>
            </a:pPr>
            <a:r>
              <a:rPr lang="en-US" sz="1600" dirty="0"/>
              <a:t>Hospital inpatient procedures, not submitted on claims but used to determine DRG-related charges</a:t>
            </a:r>
          </a:p>
        </p:txBody>
      </p:sp>
    </p:spTree>
    <p:extLst>
      <p:ext uri="{BB962C8B-B14F-4D97-AF65-F5344CB8AC3E}">
        <p14:creationId xmlns:p14="http://schemas.microsoft.com/office/powerpoint/2010/main" val="258630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International Classification of Diseases (ICD)</a:t>
            </a:r>
          </a:p>
        </p:txBody>
      </p:sp>
      <p:sp>
        <p:nvSpPr>
          <p:cNvPr id="3" name="Content Placeholder 2"/>
          <p:cNvSpPr>
            <a:spLocks noGrp="1"/>
          </p:cNvSpPr>
          <p:nvPr>
            <p:ph idx="1"/>
          </p:nvPr>
        </p:nvSpPr>
        <p:spPr>
          <a:xfrm>
            <a:off x="838199" y="1825625"/>
            <a:ext cx="10372596" cy="1443092"/>
          </a:xfrm>
        </p:spPr>
        <p:txBody>
          <a:bodyPr>
            <a:normAutofit lnSpcReduction="10000"/>
          </a:bodyPr>
          <a:lstStyle/>
          <a:p>
            <a:r>
              <a:rPr lang="en-US" dirty="0"/>
              <a:t>ICD-10-CM Hierarchical disease names, course of care (68,000 codes)</a:t>
            </a:r>
          </a:p>
          <a:p>
            <a:r>
              <a:rPr lang="en-US" dirty="0"/>
              <a:t>For disease tracking, not clinical care (lacks clinical detail)</a:t>
            </a:r>
          </a:p>
          <a:p>
            <a:r>
              <a:rPr lang="en-US" dirty="0"/>
              <a:t>Used for population research, with limitations</a:t>
            </a:r>
          </a:p>
        </p:txBody>
      </p:sp>
      <p:pic>
        <p:nvPicPr>
          <p:cNvPr id="6" name="Picture 5">
            <a:extLst>
              <a:ext uri="{FF2B5EF4-FFF2-40B4-BE49-F238E27FC236}">
                <a16:creationId xmlns:a16="http://schemas.microsoft.com/office/drawing/2014/main" id="{8E5D8648-7E94-F1D2-776A-CD4238858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241" y="3516884"/>
            <a:ext cx="5670479" cy="2736794"/>
          </a:xfrm>
          <a:prstGeom prst="rect">
            <a:avLst/>
          </a:prstGeom>
        </p:spPr>
      </p:pic>
      <p:pic>
        <p:nvPicPr>
          <p:cNvPr id="8" name="Picture 7">
            <a:extLst>
              <a:ext uri="{FF2B5EF4-FFF2-40B4-BE49-F238E27FC236}">
                <a16:creationId xmlns:a16="http://schemas.microsoft.com/office/drawing/2014/main" id="{F7A0DC29-1E20-3784-A67D-9BF4FDD27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360" y="3460629"/>
            <a:ext cx="3661882" cy="2849303"/>
          </a:xfrm>
          <a:prstGeom prst="rect">
            <a:avLst/>
          </a:prstGeom>
        </p:spPr>
      </p:pic>
      <p:sp>
        <p:nvSpPr>
          <p:cNvPr id="9" name="TextBox 8">
            <a:extLst>
              <a:ext uri="{FF2B5EF4-FFF2-40B4-BE49-F238E27FC236}">
                <a16:creationId xmlns:a16="http://schemas.microsoft.com/office/drawing/2014/main" id="{5D2AB0C7-4705-9233-ECF9-78978F22265F}"/>
              </a:ext>
            </a:extLst>
          </p:cNvPr>
          <p:cNvSpPr txBox="1"/>
          <p:nvPr/>
        </p:nvSpPr>
        <p:spPr>
          <a:xfrm>
            <a:off x="4633645" y="6338986"/>
            <a:ext cx="6503541" cy="307777"/>
          </a:xfrm>
          <a:prstGeom prst="rect">
            <a:avLst/>
          </a:prstGeom>
          <a:noFill/>
        </p:spPr>
        <p:txBody>
          <a:bodyPr wrap="square" rtlCol="0">
            <a:spAutoFit/>
          </a:bodyPr>
          <a:lstStyle/>
          <a:p>
            <a:pPr algn="r"/>
            <a:r>
              <a:rPr lang="en-US" sz="1400" dirty="0"/>
              <a:t>CDC ICD-10 Browser, https://icd10cmtool.cdc.gov/</a:t>
            </a:r>
          </a:p>
        </p:txBody>
      </p:sp>
      <p:sp>
        <p:nvSpPr>
          <p:cNvPr id="4" name="Rectangle 3">
            <a:extLst>
              <a:ext uri="{FF2B5EF4-FFF2-40B4-BE49-F238E27FC236}">
                <a16:creationId xmlns:a16="http://schemas.microsoft.com/office/drawing/2014/main" id="{58704541-0F28-39F1-7C95-364A9E5B6EFE}"/>
              </a:ext>
            </a:extLst>
          </p:cNvPr>
          <p:cNvSpPr/>
          <p:nvPr/>
        </p:nvSpPr>
        <p:spPr>
          <a:xfrm>
            <a:off x="2235200" y="4025900"/>
            <a:ext cx="1244600" cy="5969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670C054-5ADD-8536-CD58-14C522CEEDFA}"/>
              </a:ext>
            </a:extLst>
          </p:cNvPr>
          <p:cNvSpPr txBox="1"/>
          <p:nvPr/>
        </p:nvSpPr>
        <p:spPr>
          <a:xfrm>
            <a:off x="638696" y="5230900"/>
            <a:ext cx="4535217" cy="369332"/>
          </a:xfrm>
          <a:prstGeom prst="rect">
            <a:avLst/>
          </a:prstGeom>
          <a:solidFill>
            <a:schemeClr val="bg1"/>
          </a:solidFill>
        </p:spPr>
        <p:txBody>
          <a:bodyPr wrap="none" rtlCol="0">
            <a:spAutoFit/>
          </a:bodyPr>
          <a:lstStyle/>
          <a:p>
            <a:pPr algn="ctr"/>
            <a:r>
              <a:rPr lang="en-US" dirty="0"/>
              <a:t>Alphanumeric: Etiology, location, position, etc.</a:t>
            </a:r>
          </a:p>
        </p:txBody>
      </p:sp>
      <p:sp>
        <p:nvSpPr>
          <p:cNvPr id="7" name="TextBox 6">
            <a:extLst>
              <a:ext uri="{FF2B5EF4-FFF2-40B4-BE49-F238E27FC236}">
                <a16:creationId xmlns:a16="http://schemas.microsoft.com/office/drawing/2014/main" id="{B3571479-4B9F-0A36-1F63-38AB2E91929C}"/>
              </a:ext>
            </a:extLst>
          </p:cNvPr>
          <p:cNvSpPr txBox="1"/>
          <p:nvPr/>
        </p:nvSpPr>
        <p:spPr>
          <a:xfrm>
            <a:off x="4254919" y="4392657"/>
            <a:ext cx="757451" cy="646331"/>
          </a:xfrm>
          <a:prstGeom prst="rect">
            <a:avLst/>
          </a:prstGeom>
          <a:noFill/>
        </p:spPr>
        <p:txBody>
          <a:bodyPr wrap="none" rtlCol="0">
            <a:spAutoFit/>
          </a:bodyPr>
          <a:lstStyle/>
          <a:p>
            <a:r>
              <a:rPr lang="en-US" sz="1200" dirty="0"/>
              <a:t>1</a:t>
            </a:r>
            <a:r>
              <a:rPr lang="en-US" sz="1200" baseline="30000" dirty="0"/>
              <a:t>st</a:t>
            </a:r>
            <a:r>
              <a:rPr lang="en-US" sz="1200" dirty="0"/>
              <a:t> visit</a:t>
            </a:r>
          </a:p>
          <a:p>
            <a:r>
              <a:rPr lang="en-US" sz="1200" dirty="0" err="1"/>
              <a:t>Followup</a:t>
            </a:r>
            <a:endParaRPr lang="en-US" sz="1200" dirty="0"/>
          </a:p>
          <a:p>
            <a:r>
              <a:rPr lang="en-US" sz="1200" dirty="0"/>
              <a:t>Sequelae</a:t>
            </a:r>
          </a:p>
        </p:txBody>
      </p:sp>
    </p:spTree>
    <p:extLst>
      <p:ext uri="{BB962C8B-B14F-4D97-AF65-F5344CB8AC3E}">
        <p14:creationId xmlns:p14="http://schemas.microsoft.com/office/powerpoint/2010/main" val="198634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6450"/>
            <a:ext cx="10515600" cy="1325563"/>
          </a:xfrm>
        </p:spPr>
        <p:txBody>
          <a:bodyPr/>
          <a:lstStyle/>
          <a:p>
            <a:r>
              <a:rPr lang="en-US" sz="2400" b="1" dirty="0"/>
              <a:t>Coding for medical characteristics:</a:t>
            </a:r>
            <a:br>
              <a:rPr lang="en-US" b="1" dirty="0"/>
            </a:br>
            <a:r>
              <a:rPr lang="en-US" b="1" dirty="0"/>
              <a:t>SNOMED-CT</a:t>
            </a:r>
          </a:p>
        </p:txBody>
      </p:sp>
      <p:sp>
        <p:nvSpPr>
          <p:cNvPr id="3" name="Content Placeholder 2"/>
          <p:cNvSpPr>
            <a:spLocks noGrp="1"/>
          </p:cNvSpPr>
          <p:nvPr>
            <p:ph idx="1"/>
          </p:nvPr>
        </p:nvSpPr>
        <p:spPr>
          <a:xfrm>
            <a:off x="838200" y="1562725"/>
            <a:ext cx="10811005" cy="1677070"/>
          </a:xfrm>
        </p:spPr>
        <p:txBody>
          <a:bodyPr>
            <a:noAutofit/>
          </a:bodyPr>
          <a:lstStyle/>
          <a:p>
            <a:pPr>
              <a:lnSpc>
                <a:spcPct val="100000"/>
              </a:lnSpc>
              <a:spcBef>
                <a:spcPts val="400"/>
              </a:spcBef>
            </a:pPr>
            <a:r>
              <a:rPr lang="en-US" sz="1800" dirty="0"/>
              <a:t>Over 350,000 numerical concept codes (concept IDs)</a:t>
            </a:r>
          </a:p>
          <a:p>
            <a:pPr>
              <a:lnSpc>
                <a:spcPct val="100000"/>
              </a:lnSpc>
              <a:spcBef>
                <a:spcPts val="400"/>
              </a:spcBef>
            </a:pPr>
            <a:r>
              <a:rPr lang="en-US" sz="1800" dirty="0"/>
              <a:t>19 hierarchies (axes)</a:t>
            </a:r>
          </a:p>
          <a:p>
            <a:pPr>
              <a:lnSpc>
                <a:spcPct val="100000"/>
              </a:lnSpc>
              <a:spcBef>
                <a:spcPts val="400"/>
              </a:spcBef>
            </a:pPr>
            <a:r>
              <a:rPr lang="en-US" sz="1800" dirty="0"/>
              <a:t>Ontology with &gt; 40 relationship types, 1 million defined</a:t>
            </a:r>
            <a:br>
              <a:rPr lang="en-US" sz="1800" dirty="0"/>
            </a:br>
            <a:r>
              <a:rPr lang="en-US" sz="1800" dirty="0"/>
              <a:t>(</a:t>
            </a:r>
            <a:r>
              <a:rPr lang="en-US" sz="1800" dirty="0" err="1"/>
              <a:t>is_a</a:t>
            </a:r>
            <a:r>
              <a:rPr lang="en-US" sz="1800" dirty="0"/>
              <a:t>, </a:t>
            </a:r>
            <a:r>
              <a:rPr lang="en-US" sz="1800" dirty="0" err="1"/>
              <a:t>causitive_agent</a:t>
            </a:r>
            <a:r>
              <a:rPr lang="en-US" sz="1800" dirty="0"/>
              <a:t>, </a:t>
            </a:r>
            <a:r>
              <a:rPr lang="en-US" sz="1800" dirty="0" err="1"/>
              <a:t>due_to</a:t>
            </a:r>
            <a:r>
              <a:rPr lang="en-US" sz="1800" dirty="0"/>
              <a:t>, </a:t>
            </a:r>
            <a:r>
              <a:rPr lang="en-US" sz="1800" dirty="0" err="1"/>
              <a:t>has_interpretation</a:t>
            </a:r>
            <a:r>
              <a:rPr lang="en-US" sz="1800" dirty="0"/>
              <a:t>, etc.)</a:t>
            </a:r>
          </a:p>
          <a:p>
            <a:pPr>
              <a:lnSpc>
                <a:spcPct val="100000"/>
              </a:lnSpc>
              <a:spcBef>
                <a:spcPts val="400"/>
              </a:spcBef>
            </a:pPr>
            <a:r>
              <a:rPr lang="en-US" sz="1800" dirty="0"/>
              <a:t>Not open, licensed nationally</a:t>
            </a:r>
          </a:p>
        </p:txBody>
      </p:sp>
      <p:sp>
        <p:nvSpPr>
          <p:cNvPr id="6" name="TextBox 5">
            <a:extLst>
              <a:ext uri="{FF2B5EF4-FFF2-40B4-BE49-F238E27FC236}">
                <a16:creationId xmlns:a16="http://schemas.microsoft.com/office/drawing/2014/main" id="{E4CD6D1E-E89F-6113-6207-76FEBD037CC3}"/>
              </a:ext>
            </a:extLst>
          </p:cNvPr>
          <p:cNvSpPr txBox="1"/>
          <p:nvPr/>
        </p:nvSpPr>
        <p:spPr>
          <a:xfrm>
            <a:off x="877779" y="3857076"/>
            <a:ext cx="3291154" cy="2246769"/>
          </a:xfrm>
          <a:prstGeom prst="rect">
            <a:avLst/>
          </a:prstGeom>
          <a:noFill/>
        </p:spPr>
        <p:txBody>
          <a:bodyPr wrap="square" rtlCol="0">
            <a:spAutoFit/>
          </a:bodyPr>
          <a:lstStyle/>
          <a:p>
            <a:pPr marL="347663" indent="-338138" algn="l">
              <a:tabLst>
                <a:tab pos="223838" algn="dec"/>
              </a:tabLst>
            </a:pPr>
            <a:r>
              <a:rPr lang="en-US" sz="1400" b="0" i="0" u="none" strike="noStrike" dirty="0">
                <a:solidFill>
                  <a:srgbClr val="000000"/>
                </a:solidFill>
                <a:effectLst/>
                <a:latin typeface="Arial" panose="020B0604020202020204" pitchFamily="34" charset="0"/>
              </a:rPr>
              <a:t>	1.	Body structure</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2.	Clinical Finding</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3.	Context-dependent category</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4.	Environments and geographical locations</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5.	Event</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6.	Linkage concept</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7.	Observable entity</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8.	Organism</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9.	Pharmaceutical / biologic product</a:t>
            </a:r>
          </a:p>
        </p:txBody>
      </p:sp>
      <p:sp>
        <p:nvSpPr>
          <p:cNvPr id="7" name="TextBox 6">
            <a:extLst>
              <a:ext uri="{FF2B5EF4-FFF2-40B4-BE49-F238E27FC236}">
                <a16:creationId xmlns:a16="http://schemas.microsoft.com/office/drawing/2014/main" id="{517A63C9-1CE1-A8E1-B835-FEA8AF98ACAF}"/>
              </a:ext>
            </a:extLst>
          </p:cNvPr>
          <p:cNvSpPr txBox="1"/>
          <p:nvPr/>
        </p:nvSpPr>
        <p:spPr>
          <a:xfrm>
            <a:off x="2441162" y="3363769"/>
            <a:ext cx="2119891" cy="369332"/>
          </a:xfrm>
          <a:prstGeom prst="rect">
            <a:avLst/>
          </a:prstGeom>
          <a:noFill/>
        </p:spPr>
        <p:txBody>
          <a:bodyPr wrap="square" rtlCol="0">
            <a:spAutoFit/>
          </a:bodyPr>
          <a:lstStyle/>
          <a:p>
            <a:pPr algn="ctr"/>
            <a:r>
              <a:rPr lang="en-US" b="1" dirty="0"/>
              <a:t>SNOMED-CT Axes</a:t>
            </a:r>
          </a:p>
        </p:txBody>
      </p:sp>
      <p:sp>
        <p:nvSpPr>
          <p:cNvPr id="13" name="TextBox 12">
            <a:extLst>
              <a:ext uri="{FF2B5EF4-FFF2-40B4-BE49-F238E27FC236}">
                <a16:creationId xmlns:a16="http://schemas.microsoft.com/office/drawing/2014/main" id="{86E26800-6034-734D-C138-AF0FB3A33954}"/>
              </a:ext>
            </a:extLst>
          </p:cNvPr>
          <p:cNvSpPr txBox="1"/>
          <p:nvPr/>
        </p:nvSpPr>
        <p:spPr>
          <a:xfrm>
            <a:off x="4110508" y="3857076"/>
            <a:ext cx="2276480" cy="2246769"/>
          </a:xfrm>
          <a:prstGeom prst="rect">
            <a:avLst/>
          </a:prstGeom>
          <a:noFill/>
        </p:spPr>
        <p:txBody>
          <a:bodyPr wrap="square" rtlCol="0">
            <a:spAutoFit/>
          </a:bodyPr>
          <a:lstStyle/>
          <a:p>
            <a:pPr marL="347663" indent="-338138" algn="l">
              <a:tabLst>
                <a:tab pos="223838" algn="dec"/>
              </a:tabLst>
            </a:pPr>
            <a:r>
              <a:rPr lang="en-US" sz="1400" b="0" i="0" u="none" strike="noStrike" dirty="0">
                <a:solidFill>
                  <a:srgbClr val="000000"/>
                </a:solidFill>
                <a:effectLst/>
                <a:latin typeface="Arial" panose="020B0604020202020204" pitchFamily="34" charset="0"/>
              </a:rPr>
              <a:t>	10.	Physical force</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11.	Physical object</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12.	Procedure</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13.	Qualifier value</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14.	Record Artifact</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15.	Social Concept</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16.	Special concept</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17.	Specimen</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18.	Staging and scales</a:t>
            </a:r>
          </a:p>
          <a:p>
            <a:pPr marL="347663" indent="-338138" algn="l">
              <a:tabLst>
                <a:tab pos="223838" algn="dec"/>
              </a:tabLst>
            </a:pPr>
            <a:r>
              <a:rPr lang="en-US" sz="1400" b="0" i="0" u="none" strike="noStrike" dirty="0">
                <a:solidFill>
                  <a:srgbClr val="000000"/>
                </a:solidFill>
                <a:effectLst/>
                <a:latin typeface="Arial" panose="020B0604020202020204" pitchFamily="34" charset="0"/>
              </a:rPr>
              <a:t>	19.	Substance</a:t>
            </a:r>
          </a:p>
        </p:txBody>
      </p:sp>
      <p:cxnSp>
        <p:nvCxnSpPr>
          <p:cNvPr id="15" name="Straight Connector 14">
            <a:extLst>
              <a:ext uri="{FF2B5EF4-FFF2-40B4-BE49-F238E27FC236}">
                <a16:creationId xmlns:a16="http://schemas.microsoft.com/office/drawing/2014/main" id="{6C8FE18E-06FC-738E-3FAE-B332C41C8710}"/>
              </a:ext>
            </a:extLst>
          </p:cNvPr>
          <p:cNvCxnSpPr/>
          <p:nvPr/>
        </p:nvCxnSpPr>
        <p:spPr>
          <a:xfrm>
            <a:off x="1068512" y="3733101"/>
            <a:ext cx="4931596"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2BE2AF5-F93E-3664-A91A-F09E3A8B96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6655" y="770561"/>
            <a:ext cx="4942550" cy="5219271"/>
          </a:xfrm>
          <a:prstGeom prst="rect">
            <a:avLst/>
          </a:prstGeom>
          <a:ln>
            <a:solidFill>
              <a:schemeClr val="bg2">
                <a:lumMod val="75000"/>
              </a:schemeClr>
            </a:solidFill>
          </a:ln>
          <a:effectLst>
            <a:outerShdw blurRad="50800" dist="38100" dir="5400000" algn="t" rotWithShape="0">
              <a:prstClr val="black">
                <a:alpha val="40000"/>
              </a:prstClr>
            </a:outerShdw>
          </a:effectLst>
        </p:spPr>
      </p:pic>
      <p:sp>
        <p:nvSpPr>
          <p:cNvPr id="18" name="TextBox 17">
            <a:extLst>
              <a:ext uri="{FF2B5EF4-FFF2-40B4-BE49-F238E27FC236}">
                <a16:creationId xmlns:a16="http://schemas.microsoft.com/office/drawing/2014/main" id="{FF4B29C3-291B-B861-A12E-908AFC739383}"/>
              </a:ext>
            </a:extLst>
          </p:cNvPr>
          <p:cNvSpPr txBox="1"/>
          <p:nvPr/>
        </p:nvSpPr>
        <p:spPr>
          <a:xfrm>
            <a:off x="4145399" y="6373060"/>
            <a:ext cx="7633699" cy="307777"/>
          </a:xfrm>
          <a:prstGeom prst="rect">
            <a:avLst/>
          </a:prstGeom>
          <a:noFill/>
        </p:spPr>
        <p:txBody>
          <a:bodyPr wrap="square" rtlCol="0">
            <a:spAutoFit/>
          </a:bodyPr>
          <a:lstStyle/>
          <a:p>
            <a:pPr algn="r"/>
            <a:r>
              <a:rPr lang="en-US" sz="1400" dirty="0"/>
              <a:t>SNOMED US Edition Terminology Server, https://</a:t>
            </a:r>
            <a:r>
              <a:rPr lang="en-US" sz="1400" dirty="0" err="1"/>
              <a:t>snomed.terminology.tools</a:t>
            </a:r>
            <a:r>
              <a:rPr lang="en-US" sz="1400" dirty="0"/>
              <a:t>/terminology-</a:t>
            </a:r>
            <a:r>
              <a:rPr lang="en-US" sz="1400" dirty="0" err="1"/>
              <a:t>ui</a:t>
            </a:r>
            <a:r>
              <a:rPr lang="en-US" sz="1400" dirty="0"/>
              <a:t>/</a:t>
            </a:r>
            <a:r>
              <a:rPr lang="en-US" sz="1400" dirty="0" err="1"/>
              <a:t>index.html</a:t>
            </a:r>
            <a:endParaRPr lang="en-US" sz="1400" dirty="0"/>
          </a:p>
        </p:txBody>
      </p:sp>
    </p:spTree>
    <p:extLst>
      <p:ext uri="{BB962C8B-B14F-4D97-AF65-F5344CB8AC3E}">
        <p14:creationId xmlns:p14="http://schemas.microsoft.com/office/powerpoint/2010/main" val="1569130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LOINC: </a:t>
            </a:r>
            <a:r>
              <a:rPr lang="en-US" sz="3200" b="1" dirty="0"/>
              <a:t>Logical Observation Identifiers Names and Codes</a:t>
            </a:r>
          </a:p>
        </p:txBody>
      </p:sp>
      <p:sp>
        <p:nvSpPr>
          <p:cNvPr id="3" name="Content Placeholder 2"/>
          <p:cNvSpPr>
            <a:spLocks noGrp="1"/>
          </p:cNvSpPr>
          <p:nvPr>
            <p:ph idx="1"/>
          </p:nvPr>
        </p:nvSpPr>
        <p:spPr>
          <a:xfrm>
            <a:off x="838200" y="1757277"/>
            <a:ext cx="4920343" cy="4926552"/>
          </a:xfrm>
        </p:spPr>
        <p:txBody>
          <a:bodyPr>
            <a:normAutofit fontScale="92500" lnSpcReduction="20000"/>
          </a:bodyPr>
          <a:lstStyle/>
          <a:p>
            <a:pPr>
              <a:lnSpc>
                <a:spcPct val="110000"/>
              </a:lnSpc>
            </a:pPr>
            <a:r>
              <a:rPr lang="en-US" sz="2400" dirty="0"/>
              <a:t>Open standard codes for lab tests and other observations (lab/rad/PE)</a:t>
            </a:r>
          </a:p>
          <a:p>
            <a:pPr>
              <a:lnSpc>
                <a:spcPct val="110000"/>
              </a:lnSpc>
            </a:pPr>
            <a:r>
              <a:rPr lang="en-US" sz="2400" dirty="0"/>
              <a:t>Mandated by regulation (MU, MIPS)</a:t>
            </a:r>
          </a:p>
          <a:p>
            <a:pPr>
              <a:lnSpc>
                <a:spcPct val="110000"/>
              </a:lnSpc>
            </a:pPr>
            <a:r>
              <a:rPr lang="en-US" sz="2400" dirty="0"/>
              <a:t>Indicates what is being measured, the matrix for measurement, and the kind of measurement</a:t>
            </a:r>
          </a:p>
          <a:p>
            <a:pPr>
              <a:lnSpc>
                <a:spcPct val="110000"/>
              </a:lnSpc>
            </a:pPr>
            <a:r>
              <a:rPr lang="en-US" sz="2400" dirty="0"/>
              <a:t>No information about the result value or reference range</a:t>
            </a:r>
          </a:p>
          <a:p>
            <a:pPr>
              <a:lnSpc>
                <a:spcPct val="110000"/>
              </a:lnSpc>
            </a:pPr>
            <a:r>
              <a:rPr lang="en-US" sz="2400" dirty="0"/>
              <a:t>Initially a flat list</a:t>
            </a:r>
          </a:p>
          <a:p>
            <a:pPr lvl="1">
              <a:lnSpc>
                <a:spcPct val="110000"/>
              </a:lnSpc>
            </a:pPr>
            <a:r>
              <a:rPr lang="en-US" sz="2000" dirty="0"/>
              <a:t>No hierarchy or relationships</a:t>
            </a:r>
          </a:p>
          <a:p>
            <a:pPr lvl="1">
              <a:lnSpc>
                <a:spcPct val="110000"/>
              </a:lnSpc>
            </a:pPr>
            <a:r>
              <a:rPr lang="en-US" sz="2000" dirty="0"/>
              <a:t>Current efforts to connect to SNOMED</a:t>
            </a:r>
          </a:p>
          <a:p>
            <a:pPr>
              <a:lnSpc>
                <a:spcPct val="110000"/>
              </a:lnSpc>
            </a:pPr>
            <a:r>
              <a:rPr lang="en-US" sz="2400" dirty="0"/>
              <a:t>Initially individual test/result only</a:t>
            </a:r>
          </a:p>
          <a:p>
            <a:pPr lvl="1">
              <a:lnSpc>
                <a:spcPct val="110000"/>
              </a:lnSpc>
            </a:pPr>
            <a:r>
              <a:rPr lang="en-US" sz="2000" dirty="0"/>
              <a:t>Now order, panel order, result</a:t>
            </a:r>
          </a:p>
        </p:txBody>
      </p:sp>
      <p:sp>
        <p:nvSpPr>
          <p:cNvPr id="5" name="TextBox 4"/>
          <p:cNvSpPr txBox="1"/>
          <p:nvPr/>
        </p:nvSpPr>
        <p:spPr>
          <a:xfrm>
            <a:off x="6047988" y="2163081"/>
            <a:ext cx="5427640" cy="646331"/>
          </a:xfrm>
          <a:prstGeom prst="rect">
            <a:avLst/>
          </a:prstGeom>
          <a:noFill/>
        </p:spPr>
        <p:txBody>
          <a:bodyPr wrap="none" rtlCol="0">
            <a:spAutoFit/>
          </a:bodyPr>
          <a:lstStyle/>
          <a:p>
            <a:pPr algn="ctr"/>
            <a:r>
              <a:rPr lang="en-US" b="1" dirty="0"/>
              <a:t>5193-8:Hepatitis B virus surface </a:t>
            </a:r>
            <a:r>
              <a:rPr lang="en-US" b="1" dirty="0" err="1"/>
              <a:t>Ab:ACnc:Pt:Ser:Qn:EIA</a:t>
            </a:r>
            <a:endParaRPr lang="en-US" b="1" dirty="0"/>
          </a:p>
          <a:p>
            <a:pPr algn="ctr"/>
            <a:r>
              <a:rPr lang="en-US" dirty="0"/>
              <a:t>(LOINC fully-qualified name)</a:t>
            </a:r>
          </a:p>
        </p:txBody>
      </p:sp>
      <p:graphicFrame>
        <p:nvGraphicFramePr>
          <p:cNvPr id="7" name="Table 7">
            <a:extLst>
              <a:ext uri="{FF2B5EF4-FFF2-40B4-BE49-F238E27FC236}">
                <a16:creationId xmlns:a16="http://schemas.microsoft.com/office/drawing/2014/main" id="{AEF12E0D-54BF-93C4-37CC-A5B833677356}"/>
              </a:ext>
            </a:extLst>
          </p:cNvPr>
          <p:cNvGraphicFramePr>
            <a:graphicFrameLocks noGrp="1"/>
          </p:cNvGraphicFramePr>
          <p:nvPr>
            <p:extLst>
              <p:ext uri="{D42A27DB-BD31-4B8C-83A1-F6EECF244321}">
                <p14:modId xmlns:p14="http://schemas.microsoft.com/office/powerpoint/2010/main" val="4059163219"/>
              </p:ext>
            </p:extLst>
          </p:nvPr>
        </p:nvGraphicFramePr>
        <p:xfrm>
          <a:off x="6323521" y="2922613"/>
          <a:ext cx="4876576" cy="2595880"/>
        </p:xfrm>
        <a:graphic>
          <a:graphicData uri="http://schemas.openxmlformats.org/drawingml/2006/table">
            <a:tbl>
              <a:tblPr firstRow="1" bandRow="1">
                <a:tableStyleId>{0505E3EF-67EA-436B-97B2-0124C06EBD24}</a:tableStyleId>
              </a:tblPr>
              <a:tblGrid>
                <a:gridCol w="2808046">
                  <a:extLst>
                    <a:ext uri="{9D8B030D-6E8A-4147-A177-3AD203B41FA5}">
                      <a16:colId xmlns:a16="http://schemas.microsoft.com/office/drawing/2014/main" val="2834298417"/>
                    </a:ext>
                  </a:extLst>
                </a:gridCol>
                <a:gridCol w="2068530">
                  <a:extLst>
                    <a:ext uri="{9D8B030D-6E8A-4147-A177-3AD203B41FA5}">
                      <a16:colId xmlns:a16="http://schemas.microsoft.com/office/drawing/2014/main" val="1058257926"/>
                    </a:ext>
                  </a:extLst>
                </a:gridCol>
              </a:tblGrid>
              <a:tr h="370840">
                <a:tc>
                  <a:txBody>
                    <a:bodyPr/>
                    <a:lstStyle/>
                    <a:p>
                      <a:r>
                        <a:rPr lang="en-US" b="0" dirty="0"/>
                        <a:t>5193-8</a:t>
                      </a:r>
                    </a:p>
                  </a:txBody>
                  <a:tcPr/>
                </a:tc>
                <a:tc>
                  <a:txBody>
                    <a:bodyPr/>
                    <a:lstStyle/>
                    <a:p>
                      <a:r>
                        <a:rPr lang="en-US" b="0" dirty="0"/>
                        <a:t>LOINC Code</a:t>
                      </a:r>
                    </a:p>
                  </a:txBody>
                  <a:tcPr/>
                </a:tc>
                <a:extLst>
                  <a:ext uri="{0D108BD9-81ED-4DB2-BD59-A6C34878D82A}">
                    <a16:rowId xmlns:a16="http://schemas.microsoft.com/office/drawing/2014/main" val="710024841"/>
                  </a:ext>
                </a:extLst>
              </a:tr>
              <a:tr h="370840">
                <a:tc>
                  <a:txBody>
                    <a:bodyPr/>
                    <a:lstStyle/>
                    <a:p>
                      <a:r>
                        <a:rPr lang="en-US" dirty="0"/>
                        <a:t>Hepatitis B virus surface Ab</a:t>
                      </a:r>
                    </a:p>
                  </a:txBody>
                  <a:tcPr/>
                </a:tc>
                <a:tc>
                  <a:txBody>
                    <a:bodyPr/>
                    <a:lstStyle/>
                    <a:p>
                      <a:r>
                        <a:rPr lang="en-US" dirty="0"/>
                        <a:t>Component</a:t>
                      </a:r>
                    </a:p>
                  </a:txBody>
                  <a:tcPr/>
                </a:tc>
                <a:extLst>
                  <a:ext uri="{0D108BD9-81ED-4DB2-BD59-A6C34878D82A}">
                    <a16:rowId xmlns:a16="http://schemas.microsoft.com/office/drawing/2014/main" val="537461411"/>
                  </a:ext>
                </a:extLst>
              </a:tr>
              <a:tr h="370840">
                <a:tc>
                  <a:txBody>
                    <a:bodyPr/>
                    <a:lstStyle/>
                    <a:p>
                      <a:r>
                        <a:rPr lang="en-US" dirty="0" err="1"/>
                        <a:t>Acnc</a:t>
                      </a:r>
                      <a:r>
                        <a:rPr lang="en-US" dirty="0"/>
                        <a:t> (arbitrary conc.)</a:t>
                      </a:r>
                    </a:p>
                  </a:txBody>
                  <a:tcPr/>
                </a:tc>
                <a:tc>
                  <a:txBody>
                    <a:bodyPr/>
                    <a:lstStyle/>
                    <a:p>
                      <a:r>
                        <a:rPr lang="en-US" dirty="0"/>
                        <a:t>Property measured</a:t>
                      </a:r>
                    </a:p>
                  </a:txBody>
                  <a:tcPr/>
                </a:tc>
                <a:extLst>
                  <a:ext uri="{0D108BD9-81ED-4DB2-BD59-A6C34878D82A}">
                    <a16:rowId xmlns:a16="http://schemas.microsoft.com/office/drawing/2014/main" val="134461555"/>
                  </a:ext>
                </a:extLst>
              </a:tr>
              <a:tr h="370840">
                <a:tc>
                  <a:txBody>
                    <a:bodyPr/>
                    <a:lstStyle/>
                    <a:p>
                      <a:r>
                        <a:rPr lang="en-US" dirty="0"/>
                        <a:t>Pt</a:t>
                      </a:r>
                    </a:p>
                  </a:txBody>
                  <a:tcPr/>
                </a:tc>
                <a:tc>
                  <a:txBody>
                    <a:bodyPr/>
                    <a:lstStyle/>
                    <a:p>
                      <a:r>
                        <a:rPr lang="en-US" dirty="0"/>
                        <a:t>Timing</a:t>
                      </a:r>
                    </a:p>
                  </a:txBody>
                  <a:tcPr/>
                </a:tc>
                <a:extLst>
                  <a:ext uri="{0D108BD9-81ED-4DB2-BD59-A6C34878D82A}">
                    <a16:rowId xmlns:a16="http://schemas.microsoft.com/office/drawing/2014/main" val="1648289838"/>
                  </a:ext>
                </a:extLst>
              </a:tr>
              <a:tr h="370840">
                <a:tc>
                  <a:txBody>
                    <a:bodyPr/>
                    <a:lstStyle/>
                    <a:p>
                      <a:r>
                        <a:rPr lang="en-US" dirty="0"/>
                        <a:t>Ser</a:t>
                      </a:r>
                    </a:p>
                  </a:txBody>
                  <a:tcPr/>
                </a:tc>
                <a:tc>
                  <a:txBody>
                    <a:bodyPr/>
                    <a:lstStyle/>
                    <a:p>
                      <a:r>
                        <a:rPr lang="en-US" dirty="0"/>
                        <a:t>System</a:t>
                      </a:r>
                    </a:p>
                  </a:txBody>
                  <a:tcPr/>
                </a:tc>
                <a:extLst>
                  <a:ext uri="{0D108BD9-81ED-4DB2-BD59-A6C34878D82A}">
                    <a16:rowId xmlns:a16="http://schemas.microsoft.com/office/drawing/2014/main" val="787317071"/>
                  </a:ext>
                </a:extLst>
              </a:tr>
              <a:tr h="370840">
                <a:tc>
                  <a:txBody>
                    <a:bodyPr/>
                    <a:lstStyle/>
                    <a:p>
                      <a:r>
                        <a:rPr lang="en-US" dirty="0" err="1"/>
                        <a:t>Qn</a:t>
                      </a:r>
                      <a:endParaRPr lang="en-US" dirty="0"/>
                    </a:p>
                  </a:txBody>
                  <a:tcPr/>
                </a:tc>
                <a:tc>
                  <a:txBody>
                    <a:bodyPr/>
                    <a:lstStyle/>
                    <a:p>
                      <a:r>
                        <a:rPr lang="en-US" dirty="0"/>
                        <a:t>Scale</a:t>
                      </a:r>
                    </a:p>
                  </a:txBody>
                  <a:tcPr/>
                </a:tc>
                <a:extLst>
                  <a:ext uri="{0D108BD9-81ED-4DB2-BD59-A6C34878D82A}">
                    <a16:rowId xmlns:a16="http://schemas.microsoft.com/office/drawing/2014/main" val="1069667945"/>
                  </a:ext>
                </a:extLst>
              </a:tr>
              <a:tr h="370840">
                <a:tc>
                  <a:txBody>
                    <a:bodyPr/>
                    <a:lstStyle/>
                    <a:p>
                      <a:r>
                        <a:rPr lang="en-US" dirty="0"/>
                        <a:t>EIA</a:t>
                      </a:r>
                    </a:p>
                  </a:txBody>
                  <a:tcPr/>
                </a:tc>
                <a:tc>
                  <a:txBody>
                    <a:bodyPr/>
                    <a:lstStyle/>
                    <a:p>
                      <a:r>
                        <a:rPr lang="en-US" dirty="0"/>
                        <a:t>Method*</a:t>
                      </a:r>
                    </a:p>
                  </a:txBody>
                  <a:tcPr/>
                </a:tc>
                <a:extLst>
                  <a:ext uri="{0D108BD9-81ED-4DB2-BD59-A6C34878D82A}">
                    <a16:rowId xmlns:a16="http://schemas.microsoft.com/office/drawing/2014/main" val="4221207378"/>
                  </a:ext>
                </a:extLst>
              </a:tr>
            </a:tbl>
          </a:graphicData>
        </a:graphic>
      </p:graphicFrame>
      <p:sp>
        <p:nvSpPr>
          <p:cNvPr id="8" name="TextBox 7">
            <a:extLst>
              <a:ext uri="{FF2B5EF4-FFF2-40B4-BE49-F238E27FC236}">
                <a16:creationId xmlns:a16="http://schemas.microsoft.com/office/drawing/2014/main" id="{56F61074-8B0B-12CF-91B7-995166B192CF}"/>
              </a:ext>
            </a:extLst>
          </p:cNvPr>
          <p:cNvSpPr txBox="1"/>
          <p:nvPr/>
        </p:nvSpPr>
        <p:spPr>
          <a:xfrm>
            <a:off x="7532690" y="5554209"/>
            <a:ext cx="2458237" cy="646331"/>
          </a:xfrm>
          <a:prstGeom prst="rect">
            <a:avLst/>
          </a:prstGeom>
          <a:noFill/>
        </p:spPr>
        <p:txBody>
          <a:bodyPr wrap="none" rtlCol="0">
            <a:spAutoFit/>
          </a:bodyPr>
          <a:lstStyle/>
          <a:p>
            <a:pPr algn="ctr"/>
            <a:r>
              <a:rPr lang="en-US" i="1" dirty="0"/>
              <a:t>There are six LOINC axes</a:t>
            </a:r>
          </a:p>
          <a:p>
            <a:pPr algn="ctr"/>
            <a:r>
              <a:rPr lang="en-US" i="1" dirty="0"/>
              <a:t>*Method is optional</a:t>
            </a:r>
          </a:p>
        </p:txBody>
      </p:sp>
    </p:spTree>
    <p:extLst>
      <p:ext uri="{BB962C8B-B14F-4D97-AF65-F5344CB8AC3E}">
        <p14:creationId xmlns:p14="http://schemas.microsoft.com/office/powerpoint/2010/main" val="729080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DFDDD-A1F7-9F48-B8B5-BA8D63E507EF}"/>
              </a:ext>
            </a:extLst>
          </p:cNvPr>
          <p:cNvSpPr>
            <a:spLocks noGrp="1"/>
          </p:cNvSpPr>
          <p:nvPr>
            <p:ph type="title"/>
          </p:nvPr>
        </p:nvSpPr>
        <p:spPr/>
        <p:txBody>
          <a:bodyPr/>
          <a:lstStyle/>
          <a:p>
            <a:r>
              <a:rPr lang="en-US" b="1" dirty="0"/>
              <a:t>Limitations in LOINC</a:t>
            </a:r>
          </a:p>
        </p:txBody>
      </p:sp>
      <p:sp>
        <p:nvSpPr>
          <p:cNvPr id="3" name="Content Placeholder 2">
            <a:extLst>
              <a:ext uri="{FF2B5EF4-FFF2-40B4-BE49-F238E27FC236}">
                <a16:creationId xmlns:a16="http://schemas.microsoft.com/office/drawing/2014/main" id="{393AA38B-14E9-4E48-934B-659A367F8E10}"/>
              </a:ext>
            </a:extLst>
          </p:cNvPr>
          <p:cNvSpPr>
            <a:spLocks noGrp="1"/>
          </p:cNvSpPr>
          <p:nvPr>
            <p:ph idx="1"/>
          </p:nvPr>
        </p:nvSpPr>
        <p:spPr>
          <a:xfrm>
            <a:off x="838200" y="1930728"/>
            <a:ext cx="10515600" cy="4133742"/>
          </a:xfrm>
        </p:spPr>
        <p:txBody>
          <a:bodyPr>
            <a:normAutofit fontScale="92500"/>
          </a:bodyPr>
          <a:lstStyle/>
          <a:p>
            <a:pPr>
              <a:lnSpc>
                <a:spcPct val="100000"/>
              </a:lnSpc>
            </a:pPr>
            <a:r>
              <a:rPr lang="en-US" dirty="0"/>
              <a:t>Curation has been lax and by non-laboratorians (overlapping codes)</a:t>
            </a:r>
          </a:p>
          <a:p>
            <a:pPr>
              <a:lnSpc>
                <a:spcPct val="100000"/>
              </a:lnSpc>
            </a:pPr>
            <a:r>
              <a:rPr lang="en-US" dirty="0"/>
              <a:t>Method optional, different codes with and without methods</a:t>
            </a:r>
          </a:p>
          <a:p>
            <a:pPr>
              <a:lnSpc>
                <a:spcPct val="100000"/>
              </a:lnSpc>
            </a:pPr>
            <a:r>
              <a:rPr lang="en-US" dirty="0"/>
              <a:t>Assigning codes can be difficult and time-consuming</a:t>
            </a:r>
          </a:p>
          <a:p>
            <a:pPr lvl="1">
              <a:lnSpc>
                <a:spcPct val="100000"/>
              </a:lnSpc>
            </a:pPr>
            <a:r>
              <a:rPr lang="en-US" dirty="0"/>
              <a:t>Up to 20% of assigned LOINC codes may be erroneous</a:t>
            </a:r>
          </a:p>
          <a:p>
            <a:pPr lvl="1">
              <a:lnSpc>
                <a:spcPct val="100000"/>
              </a:lnSpc>
            </a:pPr>
            <a:r>
              <a:rPr lang="en-US" dirty="0"/>
              <a:t>Most labs not fully “mapped” (reg requirement based on test volume)</a:t>
            </a:r>
          </a:p>
          <a:p>
            <a:pPr>
              <a:lnSpc>
                <a:spcPct val="100000"/>
              </a:lnSpc>
            </a:pPr>
            <a:r>
              <a:rPr lang="en-US" dirty="0"/>
              <a:t>Lack of a natural hierarchy or other method for aggregating similar tests</a:t>
            </a:r>
          </a:p>
          <a:p>
            <a:pPr>
              <a:lnSpc>
                <a:spcPct val="100000"/>
              </a:lnSpc>
            </a:pPr>
            <a:r>
              <a:rPr lang="en-US" dirty="0"/>
              <a:t>Does not guarantee clinical equivalence of results (safety issue)</a:t>
            </a:r>
          </a:p>
          <a:p>
            <a:pPr>
              <a:lnSpc>
                <a:spcPct val="100000"/>
              </a:lnSpc>
            </a:pPr>
            <a:r>
              <a:rPr lang="en-US" dirty="0"/>
              <a:t>Limitations for representing genomics testing (dynamic gene panels)</a:t>
            </a:r>
          </a:p>
        </p:txBody>
      </p:sp>
    </p:spTree>
    <p:extLst>
      <p:ext uri="{BB962C8B-B14F-4D97-AF65-F5344CB8AC3E}">
        <p14:creationId xmlns:p14="http://schemas.microsoft.com/office/powerpoint/2010/main" val="2496466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6CC3-9F9D-F845-931C-6A3A4503BAC4}"/>
              </a:ext>
            </a:extLst>
          </p:cNvPr>
          <p:cNvSpPr>
            <a:spLocks noGrp="1"/>
          </p:cNvSpPr>
          <p:nvPr>
            <p:ph type="title"/>
          </p:nvPr>
        </p:nvSpPr>
        <p:spPr/>
        <p:txBody>
          <a:bodyPr/>
          <a:lstStyle/>
          <a:p>
            <a:r>
              <a:rPr lang="en-US" b="1" dirty="0"/>
              <a:t>UCUM</a:t>
            </a:r>
          </a:p>
        </p:txBody>
      </p:sp>
      <p:sp>
        <p:nvSpPr>
          <p:cNvPr id="3" name="Content Placeholder 2">
            <a:extLst>
              <a:ext uri="{FF2B5EF4-FFF2-40B4-BE49-F238E27FC236}">
                <a16:creationId xmlns:a16="http://schemas.microsoft.com/office/drawing/2014/main" id="{62F54E57-2E50-A248-AAF3-0A32C034DDE6}"/>
              </a:ext>
            </a:extLst>
          </p:cNvPr>
          <p:cNvSpPr>
            <a:spLocks noGrp="1"/>
          </p:cNvSpPr>
          <p:nvPr>
            <p:ph idx="1"/>
          </p:nvPr>
        </p:nvSpPr>
        <p:spPr>
          <a:xfrm>
            <a:off x="838200" y="1825625"/>
            <a:ext cx="5410200" cy="4351338"/>
          </a:xfrm>
        </p:spPr>
        <p:txBody>
          <a:bodyPr/>
          <a:lstStyle/>
          <a:p>
            <a:r>
              <a:rPr lang="en-US" dirty="0"/>
              <a:t>Unified Code for Units of Measure</a:t>
            </a:r>
          </a:p>
          <a:p>
            <a:r>
              <a:rPr lang="en-US" dirty="0"/>
              <a:t>https://</a:t>
            </a:r>
            <a:r>
              <a:rPr lang="en-US" dirty="0" err="1"/>
              <a:t>ucum.org</a:t>
            </a:r>
            <a:endParaRPr lang="en-US" dirty="0"/>
          </a:p>
          <a:p>
            <a:r>
              <a:rPr lang="en-US" dirty="0"/>
              <a:t>Consistent grammar and syntax rules for representing units with standard text characters</a:t>
            </a:r>
          </a:p>
          <a:p>
            <a:r>
              <a:rPr lang="en-US" dirty="0"/>
              <a:t>Broad range of units represented</a:t>
            </a:r>
          </a:p>
          <a:p>
            <a:r>
              <a:rPr lang="en-US" dirty="0"/>
              <a:t>Relatively simple for most common units</a:t>
            </a:r>
          </a:p>
          <a:p>
            <a:endParaRPr lang="en-US" dirty="0"/>
          </a:p>
          <a:p>
            <a:endParaRPr lang="en-US" dirty="0"/>
          </a:p>
        </p:txBody>
      </p:sp>
      <p:pic>
        <p:nvPicPr>
          <p:cNvPr id="5" name="Picture 4">
            <a:extLst>
              <a:ext uri="{FF2B5EF4-FFF2-40B4-BE49-F238E27FC236}">
                <a16:creationId xmlns:a16="http://schemas.microsoft.com/office/drawing/2014/main" id="{2D6FC4F2-7F39-CF42-95A7-D1A72BCE1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0" y="690563"/>
            <a:ext cx="4838700" cy="5486400"/>
          </a:xfrm>
          <a:prstGeom prst="rect">
            <a:avLst/>
          </a:prstGeom>
        </p:spPr>
      </p:pic>
      <p:sp>
        <p:nvSpPr>
          <p:cNvPr id="4" name="TextBox 3">
            <a:extLst>
              <a:ext uri="{FF2B5EF4-FFF2-40B4-BE49-F238E27FC236}">
                <a16:creationId xmlns:a16="http://schemas.microsoft.com/office/drawing/2014/main" id="{670548E1-AE1C-B235-8475-CDFEA6FEDA67}"/>
              </a:ext>
            </a:extLst>
          </p:cNvPr>
          <p:cNvSpPr txBox="1"/>
          <p:nvPr/>
        </p:nvSpPr>
        <p:spPr>
          <a:xfrm>
            <a:off x="5191432" y="6271568"/>
            <a:ext cx="6317563" cy="461665"/>
          </a:xfrm>
          <a:prstGeom prst="rect">
            <a:avLst/>
          </a:prstGeom>
          <a:noFill/>
        </p:spPr>
        <p:txBody>
          <a:bodyPr wrap="none" rtlCol="0">
            <a:spAutoFit/>
          </a:bodyPr>
          <a:lstStyle/>
          <a:p>
            <a:r>
              <a:rPr lang="en-US" sz="1200" dirty="0"/>
              <a:t>See </a:t>
            </a:r>
            <a:r>
              <a:rPr lang="en-US" sz="1200" dirty="0" err="1"/>
              <a:t>Schadow</a:t>
            </a:r>
            <a:r>
              <a:rPr lang="en-US" sz="1200" dirty="0"/>
              <a:t> and McDonald. The Unified Code for Units of Measure. </a:t>
            </a:r>
            <a:r>
              <a:rPr lang="en-US" sz="1200" dirty="0">
                <a:hlinkClick r:id="rId3"/>
              </a:rPr>
              <a:t>https://ucum.org/ucum.html</a:t>
            </a:r>
            <a:endParaRPr lang="en-US" sz="1200" dirty="0"/>
          </a:p>
          <a:p>
            <a:r>
              <a:rPr lang="en-US" sz="1200" dirty="0"/>
              <a:t>UCUM examples: https://</a:t>
            </a:r>
            <a:r>
              <a:rPr lang="en-US" sz="1200" dirty="0" err="1"/>
              <a:t>ucum.nlm.nih.gov</a:t>
            </a:r>
            <a:r>
              <a:rPr lang="en-US" sz="1200" dirty="0"/>
              <a:t>/example-UCUM-Codes-v1.4.pdf</a:t>
            </a:r>
          </a:p>
        </p:txBody>
      </p:sp>
    </p:spTree>
    <p:extLst>
      <p:ext uri="{BB962C8B-B14F-4D97-AF65-F5344CB8AC3E}">
        <p14:creationId xmlns:p14="http://schemas.microsoft.com/office/powerpoint/2010/main" val="268014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7C1018-5256-F87A-9A31-357FDD5AB330}"/>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657271" y="2805027"/>
            <a:ext cx="558885" cy="558885"/>
          </a:xfrm>
          <a:prstGeom prst="rect">
            <a:avLst/>
          </a:prstGeom>
        </p:spPr>
      </p:pic>
      <p:pic>
        <p:nvPicPr>
          <p:cNvPr id="11" name="Picture 10">
            <a:extLst>
              <a:ext uri="{FF2B5EF4-FFF2-40B4-BE49-F238E27FC236}">
                <a16:creationId xmlns:a16="http://schemas.microsoft.com/office/drawing/2014/main" id="{59F1E1EF-560D-F6D9-70D2-5F858E8655F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6200000">
            <a:off x="9761694" y="3881508"/>
            <a:ext cx="558885" cy="558885"/>
          </a:xfrm>
          <a:prstGeom prst="rect">
            <a:avLst/>
          </a:prstGeom>
        </p:spPr>
      </p:pic>
      <p:sp>
        <p:nvSpPr>
          <p:cNvPr id="5" name="Title 4">
            <a:extLst>
              <a:ext uri="{FF2B5EF4-FFF2-40B4-BE49-F238E27FC236}">
                <a16:creationId xmlns:a16="http://schemas.microsoft.com/office/drawing/2014/main" id="{50E7B1B2-0E5C-4770-B90B-92D504C44A59}"/>
              </a:ext>
            </a:extLst>
          </p:cNvPr>
          <p:cNvSpPr>
            <a:spLocks noGrp="1"/>
          </p:cNvSpPr>
          <p:nvPr>
            <p:ph type="title"/>
          </p:nvPr>
        </p:nvSpPr>
        <p:spPr/>
        <p:txBody>
          <a:bodyPr/>
          <a:lstStyle/>
          <a:p>
            <a:r>
              <a:rPr lang="en-US" b="1" dirty="0"/>
              <a:t>What is a computer interface?</a:t>
            </a:r>
          </a:p>
        </p:txBody>
      </p:sp>
      <p:sp>
        <p:nvSpPr>
          <p:cNvPr id="6" name="Content Placeholder 5">
            <a:extLst>
              <a:ext uri="{FF2B5EF4-FFF2-40B4-BE49-F238E27FC236}">
                <a16:creationId xmlns:a16="http://schemas.microsoft.com/office/drawing/2014/main" id="{80270A34-FED1-7CC0-B2BA-F9C10CE1CDB9}"/>
              </a:ext>
            </a:extLst>
          </p:cNvPr>
          <p:cNvSpPr>
            <a:spLocks noGrp="1"/>
          </p:cNvSpPr>
          <p:nvPr>
            <p:ph idx="1"/>
          </p:nvPr>
        </p:nvSpPr>
        <p:spPr>
          <a:xfrm>
            <a:off x="838200" y="1825625"/>
            <a:ext cx="10515600" cy="4844116"/>
          </a:xfrm>
        </p:spPr>
        <p:txBody>
          <a:bodyPr>
            <a:normAutofit fontScale="85000" lnSpcReduction="20000"/>
          </a:bodyPr>
          <a:lstStyle/>
          <a:p>
            <a:pPr>
              <a:lnSpc>
                <a:spcPct val="110000"/>
              </a:lnSpc>
            </a:pPr>
            <a:r>
              <a:rPr lang="en-US" dirty="0"/>
              <a:t>Functional connection between devices that</a:t>
            </a:r>
            <a:br>
              <a:rPr lang="en-US" dirty="0"/>
            </a:br>
            <a:r>
              <a:rPr lang="en-US" dirty="0"/>
              <a:t>allows programs to share data for processing</a:t>
            </a:r>
          </a:p>
          <a:p>
            <a:pPr lvl="1">
              <a:lnSpc>
                <a:spcPct val="110000"/>
              </a:lnSpc>
            </a:pPr>
            <a:r>
              <a:rPr lang="en-US" dirty="0"/>
              <a:t>Hardware connection for electrical communication</a:t>
            </a:r>
          </a:p>
          <a:p>
            <a:pPr lvl="1">
              <a:lnSpc>
                <a:spcPct val="110000"/>
              </a:lnSpc>
            </a:pPr>
            <a:r>
              <a:rPr lang="en-US" dirty="0"/>
              <a:t>Translation of data from one encoding to another</a:t>
            </a:r>
          </a:p>
          <a:p>
            <a:pPr>
              <a:lnSpc>
                <a:spcPct val="110000"/>
              </a:lnSpc>
            </a:pPr>
            <a:r>
              <a:rPr lang="en-US" dirty="0"/>
              <a:t>Hardware interface</a:t>
            </a:r>
          </a:p>
          <a:p>
            <a:pPr lvl="1">
              <a:lnSpc>
                <a:spcPct val="110000"/>
              </a:lnSpc>
            </a:pPr>
            <a:r>
              <a:rPr lang="en-US" dirty="0"/>
              <a:t>Between two devices: Serial or parallel connection</a:t>
            </a:r>
          </a:p>
          <a:p>
            <a:pPr lvl="1">
              <a:lnSpc>
                <a:spcPct val="110000"/>
              </a:lnSpc>
            </a:pPr>
            <a:r>
              <a:rPr lang="en-US" dirty="0"/>
              <a:t>Shared between multiple devices: Network connection</a:t>
            </a:r>
          </a:p>
          <a:p>
            <a:pPr>
              <a:lnSpc>
                <a:spcPct val="110000"/>
              </a:lnSpc>
            </a:pPr>
            <a:r>
              <a:rPr lang="en-US" dirty="0"/>
              <a:t>Software interface</a:t>
            </a:r>
          </a:p>
          <a:p>
            <a:pPr lvl="1">
              <a:lnSpc>
                <a:spcPct val="110000"/>
              </a:lnSpc>
            </a:pPr>
            <a:r>
              <a:rPr lang="en-US" dirty="0"/>
              <a:t>Translate complex data and requests for data processing services </a:t>
            </a:r>
            <a:br>
              <a:rPr lang="en-US" dirty="0"/>
            </a:br>
            <a:r>
              <a:rPr lang="en-US" dirty="0"/>
              <a:t>across hardware connections</a:t>
            </a:r>
          </a:p>
          <a:p>
            <a:pPr>
              <a:lnSpc>
                <a:spcPct val="110000"/>
              </a:lnSpc>
            </a:pPr>
            <a:r>
              <a:rPr lang="en-US" dirty="0"/>
              <a:t>Lab examples:</a:t>
            </a:r>
          </a:p>
          <a:p>
            <a:pPr lvl="1">
              <a:lnSpc>
                <a:spcPct val="110000"/>
              </a:lnSpc>
            </a:pPr>
            <a:r>
              <a:rPr lang="en-US" dirty="0"/>
              <a:t>Instrument interface (instrument to middleware or LIS, hardware and software)</a:t>
            </a:r>
          </a:p>
          <a:p>
            <a:pPr lvl="1">
              <a:lnSpc>
                <a:spcPct val="110000"/>
              </a:lnSpc>
            </a:pPr>
            <a:r>
              <a:rPr lang="en-US" dirty="0"/>
              <a:t>System interface (LIS to EHR when separate systems, software with network connections)</a:t>
            </a:r>
          </a:p>
        </p:txBody>
      </p:sp>
      <p:pic>
        <p:nvPicPr>
          <p:cNvPr id="3" name="Picture 2">
            <a:extLst>
              <a:ext uri="{FF2B5EF4-FFF2-40B4-BE49-F238E27FC236}">
                <a16:creationId xmlns:a16="http://schemas.microsoft.com/office/drawing/2014/main" id="{5DBBA344-DBBE-E367-78F4-4ACC5C5414A7}"/>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83170" y="2017628"/>
            <a:ext cx="1117600" cy="1117600"/>
          </a:xfrm>
          <a:prstGeom prst="rect">
            <a:avLst/>
          </a:prstGeom>
        </p:spPr>
      </p:pic>
      <p:pic>
        <p:nvPicPr>
          <p:cNvPr id="7" name="Picture 6">
            <a:extLst>
              <a:ext uri="{FF2B5EF4-FFF2-40B4-BE49-F238E27FC236}">
                <a16:creationId xmlns:a16="http://schemas.microsoft.com/office/drawing/2014/main" id="{062A6CFA-D33E-708E-1B08-B377AF1FEFE3}"/>
              </a:ext>
            </a:extLst>
          </p:cNvPr>
          <p:cNvPicPr>
            <a:picLocks noChangeAspect="1"/>
          </p:cNvPicPr>
          <p:nvPr/>
        </p:nvPicPr>
        <p:blipFill>
          <a:blip r:embed="rId5">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70785" y="3208980"/>
            <a:ext cx="836280" cy="836280"/>
          </a:xfrm>
          <a:prstGeom prst="rect">
            <a:avLst/>
          </a:prstGeom>
        </p:spPr>
      </p:pic>
      <p:sp>
        <p:nvSpPr>
          <p:cNvPr id="12" name="TextBox 11">
            <a:extLst>
              <a:ext uri="{FF2B5EF4-FFF2-40B4-BE49-F238E27FC236}">
                <a16:creationId xmlns:a16="http://schemas.microsoft.com/office/drawing/2014/main" id="{DBA18FE3-BFA7-BDB5-A9EF-324CDF930857}"/>
              </a:ext>
            </a:extLst>
          </p:cNvPr>
          <p:cNvSpPr txBox="1"/>
          <p:nvPr/>
        </p:nvSpPr>
        <p:spPr>
          <a:xfrm>
            <a:off x="10098739" y="2491496"/>
            <a:ext cx="1232710" cy="646331"/>
          </a:xfrm>
          <a:prstGeom prst="rect">
            <a:avLst/>
          </a:prstGeom>
          <a:noFill/>
        </p:spPr>
        <p:txBody>
          <a:bodyPr wrap="none" rtlCol="0">
            <a:spAutoFit/>
          </a:bodyPr>
          <a:lstStyle/>
          <a:p>
            <a:pPr algn="ctr"/>
            <a:r>
              <a:rPr lang="en-US" dirty="0"/>
              <a:t>Hardware</a:t>
            </a:r>
          </a:p>
          <a:p>
            <a:pPr algn="ctr"/>
            <a:r>
              <a:rPr lang="en-US" dirty="0"/>
              <a:t>connection</a:t>
            </a:r>
          </a:p>
        </p:txBody>
      </p:sp>
      <p:sp>
        <p:nvSpPr>
          <p:cNvPr id="13" name="TextBox 12">
            <a:extLst>
              <a:ext uri="{FF2B5EF4-FFF2-40B4-BE49-F238E27FC236}">
                <a16:creationId xmlns:a16="http://schemas.microsoft.com/office/drawing/2014/main" id="{598363DD-325D-28B8-CFC5-64431031A453}"/>
              </a:ext>
            </a:extLst>
          </p:cNvPr>
          <p:cNvSpPr txBox="1"/>
          <p:nvPr/>
        </p:nvSpPr>
        <p:spPr>
          <a:xfrm>
            <a:off x="7959515" y="3438069"/>
            <a:ext cx="1215076" cy="369332"/>
          </a:xfrm>
          <a:prstGeom prst="rect">
            <a:avLst/>
          </a:prstGeom>
          <a:noFill/>
        </p:spPr>
        <p:txBody>
          <a:bodyPr wrap="none" rtlCol="0">
            <a:spAutoFit/>
          </a:bodyPr>
          <a:lstStyle/>
          <a:p>
            <a:pPr algn="ctr"/>
            <a:r>
              <a:rPr lang="en-US" dirty="0"/>
              <a:t>Translation</a:t>
            </a:r>
          </a:p>
        </p:txBody>
      </p:sp>
      <p:cxnSp>
        <p:nvCxnSpPr>
          <p:cNvPr id="15" name="Straight Arrow Connector 14">
            <a:extLst>
              <a:ext uri="{FF2B5EF4-FFF2-40B4-BE49-F238E27FC236}">
                <a16:creationId xmlns:a16="http://schemas.microsoft.com/office/drawing/2014/main" id="{FD3516FC-DBAE-C062-908F-5B99514BD217}"/>
              </a:ext>
            </a:extLst>
          </p:cNvPr>
          <p:cNvCxnSpPr>
            <a:stCxn id="12" idx="1"/>
          </p:cNvCxnSpPr>
          <p:nvPr/>
        </p:nvCxnSpPr>
        <p:spPr>
          <a:xfrm flipH="1">
            <a:off x="9216156" y="2814662"/>
            <a:ext cx="882583" cy="1339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714E771-3AA8-6250-2AA5-6CCBA1566725}"/>
              </a:ext>
            </a:extLst>
          </p:cNvPr>
          <p:cNvCxnSpPr>
            <a:cxnSpLocks/>
            <a:stCxn id="12" idx="2"/>
          </p:cNvCxnSpPr>
          <p:nvPr/>
        </p:nvCxnSpPr>
        <p:spPr>
          <a:xfrm flipH="1">
            <a:off x="10260773" y="3137827"/>
            <a:ext cx="454321" cy="7436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D9395DA-BDF8-D1FA-352D-9295BD440C3C}"/>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73473" y="4359096"/>
            <a:ext cx="1117600" cy="1117600"/>
          </a:xfrm>
          <a:prstGeom prst="rect">
            <a:avLst/>
          </a:prstGeom>
        </p:spPr>
      </p:pic>
    </p:spTree>
    <p:extLst>
      <p:ext uri="{BB962C8B-B14F-4D97-AF65-F5344CB8AC3E}">
        <p14:creationId xmlns:p14="http://schemas.microsoft.com/office/powerpoint/2010/main" val="1495896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1424-4C69-504F-A172-3756EAE0CE99}"/>
              </a:ext>
            </a:extLst>
          </p:cNvPr>
          <p:cNvSpPr>
            <a:spLocks noGrp="1"/>
          </p:cNvSpPr>
          <p:nvPr>
            <p:ph type="title"/>
          </p:nvPr>
        </p:nvSpPr>
        <p:spPr/>
        <p:txBody>
          <a:bodyPr/>
          <a:lstStyle/>
          <a:p>
            <a:r>
              <a:rPr lang="en-US" b="1" dirty="0"/>
              <a:t>AP Interoperability: CAP Cancer Protocols</a:t>
            </a:r>
          </a:p>
        </p:txBody>
      </p:sp>
      <p:sp>
        <p:nvSpPr>
          <p:cNvPr id="3" name="Content Placeholder 2">
            <a:extLst>
              <a:ext uri="{FF2B5EF4-FFF2-40B4-BE49-F238E27FC236}">
                <a16:creationId xmlns:a16="http://schemas.microsoft.com/office/drawing/2014/main" id="{8728DFF7-3F91-6049-A82B-AFDAA0F6E7D1}"/>
              </a:ext>
            </a:extLst>
          </p:cNvPr>
          <p:cNvSpPr>
            <a:spLocks noGrp="1"/>
          </p:cNvSpPr>
          <p:nvPr>
            <p:ph idx="1"/>
          </p:nvPr>
        </p:nvSpPr>
        <p:spPr>
          <a:xfrm>
            <a:off x="838200" y="1825625"/>
            <a:ext cx="10678886" cy="4667250"/>
          </a:xfrm>
        </p:spPr>
        <p:txBody>
          <a:bodyPr>
            <a:normAutofit/>
          </a:bodyPr>
          <a:lstStyle/>
          <a:p>
            <a:r>
              <a:rPr lang="en-US" dirty="0"/>
              <a:t>Questions and responses for cancer sign-out and biomarker reporting</a:t>
            </a:r>
          </a:p>
          <a:p>
            <a:pPr lvl="1"/>
            <a:r>
              <a:rPr lang="en-US" dirty="0"/>
              <a:t>Written and edited by CAP, 101 protocols over 14 organ systems/contexts</a:t>
            </a:r>
          </a:p>
          <a:p>
            <a:pPr lvl="1"/>
            <a:r>
              <a:rPr lang="en-US" dirty="0"/>
              <a:t>Expresses much of the information in pathology reports as </a:t>
            </a:r>
            <a:r>
              <a:rPr lang="en-US" dirty="0" err="1"/>
              <a:t>name:value</a:t>
            </a:r>
            <a:r>
              <a:rPr lang="en-US" dirty="0"/>
              <a:t> pairs in a structured report (XML)</a:t>
            </a:r>
          </a:p>
          <a:p>
            <a:pPr lvl="1"/>
            <a:r>
              <a:rPr lang="en-US" dirty="0"/>
              <a:t>Questions designated by “C-keys” (codes) with defined answer lists</a:t>
            </a:r>
          </a:p>
          <a:p>
            <a:pPr lvl="1"/>
            <a:r>
              <a:rPr lang="en-US" dirty="0"/>
              <a:t>Electronic form (electronic Cancer Protocols, </a:t>
            </a:r>
            <a:r>
              <a:rPr lang="en-US" dirty="0" err="1"/>
              <a:t>eCP</a:t>
            </a:r>
            <a:r>
              <a:rPr lang="en-US" dirty="0"/>
              <a:t>) for import into LIS</a:t>
            </a:r>
          </a:p>
          <a:p>
            <a:r>
              <a:rPr lang="en-US" dirty="0"/>
              <a:t>Standardizing the </a:t>
            </a:r>
            <a:r>
              <a:rPr lang="en-US" dirty="0" err="1"/>
              <a:t>name:value</a:t>
            </a:r>
            <a:r>
              <a:rPr lang="en-US" dirty="0"/>
              <a:t> pairs</a:t>
            </a:r>
          </a:p>
          <a:p>
            <a:pPr lvl="1"/>
            <a:r>
              <a:rPr lang="en-US" dirty="0"/>
              <a:t>Linkage of </a:t>
            </a:r>
            <a:r>
              <a:rPr lang="en-US" dirty="0" err="1"/>
              <a:t>eCP</a:t>
            </a:r>
            <a:r>
              <a:rPr lang="en-US" dirty="0"/>
              <a:t> with standard terminologies (U. Neb. &amp; others)</a:t>
            </a:r>
          </a:p>
          <a:p>
            <a:pPr lvl="1"/>
            <a:r>
              <a:rPr lang="en-US" dirty="0"/>
              <a:t>LOINC considered for linkage to C-keys, now using SNOMED observables axis</a:t>
            </a:r>
          </a:p>
          <a:p>
            <a:pPr lvl="1"/>
            <a:r>
              <a:rPr lang="en-US" dirty="0"/>
              <a:t>Answers linked to SNOMED disease, structure, and clinical finding axes</a:t>
            </a:r>
          </a:p>
          <a:p>
            <a:r>
              <a:rPr lang="en-US" dirty="0"/>
              <a:t>Potential for interoperable AP reports with accurately sharable “Q&amp;A”</a:t>
            </a:r>
          </a:p>
          <a:p>
            <a:endParaRPr lang="en-US" dirty="0"/>
          </a:p>
        </p:txBody>
      </p:sp>
    </p:spTree>
    <p:extLst>
      <p:ext uri="{BB962C8B-B14F-4D97-AF65-F5344CB8AC3E}">
        <p14:creationId xmlns:p14="http://schemas.microsoft.com/office/powerpoint/2010/main" val="2493057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BEAA-E476-DE47-BE05-15FE8AB8B341}"/>
              </a:ext>
            </a:extLst>
          </p:cNvPr>
          <p:cNvSpPr>
            <a:spLocks noGrp="1"/>
          </p:cNvSpPr>
          <p:nvPr>
            <p:ph type="title"/>
          </p:nvPr>
        </p:nvSpPr>
        <p:spPr/>
        <p:txBody>
          <a:bodyPr/>
          <a:lstStyle/>
          <a:p>
            <a:r>
              <a:rPr lang="en-US" b="1" dirty="0"/>
              <a:t>Clinical interoperability of lab data</a:t>
            </a:r>
          </a:p>
        </p:txBody>
      </p:sp>
      <p:sp>
        <p:nvSpPr>
          <p:cNvPr id="3" name="Content Placeholder 2">
            <a:extLst>
              <a:ext uri="{FF2B5EF4-FFF2-40B4-BE49-F238E27FC236}">
                <a16:creationId xmlns:a16="http://schemas.microsoft.com/office/drawing/2014/main" id="{F3DBA2A7-3955-B645-A5D0-F64695BF8973}"/>
              </a:ext>
            </a:extLst>
          </p:cNvPr>
          <p:cNvSpPr>
            <a:spLocks noGrp="1"/>
          </p:cNvSpPr>
          <p:nvPr>
            <p:ph idx="1"/>
          </p:nvPr>
        </p:nvSpPr>
        <p:spPr>
          <a:xfrm>
            <a:off x="838200" y="1690688"/>
            <a:ext cx="10515600" cy="4869089"/>
          </a:xfrm>
        </p:spPr>
        <p:txBody>
          <a:bodyPr>
            <a:normAutofit/>
          </a:bodyPr>
          <a:lstStyle/>
          <a:p>
            <a:r>
              <a:rPr lang="en-US" dirty="0"/>
              <a:t>Test names with standard syntax and semantics</a:t>
            </a:r>
          </a:p>
          <a:p>
            <a:pPr lvl="1"/>
            <a:r>
              <a:rPr lang="en-US" dirty="0"/>
              <a:t>LOINC, with reservations</a:t>
            </a:r>
          </a:p>
          <a:p>
            <a:r>
              <a:rPr lang="en-US" dirty="0"/>
              <a:t>Test results?</a:t>
            </a:r>
          </a:p>
          <a:p>
            <a:pPr lvl="1"/>
            <a:r>
              <a:rPr lang="en-US" dirty="0"/>
              <a:t>Categorical results</a:t>
            </a:r>
          </a:p>
          <a:p>
            <a:pPr lvl="2"/>
            <a:r>
              <a:rPr lang="en-US" dirty="0"/>
              <a:t>SNOMED, HL7 value sets, standard grading/staging (AJCC)</a:t>
            </a:r>
          </a:p>
          <a:p>
            <a:pPr lvl="1"/>
            <a:r>
              <a:rPr lang="en-US" dirty="0"/>
              <a:t>Numerical values are not adequately defined currently</a:t>
            </a:r>
          </a:p>
          <a:p>
            <a:pPr lvl="2"/>
            <a:r>
              <a:rPr lang="en-US" dirty="0"/>
              <a:t>What is semantic interoperability for numerical values?</a:t>
            </a:r>
          </a:p>
          <a:p>
            <a:pPr lvl="2"/>
            <a:r>
              <a:rPr lang="en-US" dirty="0"/>
              <a:t>UCUM for units</a:t>
            </a:r>
          </a:p>
          <a:p>
            <a:pPr lvl="2"/>
            <a:r>
              <a:rPr lang="en-US" dirty="0"/>
              <a:t>Communication of method? Type of kit and kit vendor?</a:t>
            </a:r>
          </a:p>
          <a:p>
            <a:pPr lvl="2"/>
            <a:r>
              <a:rPr lang="en-US" b="1" dirty="0"/>
              <a:t>Standard calibration (traceability to standard reference materials) not in data model</a:t>
            </a:r>
          </a:p>
          <a:p>
            <a:r>
              <a:rPr lang="en-US" dirty="0"/>
              <a:t>For </a:t>
            </a:r>
            <a:r>
              <a:rPr lang="en-US" b="1" dirty="0"/>
              <a:t>clinical interoperability</a:t>
            </a:r>
            <a:r>
              <a:rPr lang="en-US" dirty="0"/>
              <a:t>, both the test name and the results must be syntactically and semantically interoperable</a:t>
            </a:r>
          </a:p>
        </p:txBody>
      </p:sp>
    </p:spTree>
    <p:extLst>
      <p:ext uri="{BB962C8B-B14F-4D97-AF65-F5344CB8AC3E}">
        <p14:creationId xmlns:p14="http://schemas.microsoft.com/office/powerpoint/2010/main" val="128737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1D00E-BBA9-114B-AF7D-984175F96C46}"/>
              </a:ext>
            </a:extLst>
          </p:cNvPr>
          <p:cNvSpPr>
            <a:spLocks noGrp="1"/>
          </p:cNvSpPr>
          <p:nvPr>
            <p:ph type="title"/>
          </p:nvPr>
        </p:nvSpPr>
        <p:spPr/>
        <p:txBody>
          <a:bodyPr/>
          <a:lstStyle/>
          <a:p>
            <a:r>
              <a:rPr lang="en-US" b="1" dirty="0"/>
              <a:t>Interoperability and information blocking</a:t>
            </a:r>
          </a:p>
        </p:txBody>
      </p:sp>
      <p:sp>
        <p:nvSpPr>
          <p:cNvPr id="3" name="Content Placeholder 2">
            <a:extLst>
              <a:ext uri="{FF2B5EF4-FFF2-40B4-BE49-F238E27FC236}">
                <a16:creationId xmlns:a16="http://schemas.microsoft.com/office/drawing/2014/main" id="{F2D45DFF-DDBD-5A43-BD68-240551F93415}"/>
              </a:ext>
            </a:extLst>
          </p:cNvPr>
          <p:cNvSpPr>
            <a:spLocks noGrp="1"/>
          </p:cNvSpPr>
          <p:nvPr>
            <p:ph idx="1"/>
          </p:nvPr>
        </p:nvSpPr>
        <p:spPr>
          <a:xfrm>
            <a:off x="838200" y="1690688"/>
            <a:ext cx="10798629" cy="4573478"/>
          </a:xfrm>
        </p:spPr>
        <p:txBody>
          <a:bodyPr>
            <a:normAutofit fontScale="92500"/>
          </a:bodyPr>
          <a:lstStyle/>
          <a:p>
            <a:pPr>
              <a:lnSpc>
                <a:spcPct val="110000"/>
              </a:lnSpc>
            </a:pPr>
            <a:r>
              <a:rPr lang="en-US" dirty="0"/>
              <a:t>MU and MIPS for EHR previously required some use of LOINC</a:t>
            </a:r>
          </a:p>
          <a:p>
            <a:pPr>
              <a:lnSpc>
                <a:spcPct val="110000"/>
              </a:lnSpc>
            </a:pPr>
            <a:r>
              <a:rPr lang="en-US" dirty="0"/>
              <a:t>21</a:t>
            </a:r>
            <a:r>
              <a:rPr lang="en-US" baseline="30000" dirty="0"/>
              <a:t>st</a:t>
            </a:r>
            <a:r>
              <a:rPr lang="en-US" dirty="0"/>
              <a:t> Century Cures Act (2016) requires data release in a usable form </a:t>
            </a:r>
            <a:br>
              <a:rPr lang="en-US" dirty="0"/>
            </a:br>
            <a:r>
              <a:rPr lang="en-US" dirty="0"/>
              <a:t>to patients and legitimate others</a:t>
            </a:r>
          </a:p>
          <a:p>
            <a:pPr lvl="1">
              <a:lnSpc>
                <a:spcPct val="110000"/>
              </a:lnSpc>
            </a:pPr>
            <a:r>
              <a:rPr lang="en-US" dirty="0"/>
              <a:t>Failure to provide data when requested constitutes “information blocking” and will be penalized (</a:t>
            </a:r>
            <a:r>
              <a:rPr lang="en-US" sz="2200" dirty="0"/>
              <a:t>currently driving release of data to patients)</a:t>
            </a:r>
          </a:p>
          <a:p>
            <a:pPr lvl="1">
              <a:lnSpc>
                <a:spcPct val="110000"/>
              </a:lnSpc>
            </a:pPr>
            <a:r>
              <a:rPr lang="en-US" dirty="0"/>
              <a:t>Release of data for public health and health surveillance may have more impact on pathology in the longer term</a:t>
            </a:r>
          </a:p>
          <a:p>
            <a:pPr lvl="2">
              <a:lnSpc>
                <a:spcPct val="110000"/>
              </a:lnSpc>
            </a:pPr>
            <a:r>
              <a:rPr lang="en-US" sz="2200" dirty="0"/>
              <a:t>Lab data important for national public health, disease surveillance, and quality monitoring</a:t>
            </a:r>
          </a:p>
          <a:p>
            <a:pPr lvl="2">
              <a:lnSpc>
                <a:spcPct val="110000"/>
              </a:lnSpc>
            </a:pPr>
            <a:r>
              <a:rPr lang="en-US" sz="2200" dirty="0"/>
              <a:t>Likely to be requested frequently</a:t>
            </a:r>
          </a:p>
          <a:p>
            <a:pPr lvl="2">
              <a:lnSpc>
                <a:spcPct val="110000"/>
              </a:lnSpc>
            </a:pPr>
            <a:r>
              <a:rPr lang="en-US" sz="2200" dirty="0"/>
              <a:t>Requirement for release in “usable form” implies interoperability with requestor systems</a:t>
            </a:r>
          </a:p>
        </p:txBody>
      </p:sp>
    </p:spTree>
    <p:extLst>
      <p:ext uri="{BB962C8B-B14F-4D97-AF65-F5344CB8AC3E}">
        <p14:creationId xmlns:p14="http://schemas.microsoft.com/office/powerpoint/2010/main" val="16815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3F33-03E4-6DFC-DCCA-0DEC6B2CFE8E}"/>
              </a:ext>
            </a:extLst>
          </p:cNvPr>
          <p:cNvSpPr>
            <a:spLocks noGrp="1"/>
          </p:cNvSpPr>
          <p:nvPr>
            <p:ph type="title"/>
          </p:nvPr>
        </p:nvSpPr>
        <p:spPr>
          <a:xfrm>
            <a:off x="2722180" y="365125"/>
            <a:ext cx="8631620" cy="1325563"/>
          </a:xfrm>
        </p:spPr>
        <p:txBody>
          <a:bodyPr/>
          <a:lstStyle/>
          <a:p>
            <a:r>
              <a:rPr lang="en-US" b="1" dirty="0"/>
              <a:t>Key points</a:t>
            </a:r>
          </a:p>
        </p:txBody>
      </p:sp>
      <p:sp>
        <p:nvSpPr>
          <p:cNvPr id="3" name="Content Placeholder 2">
            <a:extLst>
              <a:ext uri="{FF2B5EF4-FFF2-40B4-BE49-F238E27FC236}">
                <a16:creationId xmlns:a16="http://schemas.microsoft.com/office/drawing/2014/main" id="{B7A1514F-F890-86AB-E592-251C209FD399}"/>
              </a:ext>
            </a:extLst>
          </p:cNvPr>
          <p:cNvSpPr>
            <a:spLocks noGrp="1"/>
          </p:cNvSpPr>
          <p:nvPr>
            <p:ph idx="1"/>
          </p:nvPr>
        </p:nvSpPr>
        <p:spPr>
          <a:xfrm>
            <a:off x="838200" y="1675962"/>
            <a:ext cx="10515600" cy="4816913"/>
          </a:xfrm>
        </p:spPr>
        <p:txBody>
          <a:bodyPr>
            <a:normAutofit fontScale="92500" lnSpcReduction="20000"/>
          </a:bodyPr>
          <a:lstStyle/>
          <a:p>
            <a:pPr>
              <a:lnSpc>
                <a:spcPct val="110000"/>
              </a:lnSpc>
            </a:pPr>
            <a:r>
              <a:rPr lang="en-US" dirty="0"/>
              <a:t>Interoperability means that data generated in one system can be used in another system</a:t>
            </a:r>
          </a:p>
          <a:p>
            <a:pPr lvl="1">
              <a:lnSpc>
                <a:spcPct val="110000"/>
              </a:lnSpc>
            </a:pPr>
            <a:r>
              <a:rPr lang="en-US" dirty="0"/>
              <a:t>Pathology data must be interoperable to be useful</a:t>
            </a:r>
          </a:p>
          <a:p>
            <a:pPr>
              <a:lnSpc>
                <a:spcPct val="110000"/>
              </a:lnSpc>
            </a:pPr>
            <a:r>
              <a:rPr lang="en-US" dirty="0"/>
              <a:t>Interoperability requires common or translatable data </a:t>
            </a:r>
            <a:r>
              <a:rPr lang="en-US" b="1" dirty="0"/>
              <a:t>syntax</a:t>
            </a:r>
            <a:r>
              <a:rPr lang="en-US" dirty="0"/>
              <a:t> (data models and formats) and </a:t>
            </a:r>
            <a:r>
              <a:rPr lang="en-US" b="1" dirty="0"/>
              <a:t>semantics </a:t>
            </a:r>
            <a:r>
              <a:rPr lang="en-US" dirty="0"/>
              <a:t>(standard terminologies and meanings)</a:t>
            </a:r>
          </a:p>
          <a:p>
            <a:pPr>
              <a:lnSpc>
                <a:spcPct val="110000"/>
              </a:lnSpc>
            </a:pPr>
            <a:r>
              <a:rPr lang="en-US" dirty="0"/>
              <a:t>Data is shared between interoperable systems using hardware/software interfaces and data standards</a:t>
            </a:r>
          </a:p>
          <a:p>
            <a:pPr lvl="1">
              <a:lnSpc>
                <a:spcPct val="110000"/>
              </a:lnSpc>
            </a:pPr>
            <a:r>
              <a:rPr lang="en-US" dirty="0"/>
              <a:t>Pathology information systems are highly interfaced</a:t>
            </a:r>
          </a:p>
          <a:p>
            <a:pPr lvl="1">
              <a:lnSpc>
                <a:spcPct val="110000"/>
              </a:lnSpc>
            </a:pPr>
            <a:r>
              <a:rPr lang="en-US" dirty="0"/>
              <a:t>A variety of healthcare data standards support local data sharing</a:t>
            </a:r>
          </a:p>
          <a:p>
            <a:pPr lvl="1">
              <a:lnSpc>
                <a:spcPct val="110000"/>
              </a:lnSpc>
            </a:pPr>
            <a:r>
              <a:rPr lang="en-US" dirty="0"/>
              <a:t>Healthcare data standards are incomplete and still in development</a:t>
            </a:r>
          </a:p>
          <a:p>
            <a:pPr lvl="1">
              <a:lnSpc>
                <a:spcPct val="110000"/>
              </a:lnSpc>
            </a:pPr>
            <a:r>
              <a:rPr lang="en-US" dirty="0"/>
              <a:t>Additional standards development is needed for true clinical interoperability</a:t>
            </a:r>
          </a:p>
          <a:p>
            <a:pPr>
              <a:lnSpc>
                <a:spcPct val="110000"/>
              </a:lnSpc>
            </a:pPr>
            <a:r>
              <a:rPr lang="en-US" dirty="0"/>
              <a:t>Greater interoperability will be required by regulation in the future</a:t>
            </a:r>
          </a:p>
        </p:txBody>
      </p:sp>
      <p:pic>
        <p:nvPicPr>
          <p:cNvPr id="4" name="Picture 3">
            <a:extLst>
              <a:ext uri="{FF2B5EF4-FFF2-40B4-BE49-F238E27FC236}">
                <a16:creationId xmlns:a16="http://schemas.microsoft.com/office/drawing/2014/main" id="{08867F35-C2A7-A5D5-1653-DAF2146AAA40}"/>
              </a:ext>
            </a:extLst>
          </p:cNvPr>
          <p:cNvPicPr>
            <a:picLocks noChangeAspect="1"/>
          </p:cNvPicPr>
          <p:nvPr/>
        </p:nvPicPr>
        <p:blipFill>
          <a:blip r:embed="rId2">
            <a:duotone>
              <a:schemeClr val="accent5">
                <a:shade val="45000"/>
                <a:satMod val="135000"/>
              </a:schemeClr>
              <a:prstClr val="white"/>
            </a:duotone>
          </a:blip>
          <a:stretch>
            <a:fillRect/>
          </a:stretch>
        </p:blipFill>
        <p:spPr>
          <a:xfrm rot="3078422">
            <a:off x="1094933" y="401420"/>
            <a:ext cx="1265776" cy="1265776"/>
          </a:xfrm>
          <a:prstGeom prst="rect">
            <a:avLst/>
          </a:prstGeom>
        </p:spPr>
      </p:pic>
    </p:spTree>
    <p:extLst>
      <p:ext uri="{BB962C8B-B14F-4D97-AF65-F5344CB8AC3E}">
        <p14:creationId xmlns:p14="http://schemas.microsoft.com/office/powerpoint/2010/main" val="26590161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4FBC-B4B4-88EE-6DCC-E250CEF32C79}"/>
              </a:ext>
            </a:extLst>
          </p:cNvPr>
          <p:cNvSpPr>
            <a:spLocks noGrp="1"/>
          </p:cNvSpPr>
          <p:nvPr>
            <p:ph type="title"/>
          </p:nvPr>
        </p:nvSpPr>
        <p:spPr>
          <a:xfrm>
            <a:off x="2167003" y="365125"/>
            <a:ext cx="9186796" cy="1325563"/>
          </a:xfrm>
        </p:spPr>
        <p:txBody>
          <a:bodyPr/>
          <a:lstStyle/>
          <a:p>
            <a:r>
              <a:rPr lang="en-US" b="1" dirty="0"/>
              <a:t>Readings</a:t>
            </a:r>
          </a:p>
        </p:txBody>
      </p:sp>
      <p:sp>
        <p:nvSpPr>
          <p:cNvPr id="3" name="Content Placeholder 2">
            <a:extLst>
              <a:ext uri="{FF2B5EF4-FFF2-40B4-BE49-F238E27FC236}">
                <a16:creationId xmlns:a16="http://schemas.microsoft.com/office/drawing/2014/main" id="{35D3836B-650D-75C5-E28A-8CE1B80B9A54}"/>
              </a:ext>
            </a:extLst>
          </p:cNvPr>
          <p:cNvSpPr>
            <a:spLocks noGrp="1"/>
          </p:cNvSpPr>
          <p:nvPr>
            <p:ph idx="1"/>
          </p:nvPr>
        </p:nvSpPr>
        <p:spPr/>
        <p:txBody>
          <a:bodyPr>
            <a:normAutofit fontScale="70000" lnSpcReduction="20000"/>
          </a:bodyPr>
          <a:lstStyle/>
          <a:p>
            <a:pPr>
              <a:lnSpc>
                <a:spcPct val="120000"/>
              </a:lnSpc>
              <a:spcBef>
                <a:spcPts val="1200"/>
              </a:spcBef>
            </a:pPr>
            <a:r>
              <a:rPr lang="en-US" dirty="0"/>
              <a:t>Harrison J. Management of Pathology Information Systems, Chapter 6. In: </a:t>
            </a:r>
            <a:r>
              <a:rPr lang="en-US" i="1" dirty="0"/>
              <a:t>Laboratory Administration for Pathologists</a:t>
            </a:r>
            <a:r>
              <a:rPr lang="en-US" dirty="0"/>
              <a:t>. 2nd ed. CAP Press; 2019. Data standards p. 96, System interfaces and HL7 p. 101-102, Interface management p. 107-108. </a:t>
            </a:r>
            <a:r>
              <a:rPr lang="en-US" sz="2800"/>
              <a:t>Available for download from the </a:t>
            </a:r>
            <a:r>
              <a:rPr lang="en-US" sz="2800">
                <a:hlinkClick r:id="rId2"/>
              </a:rPr>
              <a:t>Pathology Informatics Essentials for Residents curriculum page</a:t>
            </a:r>
            <a:r>
              <a:rPr lang="en-US" sz="2800"/>
              <a:t>.</a:t>
            </a:r>
            <a:endParaRPr lang="en-US" dirty="0">
              <a:effectLst/>
            </a:endParaRPr>
          </a:p>
          <a:p>
            <a:pPr>
              <a:lnSpc>
                <a:spcPct val="120000"/>
              </a:lnSpc>
              <a:spcBef>
                <a:spcPts val="1200"/>
              </a:spcBef>
              <a:spcAft>
                <a:spcPts val="0"/>
              </a:spcAft>
            </a:pPr>
            <a:r>
              <a:rPr lang="en-US" dirty="0" err="1">
                <a:effectLst/>
              </a:rPr>
              <a:t>Bietenbeck</a:t>
            </a:r>
            <a:r>
              <a:rPr lang="en-US" dirty="0">
                <a:effectLst/>
              </a:rPr>
              <a:t> A, </a:t>
            </a:r>
            <a:r>
              <a:rPr lang="en-US" dirty="0" err="1">
                <a:effectLst/>
              </a:rPr>
              <a:t>Streichert</a:t>
            </a:r>
            <a:r>
              <a:rPr lang="en-US" dirty="0">
                <a:effectLst/>
              </a:rPr>
              <a:t> T. Preparing laboratories for interconnected health care. </a:t>
            </a:r>
            <a:r>
              <a:rPr lang="en-US" i="1" dirty="0">
                <a:effectLst/>
              </a:rPr>
              <a:t>Diagnostics</a:t>
            </a:r>
            <a:r>
              <a:rPr lang="en-US" dirty="0">
                <a:effectLst/>
              </a:rPr>
              <a:t>. 2021;11(8):1487. doi:</a:t>
            </a:r>
            <a:r>
              <a:rPr lang="en-US" dirty="0">
                <a:effectLst/>
                <a:hlinkClick r:id="rId3"/>
              </a:rPr>
              <a:t>10.3390/diagnostics11081487</a:t>
            </a:r>
            <a:endParaRPr lang="en-US" dirty="0">
              <a:effectLst/>
            </a:endParaRPr>
          </a:p>
          <a:p>
            <a:pPr>
              <a:lnSpc>
                <a:spcPct val="120000"/>
              </a:lnSpc>
              <a:spcBef>
                <a:spcPts val="1200"/>
              </a:spcBef>
              <a:spcAft>
                <a:spcPts val="0"/>
              </a:spcAft>
            </a:pPr>
            <a:r>
              <a:rPr lang="en-US" dirty="0" err="1">
                <a:effectLst/>
              </a:rPr>
              <a:t>Stram</a:t>
            </a:r>
            <a:r>
              <a:rPr lang="en-US" dirty="0">
                <a:effectLst/>
              </a:rPr>
              <a:t> M, Gigliotti T, Hartman D, et al. Logical Observation Identifiers Names and Codes for laboratorians: Potential solutions and challenges for interoperability. </a:t>
            </a:r>
            <a:r>
              <a:rPr lang="en-US" i="1" dirty="0">
                <a:effectLst/>
              </a:rPr>
              <a:t>Arch </a:t>
            </a:r>
            <a:r>
              <a:rPr lang="en-US" i="1" dirty="0" err="1">
                <a:effectLst/>
              </a:rPr>
              <a:t>Pathol</a:t>
            </a:r>
            <a:r>
              <a:rPr lang="en-US" i="1" dirty="0">
                <a:effectLst/>
              </a:rPr>
              <a:t> Lab Med</a:t>
            </a:r>
            <a:r>
              <a:rPr lang="en-US" dirty="0">
                <a:effectLst/>
              </a:rPr>
              <a:t>. 2020;144(2):229-239. doi:</a:t>
            </a:r>
            <a:r>
              <a:rPr lang="en-US" dirty="0">
                <a:effectLst/>
                <a:hlinkClick r:id="rId4"/>
              </a:rPr>
              <a:t>10.5858/arpa.2018-0477-RA</a:t>
            </a:r>
            <a:endParaRPr lang="en-US" dirty="0">
              <a:effectLst/>
            </a:endParaRPr>
          </a:p>
          <a:p>
            <a:pPr>
              <a:lnSpc>
                <a:spcPct val="120000"/>
              </a:lnSpc>
              <a:spcBef>
                <a:spcPts val="1200"/>
              </a:spcBef>
              <a:spcAft>
                <a:spcPts val="0"/>
              </a:spcAft>
            </a:pPr>
            <a:r>
              <a:rPr lang="en-US" dirty="0" err="1">
                <a:effectLst/>
              </a:rPr>
              <a:t>Torous</a:t>
            </a:r>
            <a:r>
              <a:rPr lang="en-US" dirty="0">
                <a:effectLst/>
              </a:rPr>
              <a:t> VF, Allan RW, </a:t>
            </a:r>
            <a:r>
              <a:rPr lang="en-US" dirty="0" err="1">
                <a:effectLst/>
              </a:rPr>
              <a:t>Balani</a:t>
            </a:r>
            <a:r>
              <a:rPr lang="en-US" dirty="0">
                <a:effectLst/>
              </a:rPr>
              <a:t> J, et al. Exploring the College of American Pathologists Electronic Cancer Checklists: What they are and what they can do for you. </a:t>
            </a:r>
            <a:r>
              <a:rPr lang="en-US" i="1" dirty="0">
                <a:effectLst/>
              </a:rPr>
              <a:t>Arch </a:t>
            </a:r>
            <a:r>
              <a:rPr lang="en-US" i="1" dirty="0" err="1">
                <a:effectLst/>
              </a:rPr>
              <a:t>Pathol</a:t>
            </a:r>
            <a:r>
              <a:rPr lang="en-US" i="1" dirty="0">
                <a:effectLst/>
              </a:rPr>
              <a:t> Lab Med</a:t>
            </a:r>
            <a:r>
              <a:rPr lang="en-US" dirty="0">
                <a:effectLst/>
              </a:rPr>
              <a:t>. 2021;145(4):392-398. doi:</a:t>
            </a:r>
            <a:r>
              <a:rPr lang="en-US" dirty="0">
                <a:effectLst/>
                <a:hlinkClick r:id="rId5"/>
              </a:rPr>
              <a:t>10.5858/arpa.2020-0239-ED</a:t>
            </a:r>
            <a:endParaRPr lang="en-US" dirty="0">
              <a:effectLst/>
            </a:endParaRPr>
          </a:p>
        </p:txBody>
      </p:sp>
      <p:pic>
        <p:nvPicPr>
          <p:cNvPr id="4" name="Picture 3" descr="Shape&#10;&#10;Description automatically generated with low confidence">
            <a:extLst>
              <a:ext uri="{FF2B5EF4-FFF2-40B4-BE49-F238E27FC236}">
                <a16:creationId xmlns:a16="http://schemas.microsoft.com/office/drawing/2014/main" id="{FA8647E8-2435-6F95-3A0A-9471AAD31CE7}"/>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3731" y="534262"/>
            <a:ext cx="987287" cy="987287"/>
          </a:xfrm>
          <a:prstGeom prst="rect">
            <a:avLst/>
          </a:prstGeom>
        </p:spPr>
      </p:pic>
    </p:spTree>
    <p:extLst>
      <p:ext uri="{BB962C8B-B14F-4D97-AF65-F5344CB8AC3E}">
        <p14:creationId xmlns:p14="http://schemas.microsoft.com/office/powerpoint/2010/main" val="2608490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7CB3A-228D-526A-EC15-07655A104891}"/>
              </a:ext>
            </a:extLst>
          </p:cNvPr>
          <p:cNvSpPr>
            <a:spLocks noGrp="1"/>
          </p:cNvSpPr>
          <p:nvPr>
            <p:ph type="title"/>
          </p:nvPr>
        </p:nvSpPr>
        <p:spPr>
          <a:xfrm>
            <a:off x="838200" y="365125"/>
            <a:ext cx="3639207" cy="1325563"/>
          </a:xfrm>
        </p:spPr>
        <p:txBody>
          <a:bodyPr/>
          <a:lstStyle/>
          <a:p>
            <a:r>
              <a:rPr lang="en-US" b="1" dirty="0"/>
              <a:t>Permitted uses</a:t>
            </a:r>
          </a:p>
        </p:txBody>
      </p:sp>
      <p:sp>
        <p:nvSpPr>
          <p:cNvPr id="3" name="Content Placeholder 2">
            <a:extLst>
              <a:ext uri="{FF2B5EF4-FFF2-40B4-BE49-F238E27FC236}">
                <a16:creationId xmlns:a16="http://schemas.microsoft.com/office/drawing/2014/main" id="{73B9CDA8-C7F0-168B-F794-73D3DCDBDED6}"/>
              </a:ext>
            </a:extLst>
          </p:cNvPr>
          <p:cNvSpPr>
            <a:spLocks noGrp="1"/>
          </p:cNvSpPr>
          <p:nvPr>
            <p:ph idx="1"/>
          </p:nvPr>
        </p:nvSpPr>
        <p:spPr>
          <a:xfrm>
            <a:off x="838198" y="1825625"/>
            <a:ext cx="10792147" cy="4739562"/>
          </a:xfrm>
        </p:spPr>
        <p:txBody>
          <a:bodyPr>
            <a:normAutofit fontScale="92500" lnSpcReduction="20000"/>
          </a:bodyPr>
          <a:lstStyle/>
          <a:p>
            <a:pPr marL="0" indent="0">
              <a:lnSpc>
                <a:spcPct val="120000"/>
              </a:lnSpc>
              <a:buNone/>
            </a:pPr>
            <a:r>
              <a:rPr lang="en-US" sz="1800" dirty="0"/>
              <a:t>© 2023 James H. Harrison, Jr. except as noted below. The original material in this slide set is made available under a </a:t>
            </a:r>
            <a:r>
              <a:rPr lang="en-US" sz="1800" dirty="0">
                <a:hlinkClick r:id="rId2"/>
              </a:rPr>
              <a:t>Creative Commons Attribution 4.0 (CC BY 4.0) International License</a:t>
            </a:r>
            <a:r>
              <a:rPr lang="en-US" sz="1800" dirty="0"/>
              <a:t>. The contents may be used without restriction, modified, and redistributed if they are attributed and any changes are indicated. Some graphical elements are used with permission or according to their own licenses requiring attribution. Attribution links are provided on the slide of use or on the Permitted Uses slide (this slide). These elements may be used and included in modified and redistributed work consistent with the licenses specified at the linked sites, provided that the links are included in the redistributed material. </a:t>
            </a:r>
            <a:r>
              <a:rPr lang="en-US" sz="1600" dirty="0"/>
              <a:t>The cover image is a composite of two </a:t>
            </a:r>
            <a:r>
              <a:rPr lang="en-US" sz="1600" dirty="0">
                <a:hlinkClick r:id="rId3"/>
              </a:rPr>
              <a:t>laboratory images from Pixabay</a:t>
            </a:r>
            <a:r>
              <a:rPr lang="en-US" sz="1600" dirty="0"/>
              <a:t> available for use without attribution.</a:t>
            </a:r>
          </a:p>
          <a:p>
            <a:pPr marL="0" indent="0">
              <a:lnSpc>
                <a:spcPct val="120000"/>
              </a:lnSpc>
              <a:buNone/>
            </a:pPr>
            <a:endParaRPr lang="en-US" sz="1700" dirty="0"/>
          </a:p>
          <a:p>
            <a:pPr>
              <a:spcBef>
                <a:spcPts val="600"/>
              </a:spcBef>
            </a:pPr>
            <a:r>
              <a:rPr lang="en-US" sz="1700" dirty="0"/>
              <a:t>Bolt thread, tire size, gasoline, electrical plug, wire color, and OSI images are from </a:t>
            </a:r>
            <a:r>
              <a:rPr lang="en-US" sz="1700" dirty="0">
                <a:hlinkClick r:id="rId4"/>
              </a:rPr>
              <a:t>Wikimedia Commons</a:t>
            </a:r>
            <a:r>
              <a:rPr lang="en-US" sz="1700" dirty="0"/>
              <a:t> (CC-BY-SA 3.0 license)</a:t>
            </a:r>
          </a:p>
          <a:p>
            <a:pPr>
              <a:spcBef>
                <a:spcPts val="600"/>
              </a:spcBef>
            </a:pPr>
            <a:r>
              <a:rPr lang="en-US" sz="1700" dirty="0">
                <a:hlinkClick r:id="rId5"/>
              </a:rPr>
              <a:t>Road signs</a:t>
            </a:r>
            <a:r>
              <a:rPr lang="en-US" sz="1700" dirty="0"/>
              <a:t> are from US DOT</a:t>
            </a:r>
          </a:p>
          <a:p>
            <a:pPr>
              <a:spcBef>
                <a:spcPts val="600"/>
              </a:spcBef>
            </a:pPr>
            <a:r>
              <a:rPr lang="en-US" sz="1700" dirty="0">
                <a:hlinkClick r:id="rId6"/>
              </a:rPr>
              <a:t>HL7 online content is released</a:t>
            </a:r>
            <a:r>
              <a:rPr lang="en-US" sz="1700" dirty="0"/>
              <a:t> with a CC-0 license</a:t>
            </a:r>
          </a:p>
          <a:p>
            <a:pPr>
              <a:spcBef>
                <a:spcPts val="600"/>
              </a:spcBef>
            </a:pPr>
            <a:r>
              <a:rPr lang="en-US" sz="1700" dirty="0">
                <a:hlinkClick r:id="rId7"/>
              </a:rPr>
              <a:t>Agile</a:t>
            </a:r>
            <a:r>
              <a:rPr lang="en-US" sz="1700" dirty="0"/>
              <a:t>, </a:t>
            </a:r>
            <a:r>
              <a:rPr lang="en-US" sz="1700" dirty="0">
                <a:hlinkClick r:id="rId8"/>
              </a:rPr>
              <a:t>check</a:t>
            </a:r>
            <a:r>
              <a:rPr lang="en-US" sz="1700" dirty="0"/>
              <a:t>, </a:t>
            </a:r>
            <a:r>
              <a:rPr lang="en-US" sz="1700" dirty="0">
                <a:hlinkClick r:id="rId9"/>
              </a:rPr>
              <a:t>plug</a:t>
            </a:r>
            <a:r>
              <a:rPr lang="en-US" sz="1700" dirty="0"/>
              <a:t>, </a:t>
            </a:r>
            <a:r>
              <a:rPr lang="en-US" sz="1700" dirty="0">
                <a:hlinkClick r:id="rId10"/>
              </a:rPr>
              <a:t>computer</a:t>
            </a:r>
            <a:r>
              <a:rPr lang="en-US" sz="1700" dirty="0"/>
              <a:t>, </a:t>
            </a:r>
            <a:r>
              <a:rPr lang="en-US" sz="1700" dirty="0">
                <a:hlinkClick r:id="rId11"/>
              </a:rPr>
              <a:t>database</a:t>
            </a:r>
            <a:r>
              <a:rPr lang="en-US" sz="1700" dirty="0"/>
              <a:t>, </a:t>
            </a:r>
            <a:r>
              <a:rPr lang="en-US" sz="1700" dirty="0">
                <a:hlinkClick r:id="rId12"/>
              </a:rPr>
              <a:t>smartwatch</a:t>
            </a:r>
            <a:r>
              <a:rPr lang="en-US" sz="1700" dirty="0"/>
              <a:t>, </a:t>
            </a:r>
            <a:r>
              <a:rPr lang="en-US" sz="1700" dirty="0">
                <a:hlinkClick r:id="rId13"/>
              </a:rPr>
              <a:t>invoice</a:t>
            </a:r>
            <a:r>
              <a:rPr lang="en-US" sz="1700" dirty="0"/>
              <a:t>, </a:t>
            </a:r>
            <a:r>
              <a:rPr lang="en-US" sz="1700" dirty="0">
                <a:hlinkClick r:id="rId14"/>
              </a:rPr>
              <a:t>drug</a:t>
            </a:r>
            <a:r>
              <a:rPr lang="en-US" sz="1700" dirty="0"/>
              <a:t>, </a:t>
            </a:r>
            <a:r>
              <a:rPr lang="en-US" sz="1700" dirty="0">
                <a:hlinkClick r:id="rId15"/>
              </a:rPr>
              <a:t>doctor</a:t>
            </a:r>
            <a:r>
              <a:rPr lang="en-US" sz="1700" dirty="0"/>
              <a:t>, and </a:t>
            </a:r>
            <a:r>
              <a:rPr lang="en-US" sz="1700" dirty="0">
                <a:hlinkClick r:id="rId16"/>
              </a:rPr>
              <a:t>calendar</a:t>
            </a:r>
            <a:r>
              <a:rPr lang="en-US" sz="1700" dirty="0"/>
              <a:t> icons created by </a:t>
            </a:r>
            <a:r>
              <a:rPr lang="en-US" sz="1700" dirty="0" err="1"/>
              <a:t>Freepik</a:t>
            </a:r>
            <a:r>
              <a:rPr lang="en-US" sz="1700" dirty="0"/>
              <a:t> - </a:t>
            </a:r>
            <a:r>
              <a:rPr lang="en-US" sz="1700" dirty="0" err="1">
                <a:hlinkClick r:id="rId17"/>
              </a:rPr>
              <a:t>Flaticon</a:t>
            </a:r>
            <a:endParaRPr lang="en-US" sz="1700" dirty="0"/>
          </a:p>
          <a:p>
            <a:pPr>
              <a:spcBef>
                <a:spcPts val="600"/>
              </a:spcBef>
            </a:pPr>
            <a:r>
              <a:rPr lang="en-US" sz="1700" dirty="0">
                <a:hlinkClick r:id="rId18"/>
              </a:rPr>
              <a:t>Compatibility icon </a:t>
            </a:r>
            <a:r>
              <a:rPr lang="en-US" sz="1700" dirty="0"/>
              <a:t>created by </a:t>
            </a:r>
            <a:r>
              <a:rPr lang="en-US" sz="1700" dirty="0">
                <a:hlinkClick r:id="rId19"/>
              </a:rPr>
              <a:t>LAFS</a:t>
            </a:r>
            <a:r>
              <a:rPr lang="en-US" sz="1700" dirty="0"/>
              <a:t> – </a:t>
            </a:r>
            <a:r>
              <a:rPr lang="en-US" sz="1700" dirty="0" err="1">
                <a:hlinkClick r:id="rId17"/>
              </a:rPr>
              <a:t>Flaticon</a:t>
            </a:r>
            <a:endParaRPr lang="en-US" sz="1700" dirty="0"/>
          </a:p>
          <a:p>
            <a:pPr>
              <a:spcBef>
                <a:spcPts val="600"/>
              </a:spcBef>
            </a:pPr>
            <a:r>
              <a:rPr lang="en-US" sz="1700" dirty="0">
                <a:hlinkClick r:id="rId20"/>
              </a:rPr>
              <a:t>Patient</a:t>
            </a:r>
            <a:r>
              <a:rPr lang="en-US" sz="1700" dirty="0"/>
              <a:t> icon created by </a:t>
            </a:r>
            <a:r>
              <a:rPr lang="en-US" sz="1700" dirty="0" err="1">
                <a:hlinkClick r:id="rId21"/>
              </a:rPr>
              <a:t>Eucalyp</a:t>
            </a:r>
            <a:r>
              <a:rPr lang="en-US" sz="1700" dirty="0"/>
              <a:t> – </a:t>
            </a:r>
            <a:r>
              <a:rPr lang="en-US" sz="1700" dirty="0" err="1">
                <a:hlinkClick r:id="rId17"/>
              </a:rPr>
              <a:t>Flaticon</a:t>
            </a:r>
            <a:endParaRPr lang="en-US" sz="1700" dirty="0"/>
          </a:p>
          <a:p>
            <a:pPr>
              <a:spcBef>
                <a:spcPts val="600"/>
              </a:spcBef>
            </a:pPr>
            <a:r>
              <a:rPr lang="en-US" sz="1700" dirty="0">
                <a:hlinkClick r:id="rId22"/>
              </a:rPr>
              <a:t>Telephone</a:t>
            </a:r>
            <a:r>
              <a:rPr lang="en-US" sz="1700" dirty="0"/>
              <a:t> icon created by </a:t>
            </a:r>
            <a:r>
              <a:rPr lang="en-US" sz="1700" dirty="0" err="1">
                <a:hlinkClick r:id="rId23"/>
              </a:rPr>
              <a:t>DinosoftLabs</a:t>
            </a:r>
            <a:r>
              <a:rPr lang="en-US" sz="1700" dirty="0"/>
              <a:t> – </a:t>
            </a:r>
            <a:r>
              <a:rPr lang="en-US" sz="1700" dirty="0" err="1">
                <a:hlinkClick r:id="rId17"/>
              </a:rPr>
              <a:t>Flaticon</a:t>
            </a:r>
            <a:endParaRPr lang="en-US" sz="1700" dirty="0"/>
          </a:p>
          <a:p>
            <a:pPr>
              <a:spcBef>
                <a:spcPts val="600"/>
              </a:spcBef>
            </a:pPr>
            <a:r>
              <a:rPr lang="en-US" sz="1700" dirty="0">
                <a:hlinkClick r:id="rId24"/>
              </a:rPr>
              <a:t>Line graph</a:t>
            </a:r>
            <a:r>
              <a:rPr lang="en-US" sz="1700" dirty="0"/>
              <a:t> icon created by </a:t>
            </a:r>
            <a:r>
              <a:rPr lang="en-US" sz="1700" dirty="0" err="1">
                <a:hlinkClick r:id="rId25"/>
              </a:rPr>
              <a:t>Skyclick</a:t>
            </a:r>
            <a:r>
              <a:rPr lang="en-US" sz="1700" dirty="0"/>
              <a:t> – </a:t>
            </a:r>
            <a:r>
              <a:rPr lang="en-US" sz="1700" dirty="0" err="1">
                <a:hlinkClick r:id="rId17"/>
              </a:rPr>
              <a:t>Flaticon</a:t>
            </a:r>
            <a:endParaRPr lang="en-US" sz="1700" dirty="0"/>
          </a:p>
          <a:p>
            <a:pPr>
              <a:spcBef>
                <a:spcPts val="600"/>
              </a:spcBef>
            </a:pPr>
            <a:r>
              <a:rPr lang="en-US" sz="1600" dirty="0">
                <a:hlinkClick r:id="rId26"/>
              </a:rPr>
              <a:t>Gaming icon (key)</a:t>
            </a:r>
            <a:r>
              <a:rPr lang="en-US" sz="1600" dirty="0"/>
              <a:t> created by </a:t>
            </a:r>
            <a:r>
              <a:rPr lang="en-US" sz="1600" dirty="0" err="1">
                <a:hlinkClick r:id="rId27"/>
              </a:rPr>
              <a:t>juicy_fish</a:t>
            </a:r>
            <a:r>
              <a:rPr lang="en-US" sz="1600" dirty="0"/>
              <a:t> – </a:t>
            </a:r>
            <a:r>
              <a:rPr lang="en-US" sz="1600" dirty="0" err="1">
                <a:hlinkClick r:id="rId17"/>
              </a:rPr>
              <a:t>Flaticon</a:t>
            </a:r>
            <a:endParaRPr lang="en-US" sz="1600" dirty="0"/>
          </a:p>
          <a:p>
            <a:pPr>
              <a:spcBef>
                <a:spcPts val="600"/>
              </a:spcBef>
            </a:pPr>
            <a:r>
              <a:rPr lang="en-US" sz="1600" dirty="0">
                <a:hlinkClick r:id="rId28"/>
              </a:rPr>
              <a:t>Book icon</a:t>
            </a:r>
            <a:r>
              <a:rPr lang="en-US" sz="1600" dirty="0"/>
              <a:t> created by </a:t>
            </a:r>
            <a:r>
              <a:rPr lang="en-US" sz="1600" dirty="0">
                <a:hlinkClick r:id="rId29"/>
              </a:rPr>
              <a:t>Good Ware</a:t>
            </a:r>
            <a:r>
              <a:rPr lang="en-US" sz="1600" dirty="0"/>
              <a:t> – </a:t>
            </a:r>
            <a:r>
              <a:rPr lang="en-US" sz="1600" dirty="0" err="1">
                <a:hlinkClick r:id="rId17"/>
              </a:rPr>
              <a:t>Flaticon</a:t>
            </a:r>
            <a:endParaRPr lang="en-US" sz="1600" dirty="0">
              <a:hlinkClick r:id="rId15"/>
            </a:endParaRPr>
          </a:p>
        </p:txBody>
      </p:sp>
      <p:pic>
        <p:nvPicPr>
          <p:cNvPr id="5" name="Picture 4">
            <a:extLst>
              <a:ext uri="{FF2B5EF4-FFF2-40B4-BE49-F238E27FC236}">
                <a16:creationId xmlns:a16="http://schemas.microsoft.com/office/drawing/2014/main" id="{08C42729-14F1-3028-5FAB-01EB5FD0C8D3}"/>
              </a:ext>
            </a:extLst>
          </p:cNvPr>
          <p:cNvPicPr>
            <a:picLocks noChangeAspect="1"/>
          </p:cNvPicPr>
          <p:nvPr/>
        </p:nvPicPr>
        <p:blipFill>
          <a:blip r:embed="rId30"/>
          <a:stretch>
            <a:fillRect/>
          </a:stretch>
        </p:blipFill>
        <p:spPr>
          <a:xfrm>
            <a:off x="4463143" y="818356"/>
            <a:ext cx="1219200" cy="419100"/>
          </a:xfrm>
          <a:prstGeom prst="rect">
            <a:avLst/>
          </a:prstGeom>
        </p:spPr>
      </p:pic>
    </p:spTree>
    <p:extLst>
      <p:ext uri="{BB962C8B-B14F-4D97-AF65-F5344CB8AC3E}">
        <p14:creationId xmlns:p14="http://schemas.microsoft.com/office/powerpoint/2010/main" val="3400709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2269-934C-4A4A-8737-782BC1B71E40}"/>
              </a:ext>
            </a:extLst>
          </p:cNvPr>
          <p:cNvSpPr>
            <a:spLocks noGrp="1"/>
          </p:cNvSpPr>
          <p:nvPr>
            <p:ph type="title"/>
          </p:nvPr>
        </p:nvSpPr>
        <p:spPr/>
        <p:txBody>
          <a:bodyPr/>
          <a:lstStyle/>
          <a:p>
            <a:r>
              <a:rPr lang="en-US" b="1" dirty="0"/>
              <a:t>Interoperability</a:t>
            </a:r>
          </a:p>
        </p:txBody>
      </p:sp>
      <p:sp>
        <p:nvSpPr>
          <p:cNvPr id="3" name="Content Placeholder 2">
            <a:extLst>
              <a:ext uri="{FF2B5EF4-FFF2-40B4-BE49-F238E27FC236}">
                <a16:creationId xmlns:a16="http://schemas.microsoft.com/office/drawing/2014/main" id="{D4B416F8-C65C-7141-9942-398C7C25F224}"/>
              </a:ext>
            </a:extLst>
          </p:cNvPr>
          <p:cNvSpPr>
            <a:spLocks noGrp="1"/>
          </p:cNvSpPr>
          <p:nvPr>
            <p:ph idx="1"/>
          </p:nvPr>
        </p:nvSpPr>
        <p:spPr>
          <a:xfrm>
            <a:off x="838199" y="1825624"/>
            <a:ext cx="10376972" cy="4883648"/>
          </a:xfrm>
        </p:spPr>
        <p:txBody>
          <a:bodyPr>
            <a:normAutofit fontScale="92500" lnSpcReduction="20000"/>
          </a:bodyPr>
          <a:lstStyle/>
          <a:p>
            <a:pPr>
              <a:lnSpc>
                <a:spcPct val="110000"/>
              </a:lnSpc>
            </a:pPr>
            <a:r>
              <a:rPr lang="en-US" dirty="0"/>
              <a:t>Data transfer between systems in an</a:t>
            </a:r>
            <a:br>
              <a:rPr lang="en-US" dirty="0"/>
            </a:br>
            <a:r>
              <a:rPr lang="en-US" dirty="0"/>
              <a:t>accurate and usable form</a:t>
            </a:r>
          </a:p>
          <a:p>
            <a:pPr>
              <a:lnSpc>
                <a:spcPct val="110000"/>
              </a:lnSpc>
            </a:pPr>
            <a:r>
              <a:rPr lang="en-US" b="1" dirty="0"/>
              <a:t>Syntactic</a:t>
            </a:r>
            <a:r>
              <a:rPr lang="en-US" dirty="0"/>
              <a:t> interoperability</a:t>
            </a:r>
          </a:p>
          <a:p>
            <a:pPr lvl="1">
              <a:lnSpc>
                <a:spcPct val="110000"/>
              </a:lnSpc>
            </a:pPr>
            <a:r>
              <a:rPr lang="en-US" dirty="0"/>
              <a:t>Common data representation</a:t>
            </a:r>
          </a:p>
          <a:p>
            <a:pPr lvl="1">
              <a:lnSpc>
                <a:spcPct val="110000"/>
              </a:lnSpc>
            </a:pPr>
            <a:r>
              <a:rPr lang="en-US" dirty="0"/>
              <a:t>Data elements are correctly identified</a:t>
            </a:r>
          </a:p>
          <a:p>
            <a:pPr>
              <a:lnSpc>
                <a:spcPct val="110000"/>
              </a:lnSpc>
            </a:pPr>
            <a:r>
              <a:rPr lang="en-US" b="1" dirty="0"/>
              <a:t>Semantic</a:t>
            </a:r>
            <a:r>
              <a:rPr lang="en-US" dirty="0"/>
              <a:t> interoperability</a:t>
            </a:r>
          </a:p>
          <a:p>
            <a:pPr lvl="1">
              <a:lnSpc>
                <a:spcPct val="110000"/>
              </a:lnSpc>
            </a:pPr>
            <a:r>
              <a:rPr lang="en-US" dirty="0"/>
              <a:t>Meaning is correctly assigned </a:t>
            </a:r>
            <a:br>
              <a:rPr lang="en-US" dirty="0"/>
            </a:br>
            <a:r>
              <a:rPr lang="en-US" dirty="0"/>
              <a:t>to data values</a:t>
            </a:r>
          </a:p>
          <a:p>
            <a:pPr>
              <a:lnSpc>
                <a:spcPct val="110000"/>
              </a:lnSpc>
            </a:pPr>
            <a:r>
              <a:rPr lang="en-US" dirty="0"/>
              <a:t>Interoperability is necessary for</a:t>
            </a:r>
            <a:br>
              <a:rPr lang="en-US" dirty="0"/>
            </a:br>
            <a:r>
              <a:rPr lang="en-US" dirty="0"/>
              <a:t>fully integrated care, large scale outcomes assessment, </a:t>
            </a:r>
            <a:br>
              <a:rPr lang="en-US" dirty="0"/>
            </a:br>
            <a:r>
              <a:rPr lang="en-US" dirty="0"/>
              <a:t>broadly applicable decision support, and generalizable machine learning</a:t>
            </a:r>
          </a:p>
          <a:p>
            <a:pPr>
              <a:lnSpc>
                <a:spcPct val="110000"/>
              </a:lnSpc>
            </a:pPr>
            <a:r>
              <a:rPr lang="en-US" dirty="0"/>
              <a:t>Syntactic and semantic </a:t>
            </a:r>
            <a:r>
              <a:rPr lang="en-US" b="1" dirty="0"/>
              <a:t>data standards</a:t>
            </a:r>
            <a:r>
              <a:rPr lang="en-US" dirty="0"/>
              <a:t> are required for interoperability</a:t>
            </a:r>
          </a:p>
        </p:txBody>
      </p:sp>
      <p:grpSp>
        <p:nvGrpSpPr>
          <p:cNvPr id="4" name="Group 3">
            <a:extLst>
              <a:ext uri="{FF2B5EF4-FFF2-40B4-BE49-F238E27FC236}">
                <a16:creationId xmlns:a16="http://schemas.microsoft.com/office/drawing/2014/main" id="{16E47BE6-447C-8728-61D0-6DB2F4ED4B67}"/>
              </a:ext>
            </a:extLst>
          </p:cNvPr>
          <p:cNvGrpSpPr/>
          <p:nvPr/>
        </p:nvGrpSpPr>
        <p:grpSpPr>
          <a:xfrm>
            <a:off x="6299001" y="763117"/>
            <a:ext cx="5046529" cy="4659175"/>
            <a:chOff x="6299001" y="906338"/>
            <a:chExt cx="5046529" cy="4659175"/>
          </a:xfrm>
        </p:grpSpPr>
        <p:pic>
          <p:nvPicPr>
            <p:cNvPr id="6" name="Picture 5">
              <a:extLst>
                <a:ext uri="{FF2B5EF4-FFF2-40B4-BE49-F238E27FC236}">
                  <a16:creationId xmlns:a16="http://schemas.microsoft.com/office/drawing/2014/main" id="{AD94A329-59AE-82B1-BA7E-12D4EBB324A9}"/>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84661" y="4503819"/>
              <a:ext cx="835024" cy="835024"/>
            </a:xfrm>
            <a:prstGeom prst="rect">
              <a:avLst/>
            </a:prstGeom>
          </p:spPr>
        </p:pic>
        <p:pic>
          <p:nvPicPr>
            <p:cNvPr id="8" name="Picture 7">
              <a:extLst>
                <a:ext uri="{FF2B5EF4-FFF2-40B4-BE49-F238E27FC236}">
                  <a16:creationId xmlns:a16="http://schemas.microsoft.com/office/drawing/2014/main" id="{4B240BF2-38AD-BFC8-109B-73D05F68498B}"/>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10506" y="4086307"/>
              <a:ext cx="835024" cy="835024"/>
            </a:xfrm>
            <a:prstGeom prst="rect">
              <a:avLst/>
            </a:prstGeom>
          </p:spPr>
        </p:pic>
        <p:pic>
          <p:nvPicPr>
            <p:cNvPr id="12" name="Picture 11">
              <a:extLst>
                <a:ext uri="{FF2B5EF4-FFF2-40B4-BE49-F238E27FC236}">
                  <a16:creationId xmlns:a16="http://schemas.microsoft.com/office/drawing/2014/main" id="{B5A9CD4E-379D-60CD-BC01-3825959434BD}"/>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349979" y="954166"/>
              <a:ext cx="835024" cy="835024"/>
            </a:xfrm>
            <a:prstGeom prst="rect">
              <a:avLst/>
            </a:prstGeom>
          </p:spPr>
        </p:pic>
        <p:pic>
          <p:nvPicPr>
            <p:cNvPr id="14" name="Picture 13">
              <a:extLst>
                <a:ext uri="{FF2B5EF4-FFF2-40B4-BE49-F238E27FC236}">
                  <a16:creationId xmlns:a16="http://schemas.microsoft.com/office/drawing/2014/main" id="{7147CB65-A651-A029-2EEB-667472E5D094}"/>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299001" y="4203204"/>
              <a:ext cx="835024" cy="835024"/>
            </a:xfrm>
            <a:prstGeom prst="rect">
              <a:avLst/>
            </a:prstGeom>
          </p:spPr>
        </p:pic>
        <p:pic>
          <p:nvPicPr>
            <p:cNvPr id="16" name="Picture 15">
              <a:extLst>
                <a:ext uri="{FF2B5EF4-FFF2-40B4-BE49-F238E27FC236}">
                  <a16:creationId xmlns:a16="http://schemas.microsoft.com/office/drawing/2014/main" id="{F08F8B01-322F-D01A-441B-D7913E3C27E5}"/>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178779" y="4730489"/>
              <a:ext cx="835024" cy="835024"/>
            </a:xfrm>
            <a:prstGeom prst="rect">
              <a:avLst/>
            </a:prstGeom>
          </p:spPr>
        </p:pic>
        <p:pic>
          <p:nvPicPr>
            <p:cNvPr id="18" name="Picture 17">
              <a:extLst>
                <a:ext uri="{FF2B5EF4-FFF2-40B4-BE49-F238E27FC236}">
                  <a16:creationId xmlns:a16="http://schemas.microsoft.com/office/drawing/2014/main" id="{665B04E8-EF8D-4B3C-C897-6735B795F6EF}"/>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57975" y="3060122"/>
              <a:ext cx="717076" cy="717076"/>
            </a:xfrm>
            <a:prstGeom prst="rect">
              <a:avLst/>
            </a:prstGeom>
          </p:spPr>
        </p:pic>
        <p:pic>
          <p:nvPicPr>
            <p:cNvPr id="20" name="Picture 19">
              <a:extLst>
                <a:ext uri="{FF2B5EF4-FFF2-40B4-BE49-F238E27FC236}">
                  <a16:creationId xmlns:a16="http://schemas.microsoft.com/office/drawing/2014/main" id="{3BEA2B63-490A-3CAD-F0AC-748335CA2633}"/>
                </a:ext>
              </a:extLst>
            </p:cNvPr>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299121" y="1300302"/>
              <a:ext cx="717076" cy="717076"/>
            </a:xfrm>
            <a:prstGeom prst="rect">
              <a:avLst/>
            </a:prstGeom>
          </p:spPr>
        </p:pic>
        <p:pic>
          <p:nvPicPr>
            <p:cNvPr id="22" name="Picture 21">
              <a:extLst>
                <a:ext uri="{FF2B5EF4-FFF2-40B4-BE49-F238E27FC236}">
                  <a16:creationId xmlns:a16="http://schemas.microsoft.com/office/drawing/2014/main" id="{5DAEA661-858C-4557-AE7F-A804028BA038}"/>
                </a:ext>
              </a:extLst>
            </p:cNvPr>
            <p:cNvPicPr>
              <a:picLocks noChangeAspect="1"/>
            </p:cNvPicPr>
            <p:nvPr/>
          </p:nvPicPr>
          <p:blipFill>
            <a:blip r:embed="rId10">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953930" y="906338"/>
              <a:ext cx="717076" cy="717076"/>
            </a:xfrm>
            <a:prstGeom prst="rect">
              <a:avLst/>
            </a:prstGeom>
          </p:spPr>
        </p:pic>
        <p:pic>
          <p:nvPicPr>
            <p:cNvPr id="26" name="Picture 25">
              <a:extLst>
                <a:ext uri="{FF2B5EF4-FFF2-40B4-BE49-F238E27FC236}">
                  <a16:creationId xmlns:a16="http://schemas.microsoft.com/office/drawing/2014/main" id="{277FA717-5B1A-C389-28EC-81E50AD3CD3A}"/>
                </a:ext>
              </a:extLst>
            </p:cNvPr>
            <p:cNvPicPr>
              <a:picLocks noChangeAspect="1"/>
            </p:cNvPicPr>
            <p:nvPr/>
          </p:nvPicPr>
          <p:blipFill>
            <a:blip r:embed="rId11">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59083" y="1903382"/>
              <a:ext cx="717076" cy="717076"/>
            </a:xfrm>
            <a:prstGeom prst="rect">
              <a:avLst/>
            </a:prstGeom>
          </p:spPr>
        </p:pic>
        <p:sp>
          <p:nvSpPr>
            <p:cNvPr id="29" name="Oval 28">
              <a:extLst>
                <a:ext uri="{FF2B5EF4-FFF2-40B4-BE49-F238E27FC236}">
                  <a16:creationId xmlns:a16="http://schemas.microsoft.com/office/drawing/2014/main" id="{91BFE50E-FEDF-99E5-5475-69B32E62B029}"/>
                </a:ext>
              </a:extLst>
            </p:cNvPr>
            <p:cNvSpPr/>
            <p:nvPr/>
          </p:nvSpPr>
          <p:spPr>
            <a:xfrm>
              <a:off x="7872462" y="2531479"/>
              <a:ext cx="259421" cy="259421"/>
            </a:xfrm>
            <a:prstGeom prst="ellipse">
              <a:avLst/>
            </a:prstGeom>
            <a:solidFill>
              <a:srgbClr val="2D6CA5"/>
            </a:solidFill>
            <a:ln>
              <a:solidFill>
                <a:srgbClr val="2D6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D78050E1-A8A0-24DE-6ACE-7001D6D05855}"/>
                </a:ext>
              </a:extLst>
            </p:cNvPr>
            <p:cNvSpPr/>
            <p:nvPr/>
          </p:nvSpPr>
          <p:spPr>
            <a:xfrm>
              <a:off x="8849537" y="2146582"/>
              <a:ext cx="259421" cy="259421"/>
            </a:xfrm>
            <a:prstGeom prst="ellipse">
              <a:avLst/>
            </a:prstGeom>
            <a:solidFill>
              <a:srgbClr val="2D6CA5"/>
            </a:solidFill>
            <a:ln>
              <a:solidFill>
                <a:srgbClr val="2D6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D1D4D4B-4739-A144-C0D0-60A7E87FC0D8}"/>
                </a:ext>
              </a:extLst>
            </p:cNvPr>
            <p:cNvSpPr/>
            <p:nvPr/>
          </p:nvSpPr>
          <p:spPr>
            <a:xfrm>
              <a:off x="9793977" y="2547940"/>
              <a:ext cx="259421" cy="259421"/>
            </a:xfrm>
            <a:prstGeom prst="ellipse">
              <a:avLst/>
            </a:prstGeom>
            <a:solidFill>
              <a:srgbClr val="2D6CA5"/>
            </a:solidFill>
            <a:ln>
              <a:solidFill>
                <a:srgbClr val="2D6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FB3B44C-946A-E1C3-99A8-0AD2A18712E5}"/>
                </a:ext>
              </a:extLst>
            </p:cNvPr>
            <p:cNvSpPr/>
            <p:nvPr/>
          </p:nvSpPr>
          <p:spPr>
            <a:xfrm>
              <a:off x="9923688" y="3916711"/>
              <a:ext cx="259421" cy="259421"/>
            </a:xfrm>
            <a:prstGeom prst="ellipse">
              <a:avLst/>
            </a:prstGeom>
            <a:solidFill>
              <a:srgbClr val="2D6CA5"/>
            </a:solidFill>
            <a:ln>
              <a:solidFill>
                <a:srgbClr val="2D6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5B146BF-AD8F-19F0-4BD6-A4747E7FA2D6}"/>
                </a:ext>
              </a:extLst>
            </p:cNvPr>
            <p:cNvSpPr/>
            <p:nvPr/>
          </p:nvSpPr>
          <p:spPr>
            <a:xfrm>
              <a:off x="8749410" y="4186429"/>
              <a:ext cx="259421" cy="259421"/>
            </a:xfrm>
            <a:prstGeom prst="ellipse">
              <a:avLst/>
            </a:prstGeom>
            <a:solidFill>
              <a:srgbClr val="2D6CA5"/>
            </a:solidFill>
            <a:ln>
              <a:solidFill>
                <a:srgbClr val="2D6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12FE6BDC-A6D3-D0B9-325E-EBC0DCC965DE}"/>
                </a:ext>
              </a:extLst>
            </p:cNvPr>
            <p:cNvSpPr/>
            <p:nvPr/>
          </p:nvSpPr>
          <p:spPr>
            <a:xfrm>
              <a:off x="7484535" y="3902180"/>
              <a:ext cx="259421" cy="259421"/>
            </a:xfrm>
            <a:prstGeom prst="ellipse">
              <a:avLst/>
            </a:prstGeom>
            <a:solidFill>
              <a:srgbClr val="2D6CA5"/>
            </a:solidFill>
            <a:ln>
              <a:solidFill>
                <a:srgbClr val="2D6C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87795F1B-B4C6-EE65-3878-EC8A0AFE4462}"/>
                </a:ext>
              </a:extLst>
            </p:cNvPr>
            <p:cNvCxnSpPr>
              <a:cxnSpLocks/>
            </p:cNvCxnSpPr>
            <p:nvPr/>
          </p:nvCxnSpPr>
          <p:spPr>
            <a:xfrm flipV="1">
              <a:off x="8329057" y="4316139"/>
              <a:ext cx="547643" cy="414350"/>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F3A6FD-B04E-349C-2EB9-F17B2B876315}"/>
                </a:ext>
              </a:extLst>
            </p:cNvPr>
            <p:cNvCxnSpPr>
              <a:cxnSpLocks/>
            </p:cNvCxnSpPr>
            <p:nvPr/>
          </p:nvCxnSpPr>
          <p:spPr>
            <a:xfrm flipH="1" flipV="1">
              <a:off x="8889709" y="4318151"/>
              <a:ext cx="539475" cy="349129"/>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E2D247D-A6A3-A829-FD2F-8D19B983B39B}"/>
                </a:ext>
              </a:extLst>
            </p:cNvPr>
            <p:cNvCxnSpPr>
              <a:cxnSpLocks/>
              <a:stCxn id="16" idx="0"/>
            </p:cNvCxnSpPr>
            <p:nvPr/>
          </p:nvCxnSpPr>
          <p:spPr>
            <a:xfrm flipV="1">
              <a:off x="9596291" y="4052586"/>
              <a:ext cx="457015" cy="677903"/>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FC75B5F-5DE7-7E00-E21F-3840C6B5B2EF}"/>
                </a:ext>
              </a:extLst>
            </p:cNvPr>
            <p:cNvCxnSpPr>
              <a:cxnSpLocks/>
            </p:cNvCxnSpPr>
            <p:nvPr/>
          </p:nvCxnSpPr>
          <p:spPr>
            <a:xfrm flipH="1" flipV="1">
              <a:off x="10053491" y="4041060"/>
              <a:ext cx="495648" cy="366799"/>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22E37FC-BA69-AB0C-1941-A86F42FE8E34}"/>
                </a:ext>
              </a:extLst>
            </p:cNvPr>
            <p:cNvCxnSpPr>
              <a:cxnSpLocks/>
            </p:cNvCxnSpPr>
            <p:nvPr/>
          </p:nvCxnSpPr>
          <p:spPr>
            <a:xfrm flipH="1" flipV="1">
              <a:off x="9942655" y="2683315"/>
              <a:ext cx="715004" cy="183369"/>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185BB0E9-9762-C958-D48A-635919F7C38C}"/>
                </a:ext>
              </a:extLst>
            </p:cNvPr>
            <p:cNvCxnSpPr>
              <a:cxnSpLocks/>
            </p:cNvCxnSpPr>
            <p:nvPr/>
          </p:nvCxnSpPr>
          <p:spPr>
            <a:xfrm flipH="1">
              <a:off x="10053491" y="3206036"/>
              <a:ext cx="567666" cy="848879"/>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F97D024-91CA-53D8-842E-FF27D26F4474}"/>
                </a:ext>
              </a:extLst>
            </p:cNvPr>
            <p:cNvCxnSpPr>
              <a:cxnSpLocks/>
            </p:cNvCxnSpPr>
            <p:nvPr/>
          </p:nvCxnSpPr>
          <p:spPr>
            <a:xfrm flipV="1">
              <a:off x="8889709" y="4054915"/>
              <a:ext cx="1177637" cy="249381"/>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C9457C73-A9E9-94CF-C61B-46D2C4A6B185}"/>
                </a:ext>
              </a:extLst>
            </p:cNvPr>
            <p:cNvCxnSpPr>
              <a:cxnSpLocks/>
            </p:cNvCxnSpPr>
            <p:nvPr/>
          </p:nvCxnSpPr>
          <p:spPr>
            <a:xfrm flipH="1">
              <a:off x="9942655" y="2004662"/>
              <a:ext cx="457107" cy="678653"/>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3C7244A6-6821-E2DE-91CF-A9FA3504E602}"/>
                </a:ext>
              </a:extLst>
            </p:cNvPr>
            <p:cNvCxnSpPr>
              <a:cxnSpLocks/>
            </p:cNvCxnSpPr>
            <p:nvPr/>
          </p:nvCxnSpPr>
          <p:spPr>
            <a:xfrm flipH="1">
              <a:off x="8986691" y="1695743"/>
              <a:ext cx="142055" cy="571935"/>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4141A85-7177-DE4F-7D95-EEFD8403294B}"/>
                </a:ext>
              </a:extLst>
            </p:cNvPr>
            <p:cNvCxnSpPr>
              <a:cxnSpLocks/>
            </p:cNvCxnSpPr>
            <p:nvPr/>
          </p:nvCxnSpPr>
          <p:spPr>
            <a:xfrm>
              <a:off x="9508225" y="1695743"/>
              <a:ext cx="434430" cy="959862"/>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F69EFAF-C411-86DE-8A50-38FC90CD6B0A}"/>
                </a:ext>
              </a:extLst>
            </p:cNvPr>
            <p:cNvCxnSpPr>
              <a:cxnSpLocks/>
            </p:cNvCxnSpPr>
            <p:nvPr/>
          </p:nvCxnSpPr>
          <p:spPr>
            <a:xfrm flipH="1">
              <a:off x="8003018" y="2253824"/>
              <a:ext cx="1011382" cy="401781"/>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1A972B65-CD3B-23C1-E2AE-16642B6EDDB8}"/>
                </a:ext>
              </a:extLst>
            </p:cNvPr>
            <p:cNvCxnSpPr>
              <a:cxnSpLocks/>
            </p:cNvCxnSpPr>
            <p:nvPr/>
          </p:nvCxnSpPr>
          <p:spPr>
            <a:xfrm>
              <a:off x="7799374" y="1834562"/>
              <a:ext cx="203644" cy="876462"/>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70879FB-23FE-CD7E-1406-F9CEA3C473CA}"/>
                </a:ext>
              </a:extLst>
            </p:cNvPr>
            <p:cNvCxnSpPr>
              <a:cxnSpLocks/>
            </p:cNvCxnSpPr>
            <p:nvPr/>
          </p:nvCxnSpPr>
          <p:spPr>
            <a:xfrm>
              <a:off x="7402844" y="2406003"/>
              <a:ext cx="614029" cy="263457"/>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A210ACF-E7C3-F4DD-B813-79F7359EAD7C}"/>
                </a:ext>
              </a:extLst>
            </p:cNvPr>
            <p:cNvCxnSpPr>
              <a:cxnSpLocks/>
            </p:cNvCxnSpPr>
            <p:nvPr/>
          </p:nvCxnSpPr>
          <p:spPr>
            <a:xfrm flipV="1">
              <a:off x="7075051" y="2641751"/>
              <a:ext cx="941822" cy="740474"/>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4BD9A6-338C-3E26-A7C1-122DCAFBD557}"/>
                </a:ext>
              </a:extLst>
            </p:cNvPr>
            <p:cNvCxnSpPr>
              <a:cxnSpLocks/>
            </p:cNvCxnSpPr>
            <p:nvPr/>
          </p:nvCxnSpPr>
          <p:spPr>
            <a:xfrm>
              <a:off x="7157138" y="3694530"/>
              <a:ext cx="485662" cy="346530"/>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504B1A95-3411-4C06-9055-99FCD219A30B}"/>
                </a:ext>
              </a:extLst>
            </p:cNvPr>
            <p:cNvCxnSpPr>
              <a:cxnSpLocks/>
            </p:cNvCxnSpPr>
            <p:nvPr/>
          </p:nvCxnSpPr>
          <p:spPr>
            <a:xfrm flipV="1">
              <a:off x="6959452" y="4027205"/>
              <a:ext cx="641784" cy="476614"/>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1CA0B0D-6AB6-977C-F2F7-771298A2AA39}"/>
                </a:ext>
              </a:extLst>
            </p:cNvPr>
            <p:cNvCxnSpPr>
              <a:cxnSpLocks/>
            </p:cNvCxnSpPr>
            <p:nvPr/>
          </p:nvCxnSpPr>
          <p:spPr>
            <a:xfrm flipH="1" flipV="1">
              <a:off x="7628946" y="4054915"/>
              <a:ext cx="232900" cy="437800"/>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B3D6B88-482D-9D15-C259-BC8BBDDACDF3}"/>
                </a:ext>
              </a:extLst>
            </p:cNvPr>
            <p:cNvCxnSpPr>
              <a:cxnSpLocks/>
            </p:cNvCxnSpPr>
            <p:nvPr/>
          </p:nvCxnSpPr>
          <p:spPr>
            <a:xfrm>
              <a:off x="7628946" y="4027205"/>
              <a:ext cx="1288472" cy="304800"/>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78C8EC7-F724-6A98-4A96-AED4AFD39B42}"/>
                </a:ext>
              </a:extLst>
            </p:cNvPr>
            <p:cNvCxnSpPr>
              <a:cxnSpLocks/>
            </p:cNvCxnSpPr>
            <p:nvPr/>
          </p:nvCxnSpPr>
          <p:spPr>
            <a:xfrm flipV="1">
              <a:off x="7994600" y="2669460"/>
              <a:ext cx="22273" cy="632104"/>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B7FE864-CCDF-7B61-C8D8-A56A8FA84DC4}"/>
                </a:ext>
              </a:extLst>
            </p:cNvPr>
            <p:cNvCxnSpPr>
              <a:cxnSpLocks/>
              <a:stCxn id="27" idx="0"/>
            </p:cNvCxnSpPr>
            <p:nvPr/>
          </p:nvCxnSpPr>
          <p:spPr>
            <a:xfrm flipH="1" flipV="1">
              <a:off x="8003018" y="2683315"/>
              <a:ext cx="966675" cy="376808"/>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36324C5D-43CE-A81B-2D0A-88DBE5CA36D6}"/>
                </a:ext>
              </a:extLst>
            </p:cNvPr>
            <p:cNvCxnSpPr>
              <a:cxnSpLocks/>
            </p:cNvCxnSpPr>
            <p:nvPr/>
          </p:nvCxnSpPr>
          <p:spPr>
            <a:xfrm flipV="1">
              <a:off x="8955838" y="2267678"/>
              <a:ext cx="30853" cy="806300"/>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C923286-6821-D5B2-E1B8-06A185979064}"/>
                </a:ext>
              </a:extLst>
            </p:cNvPr>
            <p:cNvCxnSpPr>
              <a:cxnSpLocks/>
              <a:stCxn id="27" idx="7"/>
            </p:cNvCxnSpPr>
            <p:nvPr/>
          </p:nvCxnSpPr>
          <p:spPr>
            <a:xfrm flipV="1">
              <a:off x="9707990" y="2641751"/>
              <a:ext cx="234665" cy="523385"/>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E3E8BBCA-A53B-5393-4AB6-2C04C338CFD2}"/>
                </a:ext>
              </a:extLst>
            </p:cNvPr>
            <p:cNvCxnSpPr>
              <a:cxnSpLocks/>
            </p:cNvCxnSpPr>
            <p:nvPr/>
          </p:nvCxnSpPr>
          <p:spPr>
            <a:xfrm flipV="1">
              <a:off x="9367980" y="2669460"/>
              <a:ext cx="560820" cy="401569"/>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179B823-19DF-5B3D-F9D2-274691B59E7A}"/>
                </a:ext>
              </a:extLst>
            </p:cNvPr>
            <p:cNvCxnSpPr>
              <a:cxnSpLocks/>
              <a:stCxn id="27" idx="5"/>
            </p:cNvCxnSpPr>
            <p:nvPr/>
          </p:nvCxnSpPr>
          <p:spPr>
            <a:xfrm>
              <a:off x="9707990" y="3672186"/>
              <a:ext cx="365166" cy="383622"/>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EF053A5-FF1B-D89C-3BF8-414692E40332}"/>
                </a:ext>
              </a:extLst>
            </p:cNvPr>
            <p:cNvCxnSpPr>
              <a:cxnSpLocks/>
              <a:stCxn id="27" idx="5"/>
            </p:cNvCxnSpPr>
            <p:nvPr/>
          </p:nvCxnSpPr>
          <p:spPr>
            <a:xfrm flipH="1">
              <a:off x="8878536" y="3672186"/>
              <a:ext cx="829454" cy="634345"/>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8A60EED-3B90-7204-7D4E-50572165FB7C}"/>
                </a:ext>
              </a:extLst>
            </p:cNvPr>
            <p:cNvCxnSpPr>
              <a:cxnSpLocks/>
            </p:cNvCxnSpPr>
            <p:nvPr/>
          </p:nvCxnSpPr>
          <p:spPr>
            <a:xfrm flipH="1">
              <a:off x="8878536" y="3805775"/>
              <a:ext cx="100270" cy="515504"/>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80B8846D-AD81-CACA-DB9E-FED4F921BEDC}"/>
                </a:ext>
              </a:extLst>
            </p:cNvPr>
            <p:cNvCxnSpPr>
              <a:cxnSpLocks/>
            </p:cNvCxnSpPr>
            <p:nvPr/>
          </p:nvCxnSpPr>
          <p:spPr>
            <a:xfrm flipV="1">
              <a:off x="7639672" y="3760841"/>
              <a:ext cx="884903" cy="250722"/>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51300B88-3D9B-3411-61AF-DEA0FF08771D}"/>
                </a:ext>
              </a:extLst>
            </p:cNvPr>
            <p:cNvCxnSpPr>
              <a:cxnSpLocks/>
            </p:cNvCxnSpPr>
            <p:nvPr/>
          </p:nvCxnSpPr>
          <p:spPr>
            <a:xfrm flipV="1">
              <a:off x="7624923" y="3492497"/>
              <a:ext cx="377249" cy="533815"/>
            </a:xfrm>
            <a:prstGeom prst="line">
              <a:avLst/>
            </a:prstGeom>
            <a:ln w="19050">
              <a:solidFill>
                <a:srgbClr val="2D6CA5"/>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043D74D-0F5D-A1F2-882C-DB678C4BA932}"/>
                </a:ext>
              </a:extLst>
            </p:cNvPr>
            <p:cNvSpPr/>
            <p:nvPr/>
          </p:nvSpPr>
          <p:spPr>
            <a:xfrm>
              <a:off x="7925582" y="3060123"/>
              <a:ext cx="2088221" cy="717076"/>
            </a:xfrm>
            <a:prstGeom prst="ellipse">
              <a:avLst/>
            </a:prstGeom>
            <a:solidFill>
              <a:schemeClr val="bg1"/>
            </a:solidFill>
            <a:ln w="57150">
              <a:solidFill>
                <a:srgbClr val="D959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8" name="TextBox 27">
              <a:extLst>
                <a:ext uri="{FF2B5EF4-FFF2-40B4-BE49-F238E27FC236}">
                  <a16:creationId xmlns:a16="http://schemas.microsoft.com/office/drawing/2014/main" id="{1DAC706B-6AE4-F963-4D3E-C2A048FE0C18}"/>
                </a:ext>
              </a:extLst>
            </p:cNvPr>
            <p:cNvSpPr txBox="1"/>
            <p:nvPr/>
          </p:nvSpPr>
          <p:spPr>
            <a:xfrm>
              <a:off x="7767491" y="3221688"/>
              <a:ext cx="2423515" cy="400110"/>
            </a:xfrm>
            <a:prstGeom prst="rect">
              <a:avLst/>
            </a:prstGeom>
            <a:noFill/>
          </p:spPr>
          <p:txBody>
            <a:bodyPr wrap="square" rtlCol="0">
              <a:spAutoFit/>
            </a:bodyPr>
            <a:lstStyle/>
            <a:p>
              <a:pPr algn="ctr"/>
              <a:r>
                <a:rPr lang="en-US" sz="2000" b="1" dirty="0">
                  <a:solidFill>
                    <a:schemeClr val="accent2">
                      <a:lumMod val="75000"/>
                    </a:schemeClr>
                  </a:solidFill>
                </a:rPr>
                <a:t>Interoperability</a:t>
              </a:r>
            </a:p>
          </p:txBody>
        </p:sp>
      </p:grpSp>
      <p:pic>
        <p:nvPicPr>
          <p:cNvPr id="7" name="Picture 6">
            <a:extLst>
              <a:ext uri="{FF2B5EF4-FFF2-40B4-BE49-F238E27FC236}">
                <a16:creationId xmlns:a16="http://schemas.microsoft.com/office/drawing/2014/main" id="{85E492A7-4121-34E9-24DE-5CEB0834EF52}"/>
              </a:ext>
            </a:extLst>
          </p:cNvPr>
          <p:cNvPicPr>
            <a:picLocks noChangeAspect="1"/>
          </p:cNvPicPr>
          <p:nvPr/>
        </p:nvPicPr>
        <p:blipFill>
          <a:blip r:embed="rId1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581605" y="2420736"/>
            <a:ext cx="843109" cy="843109"/>
          </a:xfrm>
          <a:prstGeom prst="rect">
            <a:avLst/>
          </a:prstGeom>
        </p:spPr>
      </p:pic>
    </p:spTree>
    <p:extLst>
      <p:ext uri="{BB962C8B-B14F-4D97-AF65-F5344CB8AC3E}">
        <p14:creationId xmlns:p14="http://schemas.microsoft.com/office/powerpoint/2010/main" val="339795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45440-EF74-D449-95A6-8728ED6F8A74}"/>
              </a:ext>
            </a:extLst>
          </p:cNvPr>
          <p:cNvSpPr>
            <a:spLocks noGrp="1"/>
          </p:cNvSpPr>
          <p:nvPr>
            <p:ph type="title"/>
          </p:nvPr>
        </p:nvSpPr>
        <p:spPr/>
        <p:txBody>
          <a:bodyPr/>
          <a:lstStyle/>
          <a:p>
            <a:r>
              <a:rPr lang="en-US" b="1" dirty="0"/>
              <a:t>The world runs on standards</a:t>
            </a:r>
          </a:p>
        </p:txBody>
      </p:sp>
      <p:sp>
        <p:nvSpPr>
          <p:cNvPr id="3" name="Content Placeholder 2">
            <a:extLst>
              <a:ext uri="{FF2B5EF4-FFF2-40B4-BE49-F238E27FC236}">
                <a16:creationId xmlns:a16="http://schemas.microsoft.com/office/drawing/2014/main" id="{549ABB7C-FBA4-5448-8151-9D2359FC4D67}"/>
              </a:ext>
            </a:extLst>
          </p:cNvPr>
          <p:cNvSpPr>
            <a:spLocks noGrp="1"/>
          </p:cNvSpPr>
          <p:nvPr>
            <p:ph sz="half" idx="1"/>
          </p:nvPr>
        </p:nvSpPr>
        <p:spPr>
          <a:xfrm>
            <a:off x="838200" y="1825625"/>
            <a:ext cx="3173730" cy="4817546"/>
          </a:xfrm>
        </p:spPr>
        <p:txBody>
          <a:bodyPr>
            <a:normAutofit fontScale="85000" lnSpcReduction="20000"/>
          </a:bodyPr>
          <a:lstStyle/>
          <a:p>
            <a:pPr>
              <a:lnSpc>
                <a:spcPct val="120000"/>
              </a:lnSpc>
            </a:pPr>
            <a:r>
              <a:rPr lang="en-US" dirty="0"/>
              <a:t>Examples</a:t>
            </a:r>
          </a:p>
          <a:p>
            <a:pPr lvl="1">
              <a:lnSpc>
                <a:spcPct val="120000"/>
              </a:lnSpc>
            </a:pPr>
            <a:r>
              <a:rPr lang="en-US" dirty="0"/>
              <a:t>Bolt/screw threads</a:t>
            </a:r>
          </a:p>
          <a:p>
            <a:pPr lvl="1">
              <a:lnSpc>
                <a:spcPct val="120000"/>
              </a:lnSpc>
            </a:pPr>
            <a:r>
              <a:rPr lang="en-US" dirty="0"/>
              <a:t>Traffic signs</a:t>
            </a:r>
          </a:p>
          <a:p>
            <a:pPr lvl="1">
              <a:lnSpc>
                <a:spcPct val="120000"/>
              </a:lnSpc>
            </a:pPr>
            <a:r>
              <a:rPr lang="en-US" dirty="0"/>
              <a:t>Tire sizes</a:t>
            </a:r>
          </a:p>
          <a:p>
            <a:pPr lvl="1">
              <a:lnSpc>
                <a:spcPct val="120000"/>
              </a:lnSpc>
            </a:pPr>
            <a:r>
              <a:rPr lang="en-US" dirty="0"/>
              <a:t>Gasoline formulation</a:t>
            </a:r>
          </a:p>
          <a:p>
            <a:pPr lvl="1">
              <a:lnSpc>
                <a:spcPct val="120000"/>
              </a:lnSpc>
            </a:pPr>
            <a:r>
              <a:rPr lang="en-US" dirty="0"/>
              <a:t>Electrical plugs</a:t>
            </a:r>
          </a:p>
          <a:p>
            <a:pPr lvl="1">
              <a:lnSpc>
                <a:spcPct val="120000"/>
              </a:lnSpc>
            </a:pPr>
            <a:r>
              <a:rPr lang="en-US" dirty="0"/>
              <a:t>Cable wire </a:t>
            </a:r>
            <a:br>
              <a:rPr lang="en-US" dirty="0"/>
            </a:br>
            <a:r>
              <a:rPr lang="en-US" dirty="0"/>
              <a:t>identification</a:t>
            </a:r>
          </a:p>
          <a:p>
            <a:pPr lvl="1">
              <a:lnSpc>
                <a:spcPct val="120000"/>
              </a:lnSpc>
            </a:pPr>
            <a:r>
              <a:rPr lang="en-US" dirty="0"/>
              <a:t>Computer networking</a:t>
            </a:r>
          </a:p>
          <a:p>
            <a:pPr>
              <a:lnSpc>
                <a:spcPct val="120000"/>
              </a:lnSpc>
            </a:pPr>
            <a:r>
              <a:rPr lang="en-US" i="1" dirty="0"/>
              <a:t>De facto</a:t>
            </a:r>
            <a:r>
              <a:rPr lang="en-US" dirty="0"/>
              <a:t> vs. </a:t>
            </a:r>
            <a:br>
              <a:rPr lang="en-US" dirty="0"/>
            </a:br>
            <a:r>
              <a:rPr lang="en-US" i="1" dirty="0"/>
              <a:t>de jure</a:t>
            </a:r>
            <a:r>
              <a:rPr lang="en-US" dirty="0"/>
              <a:t> standards</a:t>
            </a:r>
          </a:p>
          <a:p>
            <a:pPr lvl="1">
              <a:lnSpc>
                <a:spcPct val="120000"/>
              </a:lnSpc>
            </a:pPr>
            <a:r>
              <a:rPr lang="en-US" dirty="0"/>
              <a:t>“Industry standard”</a:t>
            </a:r>
          </a:p>
          <a:p>
            <a:pPr>
              <a:lnSpc>
                <a:spcPct val="120000"/>
              </a:lnSpc>
            </a:pPr>
            <a:endParaRPr lang="en-US" dirty="0"/>
          </a:p>
        </p:txBody>
      </p:sp>
      <p:pic>
        <p:nvPicPr>
          <p:cNvPr id="8" name="Picture 7">
            <a:extLst>
              <a:ext uri="{FF2B5EF4-FFF2-40B4-BE49-F238E27FC236}">
                <a16:creationId xmlns:a16="http://schemas.microsoft.com/office/drawing/2014/main" id="{529679D6-4B69-B841-9421-F829952DEC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462" y="1690688"/>
            <a:ext cx="1721510" cy="1325563"/>
          </a:xfrm>
          <a:prstGeom prst="rect">
            <a:avLst/>
          </a:prstGeom>
        </p:spPr>
      </p:pic>
      <p:pic>
        <p:nvPicPr>
          <p:cNvPr id="11" name="Picture 10">
            <a:extLst>
              <a:ext uri="{FF2B5EF4-FFF2-40B4-BE49-F238E27FC236}">
                <a16:creationId xmlns:a16="http://schemas.microsoft.com/office/drawing/2014/main" id="{123EB678-7653-6FCA-985E-122CF61A5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2978" y="3293242"/>
            <a:ext cx="2317173" cy="908695"/>
          </a:xfrm>
          <a:prstGeom prst="rect">
            <a:avLst/>
          </a:prstGeom>
        </p:spPr>
      </p:pic>
      <p:pic>
        <p:nvPicPr>
          <p:cNvPr id="15" name="Picture 14">
            <a:extLst>
              <a:ext uri="{FF2B5EF4-FFF2-40B4-BE49-F238E27FC236}">
                <a16:creationId xmlns:a16="http://schemas.microsoft.com/office/drawing/2014/main" id="{14F78D32-F22C-863A-4D9E-43D5CE0FD9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848" y="1739445"/>
            <a:ext cx="1588480" cy="1908175"/>
          </a:xfrm>
          <a:prstGeom prst="rect">
            <a:avLst/>
          </a:prstGeom>
        </p:spPr>
      </p:pic>
      <p:pic>
        <p:nvPicPr>
          <p:cNvPr id="22" name="Picture 21">
            <a:extLst>
              <a:ext uri="{FF2B5EF4-FFF2-40B4-BE49-F238E27FC236}">
                <a16:creationId xmlns:a16="http://schemas.microsoft.com/office/drawing/2014/main" id="{E84462D4-D4F3-E7DC-3C78-907483ED4AC2}"/>
              </a:ext>
            </a:extLst>
          </p:cNvPr>
          <p:cNvPicPr>
            <a:picLocks noChangeAspect="1"/>
          </p:cNvPicPr>
          <p:nvPr/>
        </p:nvPicPr>
        <p:blipFill>
          <a:blip r:embed="rId6"/>
          <a:stretch>
            <a:fillRect/>
          </a:stretch>
        </p:blipFill>
        <p:spPr>
          <a:xfrm>
            <a:off x="7005597" y="3747590"/>
            <a:ext cx="1372643" cy="2745285"/>
          </a:xfrm>
          <a:prstGeom prst="rect">
            <a:avLst/>
          </a:prstGeom>
        </p:spPr>
      </p:pic>
      <p:pic>
        <p:nvPicPr>
          <p:cNvPr id="24" name="Picture 23">
            <a:extLst>
              <a:ext uri="{FF2B5EF4-FFF2-40B4-BE49-F238E27FC236}">
                <a16:creationId xmlns:a16="http://schemas.microsoft.com/office/drawing/2014/main" id="{3C0DC649-1E73-F31D-E71E-518CCF04B427}"/>
              </a:ext>
            </a:extLst>
          </p:cNvPr>
          <p:cNvPicPr>
            <a:picLocks noChangeAspect="1"/>
          </p:cNvPicPr>
          <p:nvPr/>
        </p:nvPicPr>
        <p:blipFill>
          <a:blip r:embed="rId7"/>
          <a:stretch>
            <a:fillRect/>
          </a:stretch>
        </p:blipFill>
        <p:spPr>
          <a:xfrm>
            <a:off x="4018775" y="4371448"/>
            <a:ext cx="2652679" cy="2122143"/>
          </a:xfrm>
          <a:prstGeom prst="rect">
            <a:avLst/>
          </a:prstGeom>
        </p:spPr>
      </p:pic>
      <p:pic>
        <p:nvPicPr>
          <p:cNvPr id="36" name="Picture 35">
            <a:extLst>
              <a:ext uri="{FF2B5EF4-FFF2-40B4-BE49-F238E27FC236}">
                <a16:creationId xmlns:a16="http://schemas.microsoft.com/office/drawing/2014/main" id="{2D2A7934-EE38-E4C9-B20B-E0472FD9B77F}"/>
              </a:ext>
            </a:extLst>
          </p:cNvPr>
          <p:cNvPicPr>
            <a:picLocks noChangeAspect="1"/>
          </p:cNvPicPr>
          <p:nvPr/>
        </p:nvPicPr>
        <p:blipFill>
          <a:blip r:embed="rId8"/>
          <a:stretch>
            <a:fillRect/>
          </a:stretch>
        </p:blipFill>
        <p:spPr>
          <a:xfrm>
            <a:off x="4142978" y="1739445"/>
            <a:ext cx="2257822" cy="1226784"/>
          </a:xfrm>
          <a:prstGeom prst="rect">
            <a:avLst/>
          </a:prstGeom>
        </p:spPr>
      </p:pic>
      <p:pic>
        <p:nvPicPr>
          <p:cNvPr id="4" name="Picture 3">
            <a:extLst>
              <a:ext uri="{FF2B5EF4-FFF2-40B4-BE49-F238E27FC236}">
                <a16:creationId xmlns:a16="http://schemas.microsoft.com/office/drawing/2014/main" id="{6E1F59AF-E4BC-6212-321D-BDA796C533B1}"/>
              </a:ext>
            </a:extLst>
          </p:cNvPr>
          <p:cNvPicPr>
            <a:picLocks noChangeAspect="1"/>
          </p:cNvPicPr>
          <p:nvPr/>
        </p:nvPicPr>
        <p:blipFill>
          <a:blip r:embed="rId9"/>
          <a:stretch>
            <a:fillRect/>
          </a:stretch>
        </p:blipFill>
        <p:spPr>
          <a:xfrm>
            <a:off x="8548135" y="3153124"/>
            <a:ext cx="2891038" cy="3339751"/>
          </a:xfrm>
          <a:prstGeom prst="rect">
            <a:avLst/>
          </a:prstGeom>
        </p:spPr>
      </p:pic>
    </p:spTree>
    <p:extLst>
      <p:ext uri="{BB962C8B-B14F-4D97-AF65-F5344CB8AC3E}">
        <p14:creationId xmlns:p14="http://schemas.microsoft.com/office/powerpoint/2010/main" val="342144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3A50-947F-9873-8D8A-E2C8752DBF56}"/>
              </a:ext>
            </a:extLst>
          </p:cNvPr>
          <p:cNvSpPr>
            <a:spLocks noGrp="1"/>
          </p:cNvSpPr>
          <p:nvPr>
            <p:ph type="title"/>
          </p:nvPr>
        </p:nvSpPr>
        <p:spPr/>
        <p:txBody>
          <a:bodyPr/>
          <a:lstStyle/>
          <a:p>
            <a:r>
              <a:rPr lang="en-US" b="1" dirty="0"/>
              <a:t>Standards Development Organizations (SDOs)</a:t>
            </a:r>
          </a:p>
        </p:txBody>
      </p:sp>
      <p:sp>
        <p:nvSpPr>
          <p:cNvPr id="3" name="Content Placeholder 2">
            <a:extLst>
              <a:ext uri="{FF2B5EF4-FFF2-40B4-BE49-F238E27FC236}">
                <a16:creationId xmlns:a16="http://schemas.microsoft.com/office/drawing/2014/main" id="{78D47616-E559-83EE-A814-6E22EAB33E72}"/>
              </a:ext>
            </a:extLst>
          </p:cNvPr>
          <p:cNvSpPr>
            <a:spLocks noGrp="1"/>
          </p:cNvSpPr>
          <p:nvPr>
            <p:ph idx="1"/>
          </p:nvPr>
        </p:nvSpPr>
        <p:spPr/>
        <p:txBody>
          <a:bodyPr/>
          <a:lstStyle/>
          <a:p>
            <a:r>
              <a:rPr lang="en-US" dirty="0"/>
              <a:t>Wikipedia lists 86 international, 21 regional, and 126 national SDOs</a:t>
            </a:r>
          </a:p>
          <a:p>
            <a:r>
              <a:rPr lang="en-US" dirty="0"/>
              <a:t>Open standards development process</a:t>
            </a:r>
          </a:p>
          <a:p>
            <a:r>
              <a:rPr lang="en-US" dirty="0"/>
              <a:t>Examples: ISO, NIST, ANSI, IEEE, ASTM</a:t>
            </a:r>
          </a:p>
          <a:p>
            <a:r>
              <a:rPr lang="en-US" dirty="0"/>
              <a:t>Important in healthcare (about 40 SDOs) and pathology informatics </a:t>
            </a:r>
          </a:p>
          <a:p>
            <a:pPr lvl="1"/>
            <a:r>
              <a:rPr lang="en-US" dirty="0"/>
              <a:t>Health Level 7 (HL7) – health data communication standards</a:t>
            </a:r>
          </a:p>
          <a:p>
            <a:pPr lvl="1"/>
            <a:r>
              <a:rPr lang="en-US" dirty="0"/>
              <a:t>SNOMED International – terminology standard originally developed by CAP</a:t>
            </a:r>
          </a:p>
          <a:p>
            <a:pPr lvl="1"/>
            <a:r>
              <a:rPr lang="en-US" dirty="0" err="1"/>
              <a:t>Regenstrief</a:t>
            </a:r>
            <a:r>
              <a:rPr lang="en-US" dirty="0"/>
              <a:t> Institute (LOINC codes and UCUM) – test names and units</a:t>
            </a:r>
          </a:p>
          <a:p>
            <a:pPr lvl="1"/>
            <a:r>
              <a:rPr lang="en-US" dirty="0"/>
              <a:t>DICOM – digital imaging</a:t>
            </a:r>
          </a:p>
          <a:p>
            <a:pPr lvl="1"/>
            <a:r>
              <a:rPr lang="en-US" dirty="0"/>
              <a:t>IHE – communication “profiles” that aggregate standards into transactions that accomplish tasks </a:t>
            </a:r>
          </a:p>
        </p:txBody>
      </p:sp>
    </p:spTree>
    <p:extLst>
      <p:ext uri="{BB962C8B-B14F-4D97-AF65-F5344CB8AC3E}">
        <p14:creationId xmlns:p14="http://schemas.microsoft.com/office/powerpoint/2010/main" val="115453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3364-5B98-3449-8F27-E8831C138382}"/>
              </a:ext>
            </a:extLst>
          </p:cNvPr>
          <p:cNvSpPr>
            <a:spLocks noGrp="1"/>
          </p:cNvSpPr>
          <p:nvPr>
            <p:ph type="title"/>
          </p:nvPr>
        </p:nvSpPr>
        <p:spPr/>
        <p:txBody>
          <a:bodyPr/>
          <a:lstStyle/>
          <a:p>
            <a:r>
              <a:rPr lang="en-US" b="1" dirty="0"/>
              <a:t>Computer network interface standards</a:t>
            </a:r>
          </a:p>
        </p:txBody>
      </p:sp>
      <p:sp>
        <p:nvSpPr>
          <p:cNvPr id="3" name="Content Placeholder 2">
            <a:extLst>
              <a:ext uri="{FF2B5EF4-FFF2-40B4-BE49-F238E27FC236}">
                <a16:creationId xmlns:a16="http://schemas.microsoft.com/office/drawing/2014/main" id="{F530D43E-18ED-5D4F-96E5-E1F9ED7463FF}"/>
              </a:ext>
            </a:extLst>
          </p:cNvPr>
          <p:cNvSpPr>
            <a:spLocks noGrp="1"/>
          </p:cNvSpPr>
          <p:nvPr>
            <p:ph idx="1"/>
          </p:nvPr>
        </p:nvSpPr>
        <p:spPr>
          <a:xfrm>
            <a:off x="838199" y="1618790"/>
            <a:ext cx="6545581" cy="4850908"/>
          </a:xfrm>
        </p:spPr>
        <p:txBody>
          <a:bodyPr>
            <a:normAutofit fontScale="92500" lnSpcReduction="10000"/>
          </a:bodyPr>
          <a:lstStyle/>
          <a:p>
            <a:pPr>
              <a:lnSpc>
                <a:spcPct val="100000"/>
              </a:lnSpc>
            </a:pPr>
            <a:r>
              <a:rPr lang="en-US" dirty="0"/>
              <a:t>System-system communications via networks</a:t>
            </a:r>
          </a:p>
          <a:p>
            <a:pPr lvl="1">
              <a:lnSpc>
                <a:spcPct val="100000"/>
              </a:lnSpc>
            </a:pPr>
            <a:r>
              <a:rPr lang="en-US" dirty="0"/>
              <a:t>Convert from data representation at the application level to data rep. that can be transmitted</a:t>
            </a:r>
          </a:p>
          <a:p>
            <a:pPr lvl="1">
              <a:lnSpc>
                <a:spcPct val="100000"/>
              </a:lnSpc>
            </a:pPr>
            <a:r>
              <a:rPr lang="en-US" dirty="0"/>
              <a:t>Transmit accurately and verify receipt</a:t>
            </a:r>
          </a:p>
          <a:p>
            <a:pPr>
              <a:lnSpc>
                <a:spcPct val="100000"/>
              </a:lnSpc>
            </a:pPr>
            <a:r>
              <a:rPr lang="en-US" dirty="0"/>
              <a:t>OSI networking “stack,” layered software using standards for data conversion and communication</a:t>
            </a:r>
          </a:p>
          <a:p>
            <a:pPr>
              <a:lnSpc>
                <a:spcPct val="100000"/>
              </a:lnSpc>
            </a:pPr>
            <a:r>
              <a:rPr lang="en-US" dirty="0"/>
              <a:t>Application programs request transmission in standard ways</a:t>
            </a:r>
          </a:p>
          <a:p>
            <a:pPr>
              <a:lnSpc>
                <a:spcPct val="100000"/>
              </a:lnSpc>
            </a:pPr>
            <a:r>
              <a:rPr lang="en-US" dirty="0"/>
              <a:t>Layers can be swapped out conveniently to meet communication needs </a:t>
            </a:r>
          </a:p>
        </p:txBody>
      </p:sp>
      <p:pic>
        <p:nvPicPr>
          <p:cNvPr id="8" name="Picture 7">
            <a:extLst>
              <a:ext uri="{FF2B5EF4-FFF2-40B4-BE49-F238E27FC236}">
                <a16:creationId xmlns:a16="http://schemas.microsoft.com/office/drawing/2014/main" id="{F9704FDC-3A6C-A7CC-94BD-830250C1130B}"/>
              </a:ext>
            </a:extLst>
          </p:cNvPr>
          <p:cNvPicPr>
            <a:picLocks noChangeAspect="1"/>
          </p:cNvPicPr>
          <p:nvPr/>
        </p:nvPicPr>
        <p:blipFill>
          <a:blip r:embed="rId3"/>
          <a:stretch>
            <a:fillRect/>
          </a:stretch>
        </p:blipFill>
        <p:spPr>
          <a:xfrm>
            <a:off x="7383780" y="1618790"/>
            <a:ext cx="4068677" cy="4700169"/>
          </a:xfrm>
          <a:prstGeom prst="rect">
            <a:avLst/>
          </a:prstGeom>
        </p:spPr>
      </p:pic>
      <p:sp>
        <p:nvSpPr>
          <p:cNvPr id="9" name="TextBox 8">
            <a:extLst>
              <a:ext uri="{FF2B5EF4-FFF2-40B4-BE49-F238E27FC236}">
                <a16:creationId xmlns:a16="http://schemas.microsoft.com/office/drawing/2014/main" id="{0C73A3E2-043C-A22B-BA1C-5A361F2A2749}"/>
              </a:ext>
            </a:extLst>
          </p:cNvPr>
          <p:cNvSpPr txBox="1"/>
          <p:nvPr/>
        </p:nvSpPr>
        <p:spPr>
          <a:xfrm>
            <a:off x="11013642" y="2343806"/>
            <a:ext cx="340158" cy="461665"/>
          </a:xfrm>
          <a:prstGeom prst="rect">
            <a:avLst/>
          </a:prstGeom>
          <a:noFill/>
        </p:spPr>
        <p:txBody>
          <a:bodyPr wrap="none" rtlCol="0">
            <a:spAutoFit/>
          </a:bodyPr>
          <a:lstStyle/>
          <a:p>
            <a:pPr algn="ctr"/>
            <a:r>
              <a:rPr lang="en-US" sz="2400" dirty="0"/>
              <a:t>7</a:t>
            </a:r>
          </a:p>
        </p:txBody>
      </p:sp>
      <p:sp>
        <p:nvSpPr>
          <p:cNvPr id="10" name="TextBox 9">
            <a:extLst>
              <a:ext uri="{FF2B5EF4-FFF2-40B4-BE49-F238E27FC236}">
                <a16:creationId xmlns:a16="http://schemas.microsoft.com/office/drawing/2014/main" id="{A2382048-7255-CDB0-C46B-1DD141A3E215}"/>
              </a:ext>
            </a:extLst>
          </p:cNvPr>
          <p:cNvSpPr txBox="1"/>
          <p:nvPr/>
        </p:nvSpPr>
        <p:spPr>
          <a:xfrm>
            <a:off x="11013642" y="2912425"/>
            <a:ext cx="340158" cy="461665"/>
          </a:xfrm>
          <a:prstGeom prst="rect">
            <a:avLst/>
          </a:prstGeom>
          <a:noFill/>
        </p:spPr>
        <p:txBody>
          <a:bodyPr wrap="none" rtlCol="0">
            <a:spAutoFit/>
          </a:bodyPr>
          <a:lstStyle/>
          <a:p>
            <a:pPr algn="ctr"/>
            <a:r>
              <a:rPr lang="en-US" sz="2400" dirty="0"/>
              <a:t>6</a:t>
            </a:r>
          </a:p>
        </p:txBody>
      </p:sp>
      <p:sp>
        <p:nvSpPr>
          <p:cNvPr id="11" name="TextBox 10">
            <a:extLst>
              <a:ext uri="{FF2B5EF4-FFF2-40B4-BE49-F238E27FC236}">
                <a16:creationId xmlns:a16="http://schemas.microsoft.com/office/drawing/2014/main" id="{41E5FFB0-BB48-F439-529A-9133F252DCA0}"/>
              </a:ext>
            </a:extLst>
          </p:cNvPr>
          <p:cNvSpPr txBox="1"/>
          <p:nvPr/>
        </p:nvSpPr>
        <p:spPr>
          <a:xfrm>
            <a:off x="11013642" y="3481044"/>
            <a:ext cx="340158" cy="461665"/>
          </a:xfrm>
          <a:prstGeom prst="rect">
            <a:avLst/>
          </a:prstGeom>
          <a:noFill/>
        </p:spPr>
        <p:txBody>
          <a:bodyPr wrap="none" rtlCol="0">
            <a:spAutoFit/>
          </a:bodyPr>
          <a:lstStyle/>
          <a:p>
            <a:pPr algn="ctr"/>
            <a:r>
              <a:rPr lang="en-US" sz="2400" dirty="0"/>
              <a:t>5</a:t>
            </a:r>
          </a:p>
        </p:txBody>
      </p:sp>
      <p:sp>
        <p:nvSpPr>
          <p:cNvPr id="14" name="TextBox 13">
            <a:extLst>
              <a:ext uri="{FF2B5EF4-FFF2-40B4-BE49-F238E27FC236}">
                <a16:creationId xmlns:a16="http://schemas.microsoft.com/office/drawing/2014/main" id="{5DFBAB24-7A45-7D59-DB6A-077787C552AA}"/>
              </a:ext>
            </a:extLst>
          </p:cNvPr>
          <p:cNvSpPr txBox="1"/>
          <p:nvPr/>
        </p:nvSpPr>
        <p:spPr>
          <a:xfrm>
            <a:off x="11013642" y="4039153"/>
            <a:ext cx="340158" cy="461665"/>
          </a:xfrm>
          <a:prstGeom prst="rect">
            <a:avLst/>
          </a:prstGeom>
          <a:noFill/>
        </p:spPr>
        <p:txBody>
          <a:bodyPr wrap="none" rtlCol="0">
            <a:spAutoFit/>
          </a:bodyPr>
          <a:lstStyle/>
          <a:p>
            <a:pPr algn="ctr"/>
            <a:r>
              <a:rPr lang="en-US" sz="2400" dirty="0"/>
              <a:t>4</a:t>
            </a:r>
          </a:p>
        </p:txBody>
      </p:sp>
      <p:sp>
        <p:nvSpPr>
          <p:cNvPr id="15" name="TextBox 14">
            <a:extLst>
              <a:ext uri="{FF2B5EF4-FFF2-40B4-BE49-F238E27FC236}">
                <a16:creationId xmlns:a16="http://schemas.microsoft.com/office/drawing/2014/main" id="{B04F9902-4B47-9AE7-C673-69EF0EB42593}"/>
              </a:ext>
            </a:extLst>
          </p:cNvPr>
          <p:cNvSpPr txBox="1"/>
          <p:nvPr/>
        </p:nvSpPr>
        <p:spPr>
          <a:xfrm>
            <a:off x="11013642" y="4586752"/>
            <a:ext cx="340158" cy="461665"/>
          </a:xfrm>
          <a:prstGeom prst="rect">
            <a:avLst/>
          </a:prstGeom>
          <a:noFill/>
        </p:spPr>
        <p:txBody>
          <a:bodyPr wrap="none" rtlCol="0">
            <a:spAutoFit/>
          </a:bodyPr>
          <a:lstStyle/>
          <a:p>
            <a:pPr algn="ctr"/>
            <a:r>
              <a:rPr lang="en-US" sz="2400" dirty="0"/>
              <a:t>3</a:t>
            </a:r>
          </a:p>
        </p:txBody>
      </p:sp>
      <p:sp>
        <p:nvSpPr>
          <p:cNvPr id="16" name="TextBox 15">
            <a:extLst>
              <a:ext uri="{FF2B5EF4-FFF2-40B4-BE49-F238E27FC236}">
                <a16:creationId xmlns:a16="http://schemas.microsoft.com/office/drawing/2014/main" id="{8090E112-2007-0ACD-E8B5-4240E56CB382}"/>
              </a:ext>
            </a:extLst>
          </p:cNvPr>
          <p:cNvSpPr txBox="1"/>
          <p:nvPr/>
        </p:nvSpPr>
        <p:spPr>
          <a:xfrm>
            <a:off x="11013642" y="5127292"/>
            <a:ext cx="340158" cy="461665"/>
          </a:xfrm>
          <a:prstGeom prst="rect">
            <a:avLst/>
          </a:prstGeom>
          <a:noFill/>
        </p:spPr>
        <p:txBody>
          <a:bodyPr wrap="none" rtlCol="0">
            <a:spAutoFit/>
          </a:bodyPr>
          <a:lstStyle/>
          <a:p>
            <a:pPr algn="ctr"/>
            <a:r>
              <a:rPr lang="en-US" sz="2400" dirty="0"/>
              <a:t>2</a:t>
            </a:r>
          </a:p>
        </p:txBody>
      </p:sp>
      <p:sp>
        <p:nvSpPr>
          <p:cNvPr id="17" name="TextBox 16">
            <a:extLst>
              <a:ext uri="{FF2B5EF4-FFF2-40B4-BE49-F238E27FC236}">
                <a16:creationId xmlns:a16="http://schemas.microsoft.com/office/drawing/2014/main" id="{B553D4BD-07E9-64D1-9C7A-FCECC7870012}"/>
              </a:ext>
            </a:extLst>
          </p:cNvPr>
          <p:cNvSpPr txBox="1"/>
          <p:nvPr/>
        </p:nvSpPr>
        <p:spPr>
          <a:xfrm>
            <a:off x="11013642" y="5688852"/>
            <a:ext cx="340158" cy="461665"/>
          </a:xfrm>
          <a:prstGeom prst="rect">
            <a:avLst/>
          </a:prstGeom>
          <a:noFill/>
        </p:spPr>
        <p:txBody>
          <a:bodyPr wrap="none" rtlCol="0">
            <a:spAutoFit/>
          </a:bodyPr>
          <a:lstStyle/>
          <a:p>
            <a:pPr algn="ctr"/>
            <a:r>
              <a:rPr lang="en-US" sz="2400" dirty="0"/>
              <a:t>1</a:t>
            </a:r>
          </a:p>
        </p:txBody>
      </p:sp>
    </p:spTree>
    <p:extLst>
      <p:ext uri="{BB962C8B-B14F-4D97-AF65-F5344CB8AC3E}">
        <p14:creationId xmlns:p14="http://schemas.microsoft.com/office/powerpoint/2010/main" val="119413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187C-274C-A74B-B077-9D662ED649E5}"/>
              </a:ext>
            </a:extLst>
          </p:cNvPr>
          <p:cNvSpPr>
            <a:spLocks noGrp="1"/>
          </p:cNvSpPr>
          <p:nvPr>
            <p:ph type="title"/>
          </p:nvPr>
        </p:nvSpPr>
        <p:spPr/>
        <p:txBody>
          <a:bodyPr/>
          <a:lstStyle/>
          <a:p>
            <a:r>
              <a:rPr lang="en-US" b="1" dirty="0"/>
              <a:t>Network interface data flow</a:t>
            </a:r>
          </a:p>
        </p:txBody>
      </p:sp>
      <p:sp>
        <p:nvSpPr>
          <p:cNvPr id="7" name="TextBox 6">
            <a:extLst>
              <a:ext uri="{FF2B5EF4-FFF2-40B4-BE49-F238E27FC236}">
                <a16:creationId xmlns:a16="http://schemas.microsoft.com/office/drawing/2014/main" id="{435AE1D9-362C-3848-A49E-6D1A33EAE69C}"/>
              </a:ext>
            </a:extLst>
          </p:cNvPr>
          <p:cNvSpPr txBox="1"/>
          <p:nvPr/>
        </p:nvSpPr>
        <p:spPr>
          <a:xfrm>
            <a:off x="1812825" y="1736979"/>
            <a:ext cx="2252861" cy="400110"/>
          </a:xfrm>
          <a:prstGeom prst="rect">
            <a:avLst/>
          </a:prstGeom>
          <a:noFill/>
        </p:spPr>
        <p:txBody>
          <a:bodyPr wrap="none" rtlCol="0">
            <a:spAutoFit/>
          </a:bodyPr>
          <a:lstStyle/>
          <a:p>
            <a:r>
              <a:rPr lang="en-US" sz="2000" dirty="0"/>
              <a:t>Sending Application</a:t>
            </a:r>
          </a:p>
        </p:txBody>
      </p:sp>
      <p:sp>
        <p:nvSpPr>
          <p:cNvPr id="8" name="TextBox 7">
            <a:extLst>
              <a:ext uri="{FF2B5EF4-FFF2-40B4-BE49-F238E27FC236}">
                <a16:creationId xmlns:a16="http://schemas.microsoft.com/office/drawing/2014/main" id="{E32825BD-018A-DF42-ADE3-0DC5806ADCCE}"/>
              </a:ext>
            </a:extLst>
          </p:cNvPr>
          <p:cNvSpPr txBox="1"/>
          <p:nvPr/>
        </p:nvSpPr>
        <p:spPr>
          <a:xfrm>
            <a:off x="7746034" y="1736979"/>
            <a:ext cx="2469587" cy="400110"/>
          </a:xfrm>
          <a:prstGeom prst="rect">
            <a:avLst/>
          </a:prstGeom>
          <a:noFill/>
        </p:spPr>
        <p:txBody>
          <a:bodyPr wrap="none" rtlCol="0">
            <a:spAutoFit/>
          </a:bodyPr>
          <a:lstStyle/>
          <a:p>
            <a:pPr algn="ctr"/>
            <a:r>
              <a:rPr lang="en-US" sz="2000" dirty="0"/>
              <a:t>Receiving Application</a:t>
            </a:r>
          </a:p>
        </p:txBody>
      </p:sp>
      <p:cxnSp>
        <p:nvCxnSpPr>
          <p:cNvPr id="10" name="Elbow Connector 9">
            <a:extLst>
              <a:ext uri="{FF2B5EF4-FFF2-40B4-BE49-F238E27FC236}">
                <a16:creationId xmlns:a16="http://schemas.microsoft.com/office/drawing/2014/main" id="{93C5C826-A896-2E49-BE8F-B7FCA8F02C1A}"/>
              </a:ext>
            </a:extLst>
          </p:cNvPr>
          <p:cNvCxnSpPr>
            <a:cxnSpLocks/>
          </p:cNvCxnSpPr>
          <p:nvPr/>
        </p:nvCxnSpPr>
        <p:spPr>
          <a:xfrm rot="16200000" flipH="1">
            <a:off x="5960042" y="2820194"/>
            <a:ext cx="12700" cy="6041572"/>
          </a:xfrm>
          <a:prstGeom prst="bentConnector3">
            <a:avLst>
              <a:gd name="adj1" fmla="val 1800000"/>
            </a:avLst>
          </a:prstGeom>
          <a:ln w="76200">
            <a:solidFill>
              <a:srgbClr val="FE2919"/>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5B57C43-DC7D-B54F-AD78-9F9DD80F0E51}"/>
              </a:ext>
            </a:extLst>
          </p:cNvPr>
          <p:cNvGrpSpPr/>
          <p:nvPr/>
        </p:nvGrpSpPr>
        <p:grpSpPr>
          <a:xfrm>
            <a:off x="963461" y="2468373"/>
            <a:ext cx="625853" cy="3124200"/>
            <a:chOff x="963461" y="2468373"/>
            <a:chExt cx="625853" cy="3124200"/>
          </a:xfrm>
        </p:grpSpPr>
        <p:sp>
          <p:nvSpPr>
            <p:cNvPr id="11" name="TextBox 10">
              <a:extLst>
                <a:ext uri="{FF2B5EF4-FFF2-40B4-BE49-F238E27FC236}">
                  <a16:creationId xmlns:a16="http://schemas.microsoft.com/office/drawing/2014/main" id="{03AA9181-4076-234E-94D5-C961B220185E}"/>
                </a:ext>
              </a:extLst>
            </p:cNvPr>
            <p:cNvSpPr txBox="1"/>
            <p:nvPr/>
          </p:nvSpPr>
          <p:spPr>
            <a:xfrm rot="16200000">
              <a:off x="504778" y="3781347"/>
              <a:ext cx="1379032" cy="461665"/>
            </a:xfrm>
            <a:prstGeom prst="rect">
              <a:avLst/>
            </a:prstGeom>
            <a:noFill/>
          </p:spPr>
          <p:txBody>
            <a:bodyPr wrap="none" rtlCol="0">
              <a:spAutoFit/>
            </a:bodyPr>
            <a:lstStyle/>
            <a:p>
              <a:r>
                <a:rPr lang="en-US" sz="2400" dirty="0"/>
                <a:t>Data flow</a:t>
              </a:r>
            </a:p>
          </p:txBody>
        </p:sp>
        <p:sp>
          <p:nvSpPr>
            <p:cNvPr id="16" name="Down Arrow 15">
              <a:extLst>
                <a:ext uri="{FF2B5EF4-FFF2-40B4-BE49-F238E27FC236}">
                  <a16:creationId xmlns:a16="http://schemas.microsoft.com/office/drawing/2014/main" id="{12E82B26-F6BE-F341-AB4F-3BDE505769F4}"/>
                </a:ext>
              </a:extLst>
            </p:cNvPr>
            <p:cNvSpPr/>
            <p:nvPr/>
          </p:nvSpPr>
          <p:spPr>
            <a:xfrm>
              <a:off x="1393371" y="2468373"/>
              <a:ext cx="195943" cy="3124200"/>
            </a:xfrm>
            <a:prstGeom prst="downArrow">
              <a:avLst/>
            </a:prstGeom>
            <a:gradFill flip="none" rotWithShape="1">
              <a:gsLst>
                <a:gs pos="0">
                  <a:srgbClr val="FE2919"/>
                </a:gs>
                <a:gs pos="12000">
                  <a:srgbClr val="FFAF41"/>
                </a:gs>
                <a:gs pos="48000">
                  <a:srgbClr val="D2FD62"/>
                </a:gs>
                <a:gs pos="27000">
                  <a:srgbClr val="FDFC65"/>
                </a:gs>
                <a:gs pos="69000">
                  <a:srgbClr val="9EDF88"/>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FD6ACF51-A7FF-3F40-BB8E-C886AD208218}"/>
              </a:ext>
            </a:extLst>
          </p:cNvPr>
          <p:cNvGrpSpPr/>
          <p:nvPr/>
        </p:nvGrpSpPr>
        <p:grpSpPr>
          <a:xfrm>
            <a:off x="10342222" y="2450079"/>
            <a:ext cx="559637" cy="3124200"/>
            <a:chOff x="10342222" y="2450079"/>
            <a:chExt cx="559637" cy="3124200"/>
          </a:xfrm>
        </p:grpSpPr>
        <p:sp>
          <p:nvSpPr>
            <p:cNvPr id="13" name="TextBox 12">
              <a:extLst>
                <a:ext uri="{FF2B5EF4-FFF2-40B4-BE49-F238E27FC236}">
                  <a16:creationId xmlns:a16="http://schemas.microsoft.com/office/drawing/2014/main" id="{12150967-EBB6-B04C-8B07-AA9D777C480E}"/>
                </a:ext>
              </a:extLst>
            </p:cNvPr>
            <p:cNvSpPr txBox="1"/>
            <p:nvPr/>
          </p:nvSpPr>
          <p:spPr>
            <a:xfrm rot="16200000">
              <a:off x="9981511" y="3781347"/>
              <a:ext cx="1379032" cy="461665"/>
            </a:xfrm>
            <a:prstGeom prst="rect">
              <a:avLst/>
            </a:prstGeom>
            <a:noFill/>
          </p:spPr>
          <p:txBody>
            <a:bodyPr wrap="none" rtlCol="0">
              <a:spAutoFit/>
            </a:bodyPr>
            <a:lstStyle/>
            <a:p>
              <a:r>
                <a:rPr lang="en-US" sz="2400" dirty="0"/>
                <a:t>Data flow</a:t>
              </a:r>
            </a:p>
          </p:txBody>
        </p:sp>
        <p:sp>
          <p:nvSpPr>
            <p:cNvPr id="17" name="Down Arrow 16">
              <a:extLst>
                <a:ext uri="{FF2B5EF4-FFF2-40B4-BE49-F238E27FC236}">
                  <a16:creationId xmlns:a16="http://schemas.microsoft.com/office/drawing/2014/main" id="{AF794440-EE0E-3443-AF4D-A74F078B2169}"/>
                </a:ext>
              </a:extLst>
            </p:cNvPr>
            <p:cNvSpPr/>
            <p:nvPr/>
          </p:nvSpPr>
          <p:spPr>
            <a:xfrm flipV="1">
              <a:off x="10342222" y="2450079"/>
              <a:ext cx="195943" cy="3124200"/>
            </a:xfrm>
            <a:prstGeom prst="downArrow">
              <a:avLst/>
            </a:prstGeom>
            <a:gradFill flip="none" rotWithShape="0">
              <a:gsLst>
                <a:gs pos="0">
                  <a:srgbClr val="FE2919"/>
                </a:gs>
                <a:gs pos="13000">
                  <a:srgbClr val="FFAF41"/>
                </a:gs>
                <a:gs pos="27000">
                  <a:srgbClr val="FDFC65"/>
                </a:gs>
                <a:gs pos="51000">
                  <a:srgbClr val="D2FD62"/>
                </a:gs>
                <a:gs pos="73000">
                  <a:srgbClr val="92D05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00CBFDA2-1D51-FF48-A100-B863B1565F73}"/>
              </a:ext>
            </a:extLst>
          </p:cNvPr>
          <p:cNvGrpSpPr/>
          <p:nvPr/>
        </p:nvGrpSpPr>
        <p:grpSpPr>
          <a:xfrm>
            <a:off x="5276876" y="5574279"/>
            <a:ext cx="1379032" cy="788943"/>
            <a:chOff x="5276876" y="5574279"/>
            <a:chExt cx="1379032" cy="788943"/>
          </a:xfrm>
        </p:grpSpPr>
        <p:sp>
          <p:nvSpPr>
            <p:cNvPr id="18" name="TextBox 17">
              <a:extLst>
                <a:ext uri="{FF2B5EF4-FFF2-40B4-BE49-F238E27FC236}">
                  <a16:creationId xmlns:a16="http://schemas.microsoft.com/office/drawing/2014/main" id="{7EFD81D5-983A-0840-94AC-09BEBC3172D0}"/>
                </a:ext>
              </a:extLst>
            </p:cNvPr>
            <p:cNvSpPr txBox="1"/>
            <p:nvPr/>
          </p:nvSpPr>
          <p:spPr>
            <a:xfrm>
              <a:off x="5276876" y="5574279"/>
              <a:ext cx="1379032" cy="461665"/>
            </a:xfrm>
            <a:prstGeom prst="rect">
              <a:avLst/>
            </a:prstGeom>
            <a:noFill/>
          </p:spPr>
          <p:txBody>
            <a:bodyPr wrap="none" rtlCol="0">
              <a:spAutoFit/>
            </a:bodyPr>
            <a:lstStyle/>
            <a:p>
              <a:pPr algn="ctr"/>
              <a:r>
                <a:rPr lang="en-US" sz="2400" dirty="0"/>
                <a:t>Data flow</a:t>
              </a:r>
            </a:p>
          </p:txBody>
        </p:sp>
        <p:sp>
          <p:nvSpPr>
            <p:cNvPr id="21" name="Right Arrow 20">
              <a:extLst>
                <a:ext uri="{FF2B5EF4-FFF2-40B4-BE49-F238E27FC236}">
                  <a16:creationId xmlns:a16="http://schemas.microsoft.com/office/drawing/2014/main" id="{239CF91D-2873-DD4B-99AA-39C6CE5107B3}"/>
                </a:ext>
              </a:extLst>
            </p:cNvPr>
            <p:cNvSpPr/>
            <p:nvPr/>
          </p:nvSpPr>
          <p:spPr>
            <a:xfrm>
              <a:off x="5402721" y="6212910"/>
              <a:ext cx="1127342" cy="150312"/>
            </a:xfrm>
            <a:prstGeom prst="rightArrow">
              <a:avLst/>
            </a:prstGeom>
            <a:solidFill>
              <a:srgbClr val="FE2919"/>
            </a:solidFill>
            <a:ln>
              <a:solidFill>
                <a:srgbClr val="FE29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Box 2">
            <a:extLst>
              <a:ext uri="{FF2B5EF4-FFF2-40B4-BE49-F238E27FC236}">
                <a16:creationId xmlns:a16="http://schemas.microsoft.com/office/drawing/2014/main" id="{558AB11A-5546-7755-663A-FB11CAD14745}"/>
              </a:ext>
            </a:extLst>
          </p:cNvPr>
          <p:cNvSpPr txBox="1"/>
          <p:nvPr/>
        </p:nvSpPr>
        <p:spPr>
          <a:xfrm>
            <a:off x="4524528" y="2604315"/>
            <a:ext cx="2883727" cy="2308324"/>
          </a:xfrm>
          <a:prstGeom prst="rect">
            <a:avLst/>
          </a:prstGeom>
          <a:noFill/>
        </p:spPr>
        <p:txBody>
          <a:bodyPr wrap="square" rtlCol="0">
            <a:spAutoFit/>
          </a:bodyPr>
          <a:lstStyle/>
          <a:p>
            <a:r>
              <a:rPr lang="en-US" sz="2400" dirty="0"/>
              <a:t>This strategy </a:t>
            </a:r>
            <a:br>
              <a:rPr lang="en-US" sz="2400" dirty="0"/>
            </a:br>
            <a:r>
              <a:rPr lang="en-US" sz="2400" dirty="0"/>
              <a:t>reliably transfers data </a:t>
            </a:r>
            <a:br>
              <a:rPr lang="en-US" sz="2400" dirty="0"/>
            </a:br>
            <a:r>
              <a:rPr lang="en-US" sz="2400" dirty="0"/>
              <a:t>between systems.</a:t>
            </a:r>
          </a:p>
          <a:p>
            <a:endParaRPr lang="en-US" sz="2400" dirty="0"/>
          </a:p>
          <a:p>
            <a:r>
              <a:rPr lang="en-US" sz="2400" dirty="0"/>
              <a:t>Is it adequate </a:t>
            </a:r>
            <a:br>
              <a:rPr lang="en-US" sz="2400" dirty="0"/>
            </a:br>
            <a:r>
              <a:rPr lang="en-US" sz="2400" dirty="0"/>
              <a:t>for Interoperability?</a:t>
            </a:r>
          </a:p>
        </p:txBody>
      </p:sp>
      <p:pic>
        <p:nvPicPr>
          <p:cNvPr id="30" name="Picture 29">
            <a:extLst>
              <a:ext uri="{FF2B5EF4-FFF2-40B4-BE49-F238E27FC236}">
                <a16:creationId xmlns:a16="http://schemas.microsoft.com/office/drawing/2014/main" id="{EAD09E25-2DEE-1CC8-B606-D9B3AEA95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751" y="2186339"/>
            <a:ext cx="2155830" cy="3660991"/>
          </a:xfrm>
          <a:prstGeom prst="rect">
            <a:avLst/>
          </a:prstGeom>
        </p:spPr>
      </p:pic>
      <p:pic>
        <p:nvPicPr>
          <p:cNvPr id="33" name="Picture 32">
            <a:extLst>
              <a:ext uri="{FF2B5EF4-FFF2-40B4-BE49-F238E27FC236}">
                <a16:creationId xmlns:a16="http://schemas.microsoft.com/office/drawing/2014/main" id="{B1EF6FE3-C2AA-1AFC-FC41-D8EC728ABD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9482" y="2173638"/>
            <a:ext cx="2155830" cy="3660991"/>
          </a:xfrm>
          <a:prstGeom prst="rect">
            <a:avLst/>
          </a:prstGeom>
        </p:spPr>
      </p:pic>
    </p:spTree>
    <p:extLst>
      <p:ext uri="{BB962C8B-B14F-4D97-AF65-F5344CB8AC3E}">
        <p14:creationId xmlns:p14="http://schemas.microsoft.com/office/powerpoint/2010/main" val="42571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5310-7F4C-7336-5BA6-61B0E068EC38}"/>
              </a:ext>
            </a:extLst>
          </p:cNvPr>
          <p:cNvSpPr>
            <a:spLocks noGrp="1"/>
          </p:cNvSpPr>
          <p:nvPr>
            <p:ph type="title"/>
          </p:nvPr>
        </p:nvSpPr>
        <p:spPr>
          <a:xfrm>
            <a:off x="838200" y="365125"/>
            <a:ext cx="9651124" cy="1325563"/>
          </a:xfrm>
        </p:spPr>
        <p:txBody>
          <a:bodyPr/>
          <a:lstStyle/>
          <a:p>
            <a:r>
              <a:rPr lang="en-US" b="1" dirty="0"/>
              <a:t>Looking deeper: Exchanging documents</a:t>
            </a:r>
          </a:p>
        </p:txBody>
      </p:sp>
      <p:sp>
        <p:nvSpPr>
          <p:cNvPr id="3" name="Content Placeholder 2">
            <a:extLst>
              <a:ext uri="{FF2B5EF4-FFF2-40B4-BE49-F238E27FC236}">
                <a16:creationId xmlns:a16="http://schemas.microsoft.com/office/drawing/2014/main" id="{F9FE1E96-8A0B-4CC4-FC82-04567ACF1853}"/>
              </a:ext>
            </a:extLst>
          </p:cNvPr>
          <p:cNvSpPr>
            <a:spLocks noGrp="1"/>
          </p:cNvSpPr>
          <p:nvPr>
            <p:ph idx="1"/>
          </p:nvPr>
        </p:nvSpPr>
        <p:spPr>
          <a:xfrm>
            <a:off x="838200" y="1825625"/>
            <a:ext cx="10515600" cy="4667250"/>
          </a:xfrm>
        </p:spPr>
        <p:txBody>
          <a:bodyPr>
            <a:normAutofit fontScale="92500" lnSpcReduction="20000"/>
          </a:bodyPr>
          <a:lstStyle/>
          <a:p>
            <a:r>
              <a:rPr lang="en-US" dirty="0"/>
              <a:t>Text files (character sequences)</a:t>
            </a:r>
          </a:p>
          <a:p>
            <a:pPr lvl="1"/>
            <a:r>
              <a:rPr lang="en-US" dirty="0"/>
              <a:t>ASCII and Unicode for character representation</a:t>
            </a:r>
          </a:p>
          <a:p>
            <a:pPr lvl="1"/>
            <a:r>
              <a:rPr lang="en-US" dirty="0"/>
              <a:t>Line endings depend on operating system</a:t>
            </a:r>
          </a:p>
          <a:p>
            <a:r>
              <a:rPr lang="en-US" dirty="0"/>
              <a:t>Formatted text with mixed primary data and formatting information</a:t>
            </a:r>
          </a:p>
          <a:p>
            <a:pPr lvl="1"/>
            <a:r>
              <a:rPr lang="en-US" dirty="0"/>
              <a:t>Standards: OpenDoc, Docx</a:t>
            </a:r>
          </a:p>
          <a:p>
            <a:pPr lvl="1"/>
            <a:r>
              <a:rPr lang="en-US" dirty="0"/>
              <a:t>RTF, published proprietary Microsoft format</a:t>
            </a:r>
          </a:p>
          <a:p>
            <a:pPr lvl="1"/>
            <a:r>
              <a:rPr lang="en-US" dirty="0"/>
              <a:t>De facto “standards”</a:t>
            </a:r>
          </a:p>
          <a:p>
            <a:r>
              <a:rPr lang="en-US" dirty="0"/>
              <a:t>Formatted text with separation of data and formatting information</a:t>
            </a:r>
          </a:p>
          <a:p>
            <a:pPr lvl="1"/>
            <a:r>
              <a:rPr lang="en-US" dirty="0"/>
              <a:t>Standards: XML (various flavors), html, with Cascading Style Sheets (CSS)</a:t>
            </a:r>
          </a:p>
          <a:p>
            <a:pPr lvl="1"/>
            <a:r>
              <a:rPr lang="en-US" dirty="0"/>
              <a:t>Can allow both effective presentation and effective data extraction</a:t>
            </a:r>
          </a:p>
          <a:p>
            <a:r>
              <a:rPr lang="en-US" dirty="0"/>
              <a:t>PDF (Portable Document Format)</a:t>
            </a:r>
          </a:p>
          <a:p>
            <a:pPr lvl="1"/>
            <a:r>
              <a:rPr lang="en-US" dirty="0"/>
              <a:t>A version became an open standard in 2007</a:t>
            </a:r>
          </a:p>
          <a:p>
            <a:pPr lvl="1"/>
            <a:r>
              <a:rPr lang="en-US" dirty="0"/>
              <a:t>Designed for display of text and graphics on a page</a:t>
            </a:r>
          </a:p>
          <a:p>
            <a:pPr lvl="1"/>
            <a:r>
              <a:rPr lang="en-US" dirty="0"/>
              <a:t>Not designed for accurate transmission and re-use of data between and by systems</a:t>
            </a:r>
          </a:p>
        </p:txBody>
      </p:sp>
    </p:spTree>
    <p:extLst>
      <p:ext uri="{BB962C8B-B14F-4D97-AF65-F5344CB8AC3E}">
        <p14:creationId xmlns:p14="http://schemas.microsoft.com/office/powerpoint/2010/main" val="1165363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2527</TotalTime>
  <Words>4654</Words>
  <Application>Microsoft Macintosh PowerPoint</Application>
  <PresentationFormat>Widescreen</PresentationFormat>
  <Paragraphs>493</Paragraphs>
  <Slides>35</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vt:lpstr>
      <vt:lpstr>Calibri</vt:lpstr>
      <vt:lpstr>Calibri Light</vt:lpstr>
      <vt:lpstr>Consolas</vt:lpstr>
      <vt:lpstr>Office Theme</vt:lpstr>
      <vt:lpstr>Introduction to Pathology Informatics</vt:lpstr>
      <vt:lpstr>Interoperability agenda</vt:lpstr>
      <vt:lpstr>What is a computer interface?</vt:lpstr>
      <vt:lpstr>Interoperability</vt:lpstr>
      <vt:lpstr>The world runs on standards</vt:lpstr>
      <vt:lpstr>Standards Development Organizations (SDOs)</vt:lpstr>
      <vt:lpstr>Computer network interface standards</vt:lpstr>
      <vt:lpstr>Network interface data flow</vt:lpstr>
      <vt:lpstr>Looking deeper: Exchanging documents</vt:lpstr>
      <vt:lpstr>Looking deeper: Database data exchange</vt:lpstr>
      <vt:lpstr>Network interface data flow</vt:lpstr>
      <vt:lpstr>Network interface data flow</vt:lpstr>
      <vt:lpstr>Individual vs. consolidated interfaces</vt:lpstr>
      <vt:lpstr>Laboratory interfaces</vt:lpstr>
      <vt:lpstr>Looking deeper into data interoperability</vt:lpstr>
      <vt:lpstr>HL7 FHIR Clinical Observation</vt:lpstr>
      <vt:lpstr>Representing data: Syntax (text structure)</vt:lpstr>
      <vt:lpstr>HL7 v. 2 lab result message</vt:lpstr>
      <vt:lpstr>Healthcare text message standards: HL7</vt:lpstr>
      <vt:lpstr>FHIR XML Glucose result </vt:lpstr>
      <vt:lpstr>Representing data: Semantics (text meaning)</vt:lpstr>
      <vt:lpstr>Desirable features for a standard terminology</vt:lpstr>
      <vt:lpstr>Medical terminologies (of importance to pathology)</vt:lpstr>
      <vt:lpstr>Coding for reimbursement</vt:lpstr>
      <vt:lpstr>International Classification of Diseases (ICD)</vt:lpstr>
      <vt:lpstr>Coding for medical characteristics: SNOMED-CT</vt:lpstr>
      <vt:lpstr>LOINC: Logical Observation Identifiers Names and Codes</vt:lpstr>
      <vt:lpstr>Limitations in LOINC</vt:lpstr>
      <vt:lpstr>UCUM</vt:lpstr>
      <vt:lpstr>AP Interoperability: CAP Cancer Protocols</vt:lpstr>
      <vt:lpstr>Clinical interoperability of lab data</vt:lpstr>
      <vt:lpstr>Interoperability and information blocking</vt:lpstr>
      <vt:lpstr>Key points</vt:lpstr>
      <vt:lpstr>Readings</vt:lpstr>
      <vt:lpstr>Permitted uses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Informatics I</dc:title>
  <cp:lastModifiedBy>james.harrison@virginia.edu</cp:lastModifiedBy>
  <cp:revision>302</cp:revision>
  <dcterms:modified xsi:type="dcterms:W3CDTF">2023-12-07T14:48:05Z</dcterms:modified>
</cp:coreProperties>
</file>