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00" r:id="rId2"/>
    <p:sldId id="299" r:id="rId3"/>
    <p:sldId id="302" r:id="rId4"/>
    <p:sldId id="308" r:id="rId5"/>
    <p:sldId id="289" r:id="rId6"/>
    <p:sldId id="259" r:id="rId7"/>
    <p:sldId id="288" r:id="rId8"/>
    <p:sldId id="309" r:id="rId9"/>
    <p:sldId id="310" r:id="rId10"/>
    <p:sldId id="311" r:id="rId11"/>
    <p:sldId id="315" r:id="rId12"/>
    <p:sldId id="313" r:id="rId13"/>
    <p:sldId id="314" r:id="rId14"/>
    <p:sldId id="290" r:id="rId15"/>
    <p:sldId id="312" r:id="rId16"/>
    <p:sldId id="293" r:id="rId17"/>
    <p:sldId id="291" r:id="rId18"/>
    <p:sldId id="260" r:id="rId19"/>
    <p:sldId id="298" r:id="rId20"/>
    <p:sldId id="294" r:id="rId21"/>
    <p:sldId id="296" r:id="rId22"/>
    <p:sldId id="304" r:id="rId23"/>
    <p:sldId id="297" r:id="rId24"/>
    <p:sldId id="301" r:id="rId25"/>
    <p:sldId id="30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29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DD"/>
    <a:srgbClr val="5B9BD5"/>
    <a:srgbClr val="ECE534"/>
    <a:srgbClr val="44546A"/>
    <a:srgbClr val="546478"/>
    <a:srgbClr val="5F7992"/>
    <a:srgbClr val="C6CF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8CC53B-1E68-B849-996D-FBB5A43E4700}" v="1" dt="2023-11-02T14:52:40.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82789"/>
  </p:normalViewPr>
  <p:slideViewPr>
    <p:cSldViewPr snapToGrid="0" snapToObjects="1">
      <p:cViewPr varScale="1">
        <p:scale>
          <a:sx n="110" d="100"/>
          <a:sy n="110" d="100"/>
        </p:scale>
        <p:origin x="1432" y="168"/>
      </p:cViewPr>
      <p:guideLst>
        <p:guide orient="horz" pos="2928"/>
        <p:guide pos="2928"/>
      </p:guideLst>
    </p:cSldViewPr>
  </p:slideViewPr>
  <p:outlineViewPr>
    <p:cViewPr>
      <p:scale>
        <a:sx n="33" d="100"/>
        <a:sy n="33" d="100"/>
      </p:scale>
      <p:origin x="0" y="-151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H (jhh5y)" userId="b54e91c0-fe5f-4cdd-a96e-e47c544bc298" providerId="ADAL" clId="{57F039E8-545C-AE4D-9A2A-3B5CF1A44013}"/>
    <pc:docChg chg="custSel modSld">
      <pc:chgData name="Harrison, James H (jhh5y)" userId="b54e91c0-fe5f-4cdd-a96e-e47c544bc298" providerId="ADAL" clId="{57F039E8-545C-AE4D-9A2A-3B5CF1A44013}" dt="2023-04-27T17:21:32.730" v="78" actId="20577"/>
      <pc:docMkLst>
        <pc:docMk/>
      </pc:docMkLst>
      <pc:sldChg chg="addSp modSp mod">
        <pc:chgData name="Harrison, James H (jhh5y)" userId="b54e91c0-fe5f-4cdd-a96e-e47c544bc298" providerId="ADAL" clId="{57F039E8-545C-AE4D-9A2A-3B5CF1A44013}" dt="2023-04-27T14:09:03.393" v="20" actId="14100"/>
        <pc:sldMkLst>
          <pc:docMk/>
          <pc:sldMk cId="3641262183" sldId="299"/>
        </pc:sldMkLst>
        <pc:spChg chg="mod">
          <ac:chgData name="Harrison, James H (jhh5y)" userId="b54e91c0-fe5f-4cdd-a96e-e47c544bc298" providerId="ADAL" clId="{57F039E8-545C-AE4D-9A2A-3B5CF1A44013}" dt="2023-04-27T14:09:03.393" v="20" actId="14100"/>
          <ac:spMkLst>
            <pc:docMk/>
            <pc:sldMk cId="3641262183" sldId="299"/>
            <ac:spMk id="2" creationId="{DEBA2675-E354-5A4E-830B-C755C26A352C}"/>
          </ac:spMkLst>
        </pc:spChg>
        <pc:picChg chg="add mod">
          <ac:chgData name="Harrison, James H (jhh5y)" userId="b54e91c0-fe5f-4cdd-a96e-e47c544bc298" providerId="ADAL" clId="{57F039E8-545C-AE4D-9A2A-3B5CF1A44013}" dt="2023-04-27T14:08:56.789" v="19"/>
          <ac:picMkLst>
            <pc:docMk/>
            <pc:sldMk cId="3641262183" sldId="299"/>
            <ac:picMk id="4" creationId="{83B67964-F950-DAF7-A0DD-EF4D5A81FFD1}"/>
          </ac:picMkLst>
        </pc:picChg>
      </pc:sldChg>
      <pc:sldChg chg="modSp mod">
        <pc:chgData name="Harrison, James H (jhh5y)" userId="b54e91c0-fe5f-4cdd-a96e-e47c544bc298" providerId="ADAL" clId="{57F039E8-545C-AE4D-9A2A-3B5CF1A44013}" dt="2023-04-27T17:21:32.730" v="78" actId="20577"/>
        <pc:sldMkLst>
          <pc:docMk/>
          <pc:sldMk cId="0" sldId="300"/>
        </pc:sldMkLst>
        <pc:spChg chg="mod">
          <ac:chgData name="Harrison, James H (jhh5y)" userId="b54e91c0-fe5f-4cdd-a96e-e47c544bc298" providerId="ADAL" clId="{57F039E8-545C-AE4D-9A2A-3B5CF1A44013}" dt="2023-04-27T17:21:32.730" v="78" actId="20577"/>
          <ac:spMkLst>
            <pc:docMk/>
            <pc:sldMk cId="0" sldId="300"/>
            <ac:spMk id="231" creationId="{00000000-0000-0000-0000-000000000000}"/>
          </ac:spMkLst>
        </pc:spChg>
      </pc:sldChg>
      <pc:sldChg chg="addSp modSp mod">
        <pc:chgData name="Harrison, James H (jhh5y)" userId="b54e91c0-fe5f-4cdd-a96e-e47c544bc298" providerId="ADAL" clId="{57F039E8-545C-AE4D-9A2A-3B5CF1A44013}" dt="2023-04-27T14:09:24.240" v="22"/>
        <pc:sldMkLst>
          <pc:docMk/>
          <pc:sldMk cId="1474786738" sldId="301"/>
        </pc:sldMkLst>
        <pc:spChg chg="mod">
          <ac:chgData name="Harrison, James H (jhh5y)" userId="b54e91c0-fe5f-4cdd-a96e-e47c544bc298" providerId="ADAL" clId="{57F039E8-545C-AE4D-9A2A-3B5CF1A44013}" dt="2023-04-27T14:09:13.879" v="21" actId="14100"/>
          <ac:spMkLst>
            <pc:docMk/>
            <pc:sldMk cId="1474786738" sldId="301"/>
            <ac:spMk id="2" creationId="{50A9F333-AFD2-D083-0CAD-46EDDB4E2D8D}"/>
          </ac:spMkLst>
        </pc:spChg>
        <pc:picChg chg="add mod">
          <ac:chgData name="Harrison, James H (jhh5y)" userId="b54e91c0-fe5f-4cdd-a96e-e47c544bc298" providerId="ADAL" clId="{57F039E8-545C-AE4D-9A2A-3B5CF1A44013}" dt="2023-04-27T14:09:24.240" v="22"/>
          <ac:picMkLst>
            <pc:docMk/>
            <pc:sldMk cId="1474786738" sldId="301"/>
            <ac:picMk id="4" creationId="{2070951B-F1C4-C604-815E-CDCFE046B0B9}"/>
          </ac:picMkLst>
        </pc:picChg>
      </pc:sldChg>
      <pc:sldChg chg="addSp delSp modSp mod">
        <pc:chgData name="Harrison, James H (jhh5y)" userId="b54e91c0-fe5f-4cdd-a96e-e47c544bc298" providerId="ADAL" clId="{57F039E8-545C-AE4D-9A2A-3B5CF1A44013}" dt="2023-04-27T17:14:08.213" v="76" actId="20577"/>
        <pc:sldMkLst>
          <pc:docMk/>
          <pc:sldMk cId="2006932059" sldId="305"/>
        </pc:sldMkLst>
        <pc:spChg chg="mod">
          <ac:chgData name="Harrison, James H (jhh5y)" userId="b54e91c0-fe5f-4cdd-a96e-e47c544bc298" providerId="ADAL" clId="{57F039E8-545C-AE4D-9A2A-3B5CF1A44013}" dt="2023-04-27T17:14:08.213" v="76" actId="20577"/>
          <ac:spMkLst>
            <pc:docMk/>
            <pc:sldMk cId="2006932059" sldId="305"/>
            <ac:spMk id="3" creationId="{EAFBFA64-3749-7EEE-E07D-0EF02EE894DF}"/>
          </ac:spMkLst>
        </pc:spChg>
        <pc:picChg chg="add mod">
          <ac:chgData name="Harrison, James H (jhh5y)" userId="b54e91c0-fe5f-4cdd-a96e-e47c544bc298" providerId="ADAL" clId="{57F039E8-545C-AE4D-9A2A-3B5CF1A44013}" dt="2023-04-27T17:11:01.031" v="73"/>
          <ac:picMkLst>
            <pc:docMk/>
            <pc:sldMk cId="2006932059" sldId="305"/>
            <ac:picMk id="4" creationId="{0C8A038B-6923-F6EA-BA40-9A74F7D2CFDA}"/>
          </ac:picMkLst>
        </pc:picChg>
        <pc:picChg chg="del">
          <ac:chgData name="Harrison, James H (jhh5y)" userId="b54e91c0-fe5f-4cdd-a96e-e47c544bc298" providerId="ADAL" clId="{57F039E8-545C-AE4D-9A2A-3B5CF1A44013}" dt="2023-04-27T17:11:00.029" v="72" actId="478"/>
          <ac:picMkLst>
            <pc:docMk/>
            <pc:sldMk cId="2006932059" sldId="305"/>
            <ac:picMk id="9" creationId="{3B2DBFB3-223B-DE3A-E799-4E8AC340DA73}"/>
          </ac:picMkLst>
        </pc:picChg>
      </pc:sldChg>
    </pc:docChg>
  </pc:docChgLst>
  <pc:docChgLst>
    <pc:chgData name="James Harrison" userId="b54e91c0-fe5f-4cdd-a96e-e47c544bc298" providerId="ADAL" clId="{AD24671D-C0A4-1B4A-829C-860808978738}"/>
    <pc:docChg chg="modSld">
      <pc:chgData name="James Harrison" userId="b54e91c0-fe5f-4cdd-a96e-e47c544bc298" providerId="ADAL" clId="{AD24671D-C0A4-1B4A-829C-860808978738}" dt="2022-08-04T21:58:47.218" v="105" actId="20577"/>
      <pc:docMkLst>
        <pc:docMk/>
      </pc:docMkLst>
      <pc:sldChg chg="modNotesTx">
        <pc:chgData name="James Harrison" userId="b54e91c0-fe5f-4cdd-a96e-e47c544bc298" providerId="ADAL" clId="{AD24671D-C0A4-1B4A-829C-860808978738}" dt="2022-08-04T21:58:47.218" v="105" actId="20577"/>
        <pc:sldMkLst>
          <pc:docMk/>
          <pc:sldMk cId="3446474349" sldId="295"/>
        </pc:sldMkLst>
      </pc:sldChg>
    </pc:docChg>
  </pc:docChgLst>
  <pc:docChgLst>
    <pc:chgData name="Harrison, James H (jhh5y)" userId="b54e91c0-fe5f-4cdd-a96e-e47c544bc298" providerId="ADAL" clId="{61F753C6-F017-264A-B9E9-CA69B61B804E}"/>
    <pc:docChg chg="undo custSel addSld delSld modSld sldOrd">
      <pc:chgData name="Harrison, James H (jhh5y)" userId="b54e91c0-fe5f-4cdd-a96e-e47c544bc298" providerId="ADAL" clId="{61F753C6-F017-264A-B9E9-CA69B61B804E}" dt="2023-05-09T20:29:55.936" v="6663" actId="20577"/>
      <pc:docMkLst>
        <pc:docMk/>
      </pc:docMkLst>
      <pc:sldChg chg="modSp mod">
        <pc:chgData name="Harrison, James H (jhh5y)" userId="b54e91c0-fe5f-4cdd-a96e-e47c544bc298" providerId="ADAL" clId="{61F753C6-F017-264A-B9E9-CA69B61B804E}" dt="2023-05-09T20:27:38.943" v="6661"/>
        <pc:sldMkLst>
          <pc:docMk/>
          <pc:sldMk cId="2865696464" sldId="259"/>
        </pc:sldMkLst>
        <pc:spChg chg="mod">
          <ac:chgData name="Harrison, James H (jhh5y)" userId="b54e91c0-fe5f-4cdd-a96e-e47c544bc298" providerId="ADAL" clId="{61F753C6-F017-264A-B9E9-CA69B61B804E}" dt="2023-05-09T20:27:38.943" v="6661"/>
          <ac:spMkLst>
            <pc:docMk/>
            <pc:sldMk cId="2865696464" sldId="259"/>
            <ac:spMk id="3" creationId="{C4C630BA-9D49-D344-97CD-7C35689E8408}"/>
          </ac:spMkLst>
        </pc:spChg>
        <pc:picChg chg="mod">
          <ac:chgData name="Harrison, James H (jhh5y)" userId="b54e91c0-fe5f-4cdd-a96e-e47c544bc298" providerId="ADAL" clId="{61F753C6-F017-264A-B9E9-CA69B61B804E}" dt="2023-05-09T20:26:08.881" v="6580" actId="14100"/>
          <ac:picMkLst>
            <pc:docMk/>
            <pc:sldMk cId="2865696464" sldId="259"/>
            <ac:picMk id="5" creationId="{00000000-0000-0000-0000-000000000000}"/>
          </ac:picMkLst>
        </pc:picChg>
      </pc:sldChg>
      <pc:sldChg chg="del">
        <pc:chgData name="Harrison, James H (jhh5y)" userId="b54e91c0-fe5f-4cdd-a96e-e47c544bc298" providerId="ADAL" clId="{61F753C6-F017-264A-B9E9-CA69B61B804E}" dt="2023-04-27T20:14:23.424" v="88" actId="2696"/>
        <pc:sldMkLst>
          <pc:docMk/>
          <pc:sldMk cId="385403375" sldId="270"/>
        </pc:sldMkLst>
      </pc:sldChg>
      <pc:sldChg chg="del">
        <pc:chgData name="Harrison, James H (jhh5y)" userId="b54e91c0-fe5f-4cdd-a96e-e47c544bc298" providerId="ADAL" clId="{61F753C6-F017-264A-B9E9-CA69B61B804E}" dt="2023-04-27T20:14:23.429" v="91" actId="2696"/>
        <pc:sldMkLst>
          <pc:docMk/>
          <pc:sldMk cId="4069330887" sldId="271"/>
        </pc:sldMkLst>
      </pc:sldChg>
      <pc:sldChg chg="del">
        <pc:chgData name="Harrison, James H (jhh5y)" userId="b54e91c0-fe5f-4cdd-a96e-e47c544bc298" providerId="ADAL" clId="{61F753C6-F017-264A-B9E9-CA69B61B804E}" dt="2023-04-27T20:14:23.438" v="97" actId="2696"/>
        <pc:sldMkLst>
          <pc:docMk/>
          <pc:sldMk cId="1165362841" sldId="272"/>
        </pc:sldMkLst>
      </pc:sldChg>
      <pc:sldChg chg="del">
        <pc:chgData name="Harrison, James H (jhh5y)" userId="b54e91c0-fe5f-4cdd-a96e-e47c544bc298" providerId="ADAL" clId="{61F753C6-F017-264A-B9E9-CA69B61B804E}" dt="2023-04-27T20:14:23.435" v="95" actId="2696"/>
        <pc:sldMkLst>
          <pc:docMk/>
          <pc:sldMk cId="3355053712" sldId="273"/>
        </pc:sldMkLst>
      </pc:sldChg>
      <pc:sldChg chg="del">
        <pc:chgData name="Harrison, James H (jhh5y)" userId="b54e91c0-fe5f-4cdd-a96e-e47c544bc298" providerId="ADAL" clId="{61F753C6-F017-264A-B9E9-CA69B61B804E}" dt="2023-04-27T20:14:23.449" v="102" actId="2696"/>
        <pc:sldMkLst>
          <pc:docMk/>
          <pc:sldMk cId="294427621" sldId="274"/>
        </pc:sldMkLst>
      </pc:sldChg>
      <pc:sldChg chg="del">
        <pc:chgData name="Harrison, James H (jhh5y)" userId="b54e91c0-fe5f-4cdd-a96e-e47c544bc298" providerId="ADAL" clId="{61F753C6-F017-264A-B9E9-CA69B61B804E}" dt="2023-04-27T20:14:23.515" v="107" actId="2696"/>
        <pc:sldMkLst>
          <pc:docMk/>
          <pc:sldMk cId="2704936559" sldId="275"/>
        </pc:sldMkLst>
      </pc:sldChg>
      <pc:sldChg chg="del">
        <pc:chgData name="Harrison, James H (jhh5y)" userId="b54e91c0-fe5f-4cdd-a96e-e47c544bc298" providerId="ADAL" clId="{61F753C6-F017-264A-B9E9-CA69B61B804E}" dt="2023-04-27T20:14:23.436" v="96" actId="2696"/>
        <pc:sldMkLst>
          <pc:docMk/>
          <pc:sldMk cId="1223790828" sldId="276"/>
        </pc:sldMkLst>
      </pc:sldChg>
      <pc:sldChg chg="del">
        <pc:chgData name="Harrison, James H (jhh5y)" userId="b54e91c0-fe5f-4cdd-a96e-e47c544bc298" providerId="ADAL" clId="{61F753C6-F017-264A-B9E9-CA69B61B804E}" dt="2023-04-27T20:14:23.451" v="104" actId="2696"/>
        <pc:sldMkLst>
          <pc:docMk/>
          <pc:sldMk cId="3323928489" sldId="277"/>
        </pc:sldMkLst>
      </pc:sldChg>
      <pc:sldChg chg="del">
        <pc:chgData name="Harrison, James H (jhh5y)" userId="b54e91c0-fe5f-4cdd-a96e-e47c544bc298" providerId="ADAL" clId="{61F753C6-F017-264A-B9E9-CA69B61B804E}" dt="2023-04-27T20:14:23.428" v="90" actId="2696"/>
        <pc:sldMkLst>
          <pc:docMk/>
          <pc:sldMk cId="1703940055" sldId="281"/>
        </pc:sldMkLst>
      </pc:sldChg>
      <pc:sldChg chg="del">
        <pc:chgData name="Harrison, James H (jhh5y)" userId="b54e91c0-fe5f-4cdd-a96e-e47c544bc298" providerId="ADAL" clId="{61F753C6-F017-264A-B9E9-CA69B61B804E}" dt="2023-04-27T20:14:23.450" v="103" actId="2696"/>
        <pc:sldMkLst>
          <pc:docMk/>
          <pc:sldMk cId="2641858846" sldId="282"/>
        </pc:sldMkLst>
      </pc:sldChg>
      <pc:sldChg chg="del">
        <pc:chgData name="Harrison, James H (jhh5y)" userId="b54e91c0-fe5f-4cdd-a96e-e47c544bc298" providerId="ADAL" clId="{61F753C6-F017-264A-B9E9-CA69B61B804E}" dt="2023-04-27T20:14:23.447" v="101" actId="2696"/>
        <pc:sldMkLst>
          <pc:docMk/>
          <pc:sldMk cId="2064588940" sldId="287"/>
        </pc:sldMkLst>
      </pc:sldChg>
      <pc:sldChg chg="modNotesTx">
        <pc:chgData name="Harrison, James H (jhh5y)" userId="b54e91c0-fe5f-4cdd-a96e-e47c544bc298" providerId="ADAL" clId="{61F753C6-F017-264A-B9E9-CA69B61B804E}" dt="2023-05-09T20:29:55.936" v="6663" actId="20577"/>
        <pc:sldMkLst>
          <pc:docMk/>
          <pc:sldMk cId="1052696111" sldId="288"/>
        </pc:sldMkLst>
      </pc:sldChg>
      <pc:sldChg chg="del">
        <pc:chgData name="Harrison, James H (jhh5y)" userId="b54e91c0-fe5f-4cdd-a96e-e47c544bc298" providerId="ADAL" clId="{61F753C6-F017-264A-B9E9-CA69B61B804E}" dt="2023-04-27T20:14:23.440" v="98" actId="2696"/>
        <pc:sldMkLst>
          <pc:docMk/>
          <pc:sldMk cId="1955372748" sldId="289"/>
        </pc:sldMkLst>
      </pc:sldChg>
      <pc:sldChg chg="del">
        <pc:chgData name="Harrison, James H (jhh5y)" userId="b54e91c0-fe5f-4cdd-a96e-e47c544bc298" providerId="ADAL" clId="{61F753C6-F017-264A-B9E9-CA69B61B804E}" dt="2023-04-27T20:14:23.481" v="105" actId="2696"/>
        <pc:sldMkLst>
          <pc:docMk/>
          <pc:sldMk cId="3446474349" sldId="295"/>
        </pc:sldMkLst>
      </pc:sldChg>
      <pc:sldChg chg="modSp mod">
        <pc:chgData name="Harrison, James H (jhh5y)" userId="b54e91c0-fe5f-4cdd-a96e-e47c544bc298" providerId="ADAL" clId="{61F753C6-F017-264A-B9E9-CA69B61B804E}" dt="2023-05-09T18:16:32.271" v="6474" actId="20577"/>
        <pc:sldMkLst>
          <pc:docMk/>
          <pc:sldMk cId="2123868088" sldId="296"/>
        </pc:sldMkLst>
        <pc:spChg chg="mod">
          <ac:chgData name="Harrison, James H (jhh5y)" userId="b54e91c0-fe5f-4cdd-a96e-e47c544bc298" providerId="ADAL" clId="{61F753C6-F017-264A-B9E9-CA69B61B804E}" dt="2023-05-09T18:16:32.271" v="6474" actId="20577"/>
          <ac:spMkLst>
            <pc:docMk/>
            <pc:sldMk cId="2123868088" sldId="296"/>
            <ac:spMk id="2" creationId="{77868AB4-F33E-2E4D-A88B-4129F098692A}"/>
          </ac:spMkLst>
        </pc:spChg>
      </pc:sldChg>
      <pc:sldChg chg="modSp mod">
        <pc:chgData name="Harrison, James H (jhh5y)" userId="b54e91c0-fe5f-4cdd-a96e-e47c544bc298" providerId="ADAL" clId="{61F753C6-F017-264A-B9E9-CA69B61B804E}" dt="2023-05-09T18:09:32.952" v="6159" actId="27636"/>
        <pc:sldMkLst>
          <pc:docMk/>
          <pc:sldMk cId="1196964814" sldId="297"/>
        </pc:sldMkLst>
        <pc:spChg chg="mod">
          <ac:chgData name="Harrison, James H (jhh5y)" userId="b54e91c0-fe5f-4cdd-a96e-e47c544bc298" providerId="ADAL" clId="{61F753C6-F017-264A-B9E9-CA69B61B804E}" dt="2023-05-09T18:09:32.952" v="6159" actId="27636"/>
          <ac:spMkLst>
            <pc:docMk/>
            <pc:sldMk cId="1196964814" sldId="297"/>
            <ac:spMk id="3" creationId="{0E625C80-D2AC-9A47-A283-BA92E9099E6C}"/>
          </ac:spMkLst>
        </pc:spChg>
      </pc:sldChg>
      <pc:sldChg chg="modSp mod">
        <pc:chgData name="Harrison, James H (jhh5y)" userId="b54e91c0-fe5f-4cdd-a96e-e47c544bc298" providerId="ADAL" clId="{61F753C6-F017-264A-B9E9-CA69B61B804E}" dt="2023-05-09T20:24:34.585" v="6529" actId="20577"/>
        <pc:sldMkLst>
          <pc:docMk/>
          <pc:sldMk cId="3641262183" sldId="299"/>
        </pc:sldMkLst>
        <pc:spChg chg="mod">
          <ac:chgData name="Harrison, James H (jhh5y)" userId="b54e91c0-fe5f-4cdd-a96e-e47c544bc298" providerId="ADAL" clId="{61F753C6-F017-264A-B9E9-CA69B61B804E}" dt="2023-04-27T20:13:53.226" v="81" actId="20577"/>
          <ac:spMkLst>
            <pc:docMk/>
            <pc:sldMk cId="3641262183" sldId="299"/>
            <ac:spMk id="2" creationId="{DEBA2675-E354-5A4E-830B-C755C26A352C}"/>
          </ac:spMkLst>
        </pc:spChg>
        <pc:spChg chg="mod">
          <ac:chgData name="Harrison, James H (jhh5y)" userId="b54e91c0-fe5f-4cdd-a96e-e47c544bc298" providerId="ADAL" clId="{61F753C6-F017-264A-B9E9-CA69B61B804E}" dt="2023-05-09T20:24:34.585" v="6529" actId="20577"/>
          <ac:spMkLst>
            <pc:docMk/>
            <pc:sldMk cId="3641262183" sldId="299"/>
            <ac:spMk id="3" creationId="{86CE55B6-46E6-6A47-B130-12DF05141FCC}"/>
          </ac:spMkLst>
        </pc:spChg>
      </pc:sldChg>
      <pc:sldChg chg="modSp mod">
        <pc:chgData name="Harrison, James H (jhh5y)" userId="b54e91c0-fe5f-4cdd-a96e-e47c544bc298" providerId="ADAL" clId="{61F753C6-F017-264A-B9E9-CA69B61B804E}" dt="2023-04-27T20:14:00.632" v="87" actId="20577"/>
        <pc:sldMkLst>
          <pc:docMk/>
          <pc:sldMk cId="0" sldId="300"/>
        </pc:sldMkLst>
        <pc:spChg chg="mod">
          <ac:chgData name="Harrison, James H (jhh5y)" userId="b54e91c0-fe5f-4cdd-a96e-e47c544bc298" providerId="ADAL" clId="{61F753C6-F017-264A-B9E9-CA69B61B804E}" dt="2023-04-27T20:14:00.632" v="87" actId="20577"/>
          <ac:spMkLst>
            <pc:docMk/>
            <pc:sldMk cId="0" sldId="300"/>
            <ac:spMk id="229" creationId="{00000000-0000-0000-0000-000000000000}"/>
          </ac:spMkLst>
        </pc:spChg>
      </pc:sldChg>
      <pc:sldChg chg="addSp modSp mod">
        <pc:chgData name="Harrison, James H (jhh5y)" userId="b54e91c0-fe5f-4cdd-a96e-e47c544bc298" providerId="ADAL" clId="{61F753C6-F017-264A-B9E9-CA69B61B804E}" dt="2023-05-09T15:27:19.678" v="474" actId="14100"/>
        <pc:sldMkLst>
          <pc:docMk/>
          <pc:sldMk cId="2428125395" sldId="302"/>
        </pc:sldMkLst>
        <pc:spChg chg="mod">
          <ac:chgData name="Harrison, James H (jhh5y)" userId="b54e91c0-fe5f-4cdd-a96e-e47c544bc298" providerId="ADAL" clId="{61F753C6-F017-264A-B9E9-CA69B61B804E}" dt="2023-05-09T15:27:19.678" v="474" actId="14100"/>
          <ac:spMkLst>
            <pc:docMk/>
            <pc:sldMk cId="2428125395" sldId="302"/>
            <ac:spMk id="2" creationId="{D483B643-E234-F31C-B9E3-3FDB53EE80EE}"/>
          </ac:spMkLst>
        </pc:spChg>
        <pc:picChg chg="add mod">
          <ac:chgData name="Harrison, James H (jhh5y)" userId="b54e91c0-fe5f-4cdd-a96e-e47c544bc298" providerId="ADAL" clId="{61F753C6-F017-264A-B9E9-CA69B61B804E}" dt="2023-05-09T15:27:15.814" v="473" actId="1076"/>
          <ac:picMkLst>
            <pc:docMk/>
            <pc:sldMk cId="2428125395" sldId="302"/>
            <ac:picMk id="4" creationId="{08601721-9EA8-34C3-C504-ADD01F9C82A1}"/>
          </ac:picMkLst>
        </pc:picChg>
      </pc:sldChg>
      <pc:sldChg chg="modSp mod">
        <pc:chgData name="Harrison, James H (jhh5y)" userId="b54e91c0-fe5f-4cdd-a96e-e47c544bc298" providerId="ADAL" clId="{61F753C6-F017-264A-B9E9-CA69B61B804E}" dt="2023-05-09T18:16:36.373" v="6476" actId="20577"/>
        <pc:sldMkLst>
          <pc:docMk/>
          <pc:sldMk cId="3182081065" sldId="304"/>
        </pc:sldMkLst>
        <pc:spChg chg="mod">
          <ac:chgData name="Harrison, James H (jhh5y)" userId="b54e91c0-fe5f-4cdd-a96e-e47c544bc298" providerId="ADAL" clId="{61F753C6-F017-264A-B9E9-CA69B61B804E}" dt="2023-05-09T18:16:36.373" v="6476" actId="20577"/>
          <ac:spMkLst>
            <pc:docMk/>
            <pc:sldMk cId="3182081065" sldId="304"/>
            <ac:spMk id="2" creationId="{4798AB12-CE93-C6BE-7718-34F99AEA2A9E}"/>
          </ac:spMkLst>
        </pc:spChg>
      </pc:sldChg>
      <pc:sldChg chg="modSp mod modNotesTx">
        <pc:chgData name="Harrison, James H (jhh5y)" userId="b54e91c0-fe5f-4cdd-a96e-e47c544bc298" providerId="ADAL" clId="{61F753C6-F017-264A-B9E9-CA69B61B804E}" dt="2023-05-09T15:34:58.103" v="532" actId="20577"/>
        <pc:sldMkLst>
          <pc:docMk/>
          <pc:sldMk cId="2006932059" sldId="305"/>
        </pc:sldMkLst>
        <pc:spChg chg="mod">
          <ac:chgData name="Harrison, James H (jhh5y)" userId="b54e91c0-fe5f-4cdd-a96e-e47c544bc298" providerId="ADAL" clId="{61F753C6-F017-264A-B9E9-CA69B61B804E}" dt="2023-05-09T15:34:46.773" v="531" actId="20577"/>
          <ac:spMkLst>
            <pc:docMk/>
            <pc:sldMk cId="2006932059" sldId="305"/>
            <ac:spMk id="3" creationId="{EAFBFA64-3749-7EEE-E07D-0EF02EE894DF}"/>
          </ac:spMkLst>
        </pc:spChg>
      </pc:sldChg>
      <pc:sldChg chg="del">
        <pc:chgData name="Harrison, James H (jhh5y)" userId="b54e91c0-fe5f-4cdd-a96e-e47c544bc298" providerId="ADAL" clId="{61F753C6-F017-264A-B9E9-CA69B61B804E}" dt="2023-04-27T20:14:23.426" v="89" actId="2696"/>
        <pc:sldMkLst>
          <pc:docMk/>
          <pc:sldMk cId="3762162455" sldId="306"/>
        </pc:sldMkLst>
      </pc:sldChg>
      <pc:sldChg chg="del">
        <pc:chgData name="Harrison, James H (jhh5y)" userId="b54e91c0-fe5f-4cdd-a96e-e47c544bc298" providerId="ADAL" clId="{61F753C6-F017-264A-B9E9-CA69B61B804E}" dt="2023-04-27T20:14:23.441" v="99" actId="2696"/>
        <pc:sldMkLst>
          <pc:docMk/>
          <pc:sldMk cId="341260246" sldId="308"/>
        </pc:sldMkLst>
      </pc:sldChg>
      <pc:sldChg chg="addSp modSp mod modNotesTx">
        <pc:chgData name="Harrison, James H (jhh5y)" userId="b54e91c0-fe5f-4cdd-a96e-e47c544bc298" providerId="ADAL" clId="{61F753C6-F017-264A-B9E9-CA69B61B804E}" dt="2023-05-09T17:46:48.026" v="4900" actId="20577"/>
        <pc:sldMkLst>
          <pc:docMk/>
          <pc:sldMk cId="3323147332" sldId="309"/>
        </pc:sldMkLst>
        <pc:spChg chg="mod">
          <ac:chgData name="Harrison, James H (jhh5y)" userId="b54e91c0-fe5f-4cdd-a96e-e47c544bc298" providerId="ADAL" clId="{61F753C6-F017-264A-B9E9-CA69B61B804E}" dt="2023-05-09T15:24:53.920" v="466" actId="255"/>
          <ac:spMkLst>
            <pc:docMk/>
            <pc:sldMk cId="3323147332" sldId="309"/>
            <ac:spMk id="5" creationId="{0176B62E-0FA9-A56F-3515-07A526AEA877}"/>
          </ac:spMkLst>
        </pc:spChg>
        <pc:spChg chg="mod">
          <ac:chgData name="Harrison, James H (jhh5y)" userId="b54e91c0-fe5f-4cdd-a96e-e47c544bc298" providerId="ADAL" clId="{61F753C6-F017-264A-B9E9-CA69B61B804E}" dt="2023-05-09T17:46:48.026" v="4900" actId="20577"/>
          <ac:spMkLst>
            <pc:docMk/>
            <pc:sldMk cId="3323147332" sldId="309"/>
            <ac:spMk id="6" creationId="{DBB28421-4E1B-C9D6-8552-4ED88D1B733F}"/>
          </ac:spMkLst>
        </pc:spChg>
        <pc:spChg chg="add mod">
          <ac:chgData name="Harrison, James H (jhh5y)" userId="b54e91c0-fe5f-4cdd-a96e-e47c544bc298" providerId="ADAL" clId="{61F753C6-F017-264A-B9E9-CA69B61B804E}" dt="2023-05-09T16:37:29.729" v="2592" actId="164"/>
          <ac:spMkLst>
            <pc:docMk/>
            <pc:sldMk cId="3323147332" sldId="309"/>
            <ac:spMk id="12" creationId="{C75ABCF8-0339-17C5-B483-95A56A142F4C}"/>
          </ac:spMkLst>
        </pc:spChg>
        <pc:grpChg chg="add mod">
          <ac:chgData name="Harrison, James H (jhh5y)" userId="b54e91c0-fe5f-4cdd-a96e-e47c544bc298" providerId="ADAL" clId="{61F753C6-F017-264A-B9E9-CA69B61B804E}" dt="2023-05-09T16:37:29.729" v="2592" actId="164"/>
          <ac:grpSpMkLst>
            <pc:docMk/>
            <pc:sldMk cId="3323147332" sldId="309"/>
            <ac:grpSpMk id="2" creationId="{E573F0B6-CD20-906A-C491-2B3ABC5FDCE4}"/>
          </ac:grpSpMkLst>
        </pc:grpChg>
        <pc:picChg chg="add mod">
          <ac:chgData name="Harrison, James H (jhh5y)" userId="b54e91c0-fe5f-4cdd-a96e-e47c544bc298" providerId="ADAL" clId="{61F753C6-F017-264A-B9E9-CA69B61B804E}" dt="2023-05-09T15:24:01.011" v="463"/>
          <ac:picMkLst>
            <pc:docMk/>
            <pc:sldMk cId="3323147332" sldId="309"/>
            <ac:picMk id="3" creationId="{39F6CE0B-0E8E-6A70-47D2-795FF5D6F271}"/>
          </ac:picMkLst>
        </pc:picChg>
        <pc:picChg chg="add mod">
          <ac:chgData name="Harrison, James H (jhh5y)" userId="b54e91c0-fe5f-4cdd-a96e-e47c544bc298" providerId="ADAL" clId="{61F753C6-F017-264A-B9E9-CA69B61B804E}" dt="2023-05-09T15:24:01.011" v="463"/>
          <ac:picMkLst>
            <pc:docMk/>
            <pc:sldMk cId="3323147332" sldId="309"/>
            <ac:picMk id="7" creationId="{1B6DA781-D93C-A2A2-00B6-79553A10E3CB}"/>
          </ac:picMkLst>
        </pc:picChg>
        <pc:picChg chg="add mod">
          <ac:chgData name="Harrison, James H (jhh5y)" userId="b54e91c0-fe5f-4cdd-a96e-e47c544bc298" providerId="ADAL" clId="{61F753C6-F017-264A-B9E9-CA69B61B804E}" dt="2023-05-09T15:24:01.011" v="463"/>
          <ac:picMkLst>
            <pc:docMk/>
            <pc:sldMk cId="3323147332" sldId="309"/>
            <ac:picMk id="9" creationId="{F58CDC0F-E903-661D-F547-C29B4EFECB3F}"/>
          </ac:picMkLst>
        </pc:picChg>
        <pc:picChg chg="add mod">
          <ac:chgData name="Harrison, James H (jhh5y)" userId="b54e91c0-fe5f-4cdd-a96e-e47c544bc298" providerId="ADAL" clId="{61F753C6-F017-264A-B9E9-CA69B61B804E}" dt="2023-05-09T16:37:29.729" v="2592" actId="164"/>
          <ac:picMkLst>
            <pc:docMk/>
            <pc:sldMk cId="3323147332" sldId="309"/>
            <ac:picMk id="11" creationId="{2DAAB51A-3B18-90C8-8846-1BA0F3D1B48F}"/>
          </ac:picMkLst>
        </pc:picChg>
        <pc:picChg chg="add mod">
          <ac:chgData name="Harrison, James H (jhh5y)" userId="b54e91c0-fe5f-4cdd-a96e-e47c544bc298" providerId="ADAL" clId="{61F753C6-F017-264A-B9E9-CA69B61B804E}" dt="2023-05-09T15:24:12.546" v="464" actId="1076"/>
          <ac:picMkLst>
            <pc:docMk/>
            <pc:sldMk cId="3323147332" sldId="309"/>
            <ac:picMk id="14" creationId="{797EB585-C39A-3A4E-2F96-E3634313E273}"/>
          </ac:picMkLst>
        </pc:picChg>
      </pc:sldChg>
      <pc:sldChg chg="del">
        <pc:chgData name="Harrison, James H (jhh5y)" userId="b54e91c0-fe5f-4cdd-a96e-e47c544bc298" providerId="ADAL" clId="{61F753C6-F017-264A-B9E9-CA69B61B804E}" dt="2023-04-27T20:14:23.433" v="93" actId="2696"/>
        <pc:sldMkLst>
          <pc:docMk/>
          <pc:sldMk cId="323695620" sldId="310"/>
        </pc:sldMkLst>
      </pc:sldChg>
      <pc:sldChg chg="addSp delSp modSp new mod">
        <pc:chgData name="Harrison, James H (jhh5y)" userId="b54e91c0-fe5f-4cdd-a96e-e47c544bc298" providerId="ADAL" clId="{61F753C6-F017-264A-B9E9-CA69B61B804E}" dt="2023-05-09T17:59:21.449" v="5821" actId="20577"/>
        <pc:sldMkLst>
          <pc:docMk/>
          <pc:sldMk cId="2149501520" sldId="310"/>
        </pc:sldMkLst>
        <pc:spChg chg="mod">
          <ac:chgData name="Harrison, James H (jhh5y)" userId="b54e91c0-fe5f-4cdd-a96e-e47c544bc298" providerId="ADAL" clId="{61F753C6-F017-264A-B9E9-CA69B61B804E}" dt="2023-05-09T15:39:25.595" v="599" actId="113"/>
          <ac:spMkLst>
            <pc:docMk/>
            <pc:sldMk cId="2149501520" sldId="310"/>
            <ac:spMk id="2" creationId="{77CE28BB-A63F-165E-4D94-0DFB972FB62B}"/>
          </ac:spMkLst>
        </pc:spChg>
        <pc:spChg chg="mod">
          <ac:chgData name="Harrison, James H (jhh5y)" userId="b54e91c0-fe5f-4cdd-a96e-e47c544bc298" providerId="ADAL" clId="{61F753C6-F017-264A-B9E9-CA69B61B804E}" dt="2023-05-09T17:58:25.646" v="5778" actId="20577"/>
          <ac:spMkLst>
            <pc:docMk/>
            <pc:sldMk cId="2149501520" sldId="310"/>
            <ac:spMk id="3" creationId="{CFA2ED38-E844-2472-593E-C965E6DFCD7D}"/>
          </ac:spMkLst>
        </pc:spChg>
        <pc:spChg chg="add mod">
          <ac:chgData name="Harrison, James H (jhh5y)" userId="b54e91c0-fe5f-4cdd-a96e-e47c544bc298" providerId="ADAL" clId="{61F753C6-F017-264A-B9E9-CA69B61B804E}" dt="2023-05-09T17:59:06.050" v="5818" actId="20577"/>
          <ac:spMkLst>
            <pc:docMk/>
            <pc:sldMk cId="2149501520" sldId="310"/>
            <ac:spMk id="5" creationId="{1D16D747-D43F-F467-F723-87C9221416C6}"/>
          </ac:spMkLst>
        </pc:spChg>
        <pc:spChg chg="add mod">
          <ac:chgData name="Harrison, James H (jhh5y)" userId="b54e91c0-fe5f-4cdd-a96e-e47c544bc298" providerId="ADAL" clId="{61F753C6-F017-264A-B9E9-CA69B61B804E}" dt="2023-05-09T16:07:04.006" v="1924" actId="1038"/>
          <ac:spMkLst>
            <pc:docMk/>
            <pc:sldMk cId="2149501520" sldId="310"/>
            <ac:spMk id="6" creationId="{0849053E-F55C-E97B-FDA5-39D9A64A9835}"/>
          </ac:spMkLst>
        </pc:spChg>
        <pc:spChg chg="add mod">
          <ac:chgData name="Harrison, James H (jhh5y)" userId="b54e91c0-fe5f-4cdd-a96e-e47c544bc298" providerId="ADAL" clId="{61F753C6-F017-264A-B9E9-CA69B61B804E}" dt="2023-05-09T17:59:21.449" v="5821" actId="20577"/>
          <ac:spMkLst>
            <pc:docMk/>
            <pc:sldMk cId="2149501520" sldId="310"/>
            <ac:spMk id="7" creationId="{AC97DAE2-B194-0393-EFDC-59F9700BC0C6}"/>
          </ac:spMkLst>
        </pc:spChg>
        <pc:graphicFrameChg chg="add del mod">
          <ac:chgData name="Harrison, James H (jhh5y)" userId="b54e91c0-fe5f-4cdd-a96e-e47c544bc298" providerId="ADAL" clId="{61F753C6-F017-264A-B9E9-CA69B61B804E}" dt="2023-05-09T15:47:21.475" v="893" actId="478"/>
          <ac:graphicFrameMkLst>
            <pc:docMk/>
            <pc:sldMk cId="2149501520" sldId="310"/>
            <ac:graphicFrameMk id="4" creationId="{ACBBD2C8-49F2-0469-15D0-FF6A3F642209}"/>
          </ac:graphicFrameMkLst>
        </pc:graphicFrameChg>
      </pc:sldChg>
      <pc:sldChg chg="del">
        <pc:chgData name="Harrison, James H (jhh5y)" userId="b54e91c0-fe5f-4cdd-a96e-e47c544bc298" providerId="ADAL" clId="{61F753C6-F017-264A-B9E9-CA69B61B804E}" dt="2023-04-27T20:14:23.497" v="106" actId="2696"/>
        <pc:sldMkLst>
          <pc:docMk/>
          <pc:sldMk cId="2262861195" sldId="311"/>
        </pc:sldMkLst>
      </pc:sldChg>
      <pc:sldChg chg="addSp modSp new mod">
        <pc:chgData name="Harrison, James H (jhh5y)" userId="b54e91c0-fe5f-4cdd-a96e-e47c544bc298" providerId="ADAL" clId="{61F753C6-F017-264A-B9E9-CA69B61B804E}" dt="2023-05-09T16:09:57.891" v="2007" actId="20577"/>
        <pc:sldMkLst>
          <pc:docMk/>
          <pc:sldMk cId="2321429371" sldId="311"/>
        </pc:sldMkLst>
        <pc:spChg chg="mod">
          <ac:chgData name="Harrison, James H (jhh5y)" userId="b54e91c0-fe5f-4cdd-a96e-e47c544bc298" providerId="ADAL" clId="{61F753C6-F017-264A-B9E9-CA69B61B804E}" dt="2023-05-09T15:40:48.946" v="735" actId="113"/>
          <ac:spMkLst>
            <pc:docMk/>
            <pc:sldMk cId="2321429371" sldId="311"/>
            <ac:spMk id="2" creationId="{5AEDDF67-4D37-D657-0638-BD4D9849FB60}"/>
          </ac:spMkLst>
        </pc:spChg>
        <pc:spChg chg="mod">
          <ac:chgData name="Harrison, James H (jhh5y)" userId="b54e91c0-fe5f-4cdd-a96e-e47c544bc298" providerId="ADAL" clId="{61F753C6-F017-264A-B9E9-CA69B61B804E}" dt="2023-05-09T15:43:47.251" v="888" actId="14100"/>
          <ac:spMkLst>
            <pc:docMk/>
            <pc:sldMk cId="2321429371" sldId="311"/>
            <ac:spMk id="3" creationId="{8B23717E-8B7E-F2E4-93B4-C845C9EA8245}"/>
          </ac:spMkLst>
        </pc:spChg>
        <pc:spChg chg="add mod">
          <ac:chgData name="Harrison, James H (jhh5y)" userId="b54e91c0-fe5f-4cdd-a96e-e47c544bc298" providerId="ADAL" clId="{61F753C6-F017-264A-B9E9-CA69B61B804E}" dt="2023-05-09T15:43:51.249" v="889" actId="14100"/>
          <ac:spMkLst>
            <pc:docMk/>
            <pc:sldMk cId="2321429371" sldId="311"/>
            <ac:spMk id="4" creationId="{0AB42162-280A-3314-60E7-C240F451A815}"/>
          </ac:spMkLst>
        </pc:spChg>
        <pc:spChg chg="add mod">
          <ac:chgData name="Harrison, James H (jhh5y)" userId="b54e91c0-fe5f-4cdd-a96e-e47c544bc298" providerId="ADAL" clId="{61F753C6-F017-264A-B9E9-CA69B61B804E}" dt="2023-05-09T16:09:57.891" v="2007" actId="20577"/>
          <ac:spMkLst>
            <pc:docMk/>
            <pc:sldMk cId="2321429371" sldId="311"/>
            <ac:spMk id="5" creationId="{6E05EB90-6FD8-6E99-CB18-9A085E9ADBA7}"/>
          </ac:spMkLst>
        </pc:spChg>
      </pc:sldChg>
      <pc:sldChg chg="addSp modSp new mod ord">
        <pc:chgData name="Harrison, James H (jhh5y)" userId="b54e91c0-fe5f-4cdd-a96e-e47c544bc298" providerId="ADAL" clId="{61F753C6-F017-264A-B9E9-CA69B61B804E}" dt="2023-05-09T18:02:52.737" v="5894" actId="20577"/>
        <pc:sldMkLst>
          <pc:docMk/>
          <pc:sldMk cId="886431987" sldId="312"/>
        </pc:sldMkLst>
        <pc:spChg chg="mod">
          <ac:chgData name="Harrison, James H (jhh5y)" userId="b54e91c0-fe5f-4cdd-a96e-e47c544bc298" providerId="ADAL" clId="{61F753C6-F017-264A-B9E9-CA69B61B804E}" dt="2023-05-09T16:36:12.633" v="2587" actId="20577"/>
          <ac:spMkLst>
            <pc:docMk/>
            <pc:sldMk cId="886431987" sldId="312"/>
            <ac:spMk id="2" creationId="{18B15F17-3C9B-31BA-1153-F0BA4BA75AC1}"/>
          </ac:spMkLst>
        </pc:spChg>
        <pc:spChg chg="mod">
          <ac:chgData name="Harrison, James H (jhh5y)" userId="b54e91c0-fe5f-4cdd-a96e-e47c544bc298" providerId="ADAL" clId="{61F753C6-F017-264A-B9E9-CA69B61B804E}" dt="2023-05-09T16:25:28.849" v="2530" actId="20577"/>
          <ac:spMkLst>
            <pc:docMk/>
            <pc:sldMk cId="886431987" sldId="312"/>
            <ac:spMk id="3" creationId="{197A119F-C3CC-594B-E7B6-47C058D426AD}"/>
          </ac:spMkLst>
        </pc:spChg>
        <pc:spChg chg="add mod">
          <ac:chgData name="Harrison, James H (jhh5y)" userId="b54e91c0-fe5f-4cdd-a96e-e47c544bc298" providerId="ADAL" clId="{61F753C6-F017-264A-B9E9-CA69B61B804E}" dt="2023-05-09T18:02:52.737" v="5894" actId="20577"/>
          <ac:spMkLst>
            <pc:docMk/>
            <pc:sldMk cId="886431987" sldId="312"/>
            <ac:spMk id="4" creationId="{5D17FCE2-288E-DC53-65A2-A332F07E700E}"/>
          </ac:spMkLst>
        </pc:spChg>
      </pc:sldChg>
      <pc:sldChg chg="del">
        <pc:chgData name="Harrison, James H (jhh5y)" userId="b54e91c0-fe5f-4cdd-a96e-e47c544bc298" providerId="ADAL" clId="{61F753C6-F017-264A-B9E9-CA69B61B804E}" dt="2023-04-27T20:14:23.434" v="94" actId="2696"/>
        <pc:sldMkLst>
          <pc:docMk/>
          <pc:sldMk cId="1281332178" sldId="312"/>
        </pc:sldMkLst>
      </pc:sldChg>
      <pc:sldChg chg="del">
        <pc:chgData name="Harrison, James H (jhh5y)" userId="b54e91c0-fe5f-4cdd-a96e-e47c544bc298" providerId="ADAL" clId="{61F753C6-F017-264A-B9E9-CA69B61B804E}" dt="2023-04-27T20:14:23.443" v="100" actId="2696"/>
        <pc:sldMkLst>
          <pc:docMk/>
          <pc:sldMk cId="3757949970" sldId="313"/>
        </pc:sldMkLst>
      </pc:sldChg>
      <pc:sldChg chg="addSp delSp modSp new mod chgLayout modNotesTx">
        <pc:chgData name="Harrison, James H (jhh5y)" userId="b54e91c0-fe5f-4cdd-a96e-e47c544bc298" providerId="ADAL" clId="{61F753C6-F017-264A-B9E9-CA69B61B804E}" dt="2023-05-09T18:01:00.195" v="5827" actId="20577"/>
        <pc:sldMkLst>
          <pc:docMk/>
          <pc:sldMk cId="3807643329" sldId="313"/>
        </pc:sldMkLst>
        <pc:spChg chg="mod ord">
          <ac:chgData name="Harrison, James H (jhh5y)" userId="b54e91c0-fe5f-4cdd-a96e-e47c544bc298" providerId="ADAL" clId="{61F753C6-F017-264A-B9E9-CA69B61B804E}" dt="2023-05-09T16:48:23.435" v="2640" actId="700"/>
          <ac:spMkLst>
            <pc:docMk/>
            <pc:sldMk cId="3807643329" sldId="313"/>
            <ac:spMk id="2" creationId="{354E22FD-0EEB-6316-3403-42A65B8DC099}"/>
          </ac:spMkLst>
        </pc:spChg>
        <pc:spChg chg="del">
          <ac:chgData name="Harrison, James H (jhh5y)" userId="b54e91c0-fe5f-4cdd-a96e-e47c544bc298" providerId="ADAL" clId="{61F753C6-F017-264A-B9E9-CA69B61B804E}" dt="2023-05-09T16:44:22.943" v="2612" actId="478"/>
          <ac:spMkLst>
            <pc:docMk/>
            <pc:sldMk cId="3807643329" sldId="313"/>
            <ac:spMk id="3" creationId="{B7D516B0-55FD-67A0-E047-ED94B9280E2E}"/>
          </ac:spMkLst>
        </pc:spChg>
        <pc:spChg chg="add del mod">
          <ac:chgData name="Harrison, James H (jhh5y)" userId="b54e91c0-fe5f-4cdd-a96e-e47c544bc298" providerId="ADAL" clId="{61F753C6-F017-264A-B9E9-CA69B61B804E}" dt="2023-05-09T16:47:56.307" v="2634" actId="478"/>
          <ac:spMkLst>
            <pc:docMk/>
            <pc:sldMk cId="3807643329" sldId="313"/>
            <ac:spMk id="8" creationId="{E3BA5882-A0D6-63D6-598C-A0850D051B21}"/>
          </ac:spMkLst>
        </pc:spChg>
        <pc:spChg chg="add mod ord">
          <ac:chgData name="Harrison, James H (jhh5y)" userId="b54e91c0-fe5f-4cdd-a96e-e47c544bc298" providerId="ADAL" clId="{61F753C6-F017-264A-B9E9-CA69B61B804E}" dt="2023-05-09T18:01:00.195" v="5827" actId="20577"/>
          <ac:spMkLst>
            <pc:docMk/>
            <pc:sldMk cId="3807643329" sldId="313"/>
            <ac:spMk id="11" creationId="{2FDBAF8E-03A1-EA90-9353-C4598EE483A6}"/>
          </ac:spMkLst>
        </pc:spChg>
        <pc:spChg chg="add mod">
          <ac:chgData name="Harrison, James H (jhh5y)" userId="b54e91c0-fe5f-4cdd-a96e-e47c544bc298" providerId="ADAL" clId="{61F753C6-F017-264A-B9E9-CA69B61B804E}" dt="2023-05-09T17:16:25.983" v="3656" actId="1037"/>
          <ac:spMkLst>
            <pc:docMk/>
            <pc:sldMk cId="3807643329" sldId="313"/>
            <ac:spMk id="12" creationId="{AAF15594-4817-6382-8D01-D6886304D88E}"/>
          </ac:spMkLst>
        </pc:spChg>
        <pc:spChg chg="add mod">
          <ac:chgData name="Harrison, James H (jhh5y)" userId="b54e91c0-fe5f-4cdd-a96e-e47c544bc298" providerId="ADAL" clId="{61F753C6-F017-264A-B9E9-CA69B61B804E}" dt="2023-05-09T17:16:10.430" v="3643" actId="1036"/>
          <ac:spMkLst>
            <pc:docMk/>
            <pc:sldMk cId="3807643329" sldId="313"/>
            <ac:spMk id="13" creationId="{0A67BE2E-A93E-F6DF-C204-854A20EC4119}"/>
          </ac:spMkLst>
        </pc:spChg>
        <pc:spChg chg="add mod">
          <ac:chgData name="Harrison, James H (jhh5y)" userId="b54e91c0-fe5f-4cdd-a96e-e47c544bc298" providerId="ADAL" clId="{61F753C6-F017-264A-B9E9-CA69B61B804E}" dt="2023-05-09T17:16:10.430" v="3643" actId="1036"/>
          <ac:spMkLst>
            <pc:docMk/>
            <pc:sldMk cId="3807643329" sldId="313"/>
            <ac:spMk id="14" creationId="{97A8217D-E754-33D5-BFB6-6C03521FD12F}"/>
          </ac:spMkLst>
        </pc:spChg>
        <pc:spChg chg="add mod">
          <ac:chgData name="Harrison, James H (jhh5y)" userId="b54e91c0-fe5f-4cdd-a96e-e47c544bc298" providerId="ADAL" clId="{61F753C6-F017-264A-B9E9-CA69B61B804E}" dt="2023-05-09T17:16:10.430" v="3643" actId="1036"/>
          <ac:spMkLst>
            <pc:docMk/>
            <pc:sldMk cId="3807643329" sldId="313"/>
            <ac:spMk id="15" creationId="{16025A6D-A1AF-CDC3-E00A-27298EBA0210}"/>
          </ac:spMkLst>
        </pc:spChg>
        <pc:spChg chg="add mod">
          <ac:chgData name="Harrison, James H (jhh5y)" userId="b54e91c0-fe5f-4cdd-a96e-e47c544bc298" providerId="ADAL" clId="{61F753C6-F017-264A-B9E9-CA69B61B804E}" dt="2023-05-09T17:16:10.430" v="3643" actId="1036"/>
          <ac:spMkLst>
            <pc:docMk/>
            <pc:sldMk cId="3807643329" sldId="313"/>
            <ac:spMk id="16" creationId="{556028C7-93E6-6F33-51B7-82F5AEF6973B}"/>
          </ac:spMkLst>
        </pc:spChg>
        <pc:spChg chg="add mod">
          <ac:chgData name="Harrison, James H (jhh5y)" userId="b54e91c0-fe5f-4cdd-a96e-e47c544bc298" providerId="ADAL" clId="{61F753C6-F017-264A-B9E9-CA69B61B804E}" dt="2023-05-09T17:16:10.430" v="3643" actId="1036"/>
          <ac:spMkLst>
            <pc:docMk/>
            <pc:sldMk cId="3807643329" sldId="313"/>
            <ac:spMk id="17" creationId="{F2434B3F-0370-CCEE-227C-3532A5B998F4}"/>
          </ac:spMkLst>
        </pc:spChg>
        <pc:spChg chg="add mod">
          <ac:chgData name="Harrison, James H (jhh5y)" userId="b54e91c0-fe5f-4cdd-a96e-e47c544bc298" providerId="ADAL" clId="{61F753C6-F017-264A-B9E9-CA69B61B804E}" dt="2023-05-09T17:16:10.430" v="3643" actId="1036"/>
          <ac:spMkLst>
            <pc:docMk/>
            <pc:sldMk cId="3807643329" sldId="313"/>
            <ac:spMk id="18" creationId="{7ABF4DC9-FDE8-F4F5-3677-5AED78EB3B35}"/>
          </ac:spMkLst>
        </pc:spChg>
        <pc:spChg chg="add mod">
          <ac:chgData name="Harrison, James H (jhh5y)" userId="b54e91c0-fe5f-4cdd-a96e-e47c544bc298" providerId="ADAL" clId="{61F753C6-F017-264A-B9E9-CA69B61B804E}" dt="2023-05-09T17:16:10.430" v="3643" actId="1036"/>
          <ac:spMkLst>
            <pc:docMk/>
            <pc:sldMk cId="3807643329" sldId="313"/>
            <ac:spMk id="19" creationId="{01F584C1-CCDA-BB34-28E4-7AF1C2C6C004}"/>
          </ac:spMkLst>
        </pc:spChg>
        <pc:spChg chg="add mod">
          <ac:chgData name="Harrison, James H (jhh5y)" userId="b54e91c0-fe5f-4cdd-a96e-e47c544bc298" providerId="ADAL" clId="{61F753C6-F017-264A-B9E9-CA69B61B804E}" dt="2023-05-09T17:16:10.430" v="3643" actId="1036"/>
          <ac:spMkLst>
            <pc:docMk/>
            <pc:sldMk cId="3807643329" sldId="313"/>
            <ac:spMk id="20" creationId="{92B224B3-7859-16B7-271A-E9C838B428C5}"/>
          </ac:spMkLst>
        </pc:spChg>
        <pc:spChg chg="add del mod">
          <ac:chgData name="Harrison, James H (jhh5y)" userId="b54e91c0-fe5f-4cdd-a96e-e47c544bc298" providerId="ADAL" clId="{61F753C6-F017-264A-B9E9-CA69B61B804E}" dt="2023-05-09T17:03:32.399" v="3329" actId="478"/>
          <ac:spMkLst>
            <pc:docMk/>
            <pc:sldMk cId="3807643329" sldId="313"/>
            <ac:spMk id="21" creationId="{408EDBBE-8AC0-E623-DF9C-4027AE12E858}"/>
          </ac:spMkLst>
        </pc:spChg>
        <pc:spChg chg="add mod">
          <ac:chgData name="Harrison, James H (jhh5y)" userId="b54e91c0-fe5f-4cdd-a96e-e47c544bc298" providerId="ADAL" clId="{61F753C6-F017-264A-B9E9-CA69B61B804E}" dt="2023-05-09T17:16:10.430" v="3643" actId="1036"/>
          <ac:spMkLst>
            <pc:docMk/>
            <pc:sldMk cId="3807643329" sldId="313"/>
            <ac:spMk id="22" creationId="{73012C83-5499-6E57-1D41-41FB52FC1B3E}"/>
          </ac:spMkLst>
        </pc:spChg>
        <pc:spChg chg="add mod">
          <ac:chgData name="Harrison, James H (jhh5y)" userId="b54e91c0-fe5f-4cdd-a96e-e47c544bc298" providerId="ADAL" clId="{61F753C6-F017-264A-B9E9-CA69B61B804E}" dt="2023-05-09T17:16:10.430" v="3643" actId="1036"/>
          <ac:spMkLst>
            <pc:docMk/>
            <pc:sldMk cId="3807643329" sldId="313"/>
            <ac:spMk id="23" creationId="{B908F9B4-3EBC-3372-02F8-F222422A1056}"/>
          </ac:spMkLst>
        </pc:spChg>
        <pc:spChg chg="add mod">
          <ac:chgData name="Harrison, James H (jhh5y)" userId="b54e91c0-fe5f-4cdd-a96e-e47c544bc298" providerId="ADAL" clId="{61F753C6-F017-264A-B9E9-CA69B61B804E}" dt="2023-05-09T17:16:10.430" v="3643" actId="1036"/>
          <ac:spMkLst>
            <pc:docMk/>
            <pc:sldMk cId="3807643329" sldId="313"/>
            <ac:spMk id="24" creationId="{56580719-581E-DCD2-F169-2EC139F53058}"/>
          </ac:spMkLst>
        </pc:spChg>
        <pc:spChg chg="add mod">
          <ac:chgData name="Harrison, James H (jhh5y)" userId="b54e91c0-fe5f-4cdd-a96e-e47c544bc298" providerId="ADAL" clId="{61F753C6-F017-264A-B9E9-CA69B61B804E}" dt="2023-05-09T17:16:10.430" v="3643" actId="1036"/>
          <ac:spMkLst>
            <pc:docMk/>
            <pc:sldMk cId="3807643329" sldId="313"/>
            <ac:spMk id="25" creationId="{475C4EBA-CB89-4B86-F8BA-9175F47E87B7}"/>
          </ac:spMkLst>
        </pc:spChg>
        <pc:spChg chg="add mod">
          <ac:chgData name="Harrison, James H (jhh5y)" userId="b54e91c0-fe5f-4cdd-a96e-e47c544bc298" providerId="ADAL" clId="{61F753C6-F017-264A-B9E9-CA69B61B804E}" dt="2023-05-09T17:16:10.430" v="3643" actId="1036"/>
          <ac:spMkLst>
            <pc:docMk/>
            <pc:sldMk cId="3807643329" sldId="313"/>
            <ac:spMk id="26" creationId="{A0787055-C794-10C8-5D4E-7786EE89D073}"/>
          </ac:spMkLst>
        </pc:spChg>
        <pc:spChg chg="add mod">
          <ac:chgData name="Harrison, James H (jhh5y)" userId="b54e91c0-fe5f-4cdd-a96e-e47c544bc298" providerId="ADAL" clId="{61F753C6-F017-264A-B9E9-CA69B61B804E}" dt="2023-05-09T17:16:10.430" v="3643" actId="1036"/>
          <ac:spMkLst>
            <pc:docMk/>
            <pc:sldMk cId="3807643329" sldId="313"/>
            <ac:spMk id="27" creationId="{2E691210-A916-CCD5-13A5-421EF5E9BD82}"/>
          </ac:spMkLst>
        </pc:spChg>
        <pc:spChg chg="add mod">
          <ac:chgData name="Harrison, James H (jhh5y)" userId="b54e91c0-fe5f-4cdd-a96e-e47c544bc298" providerId="ADAL" clId="{61F753C6-F017-264A-B9E9-CA69B61B804E}" dt="2023-05-09T17:16:10.430" v="3643" actId="1036"/>
          <ac:spMkLst>
            <pc:docMk/>
            <pc:sldMk cId="3807643329" sldId="313"/>
            <ac:spMk id="28" creationId="{166B24B2-34FE-737A-F1B6-83DE42A524CD}"/>
          </ac:spMkLst>
        </pc:spChg>
        <pc:spChg chg="add mod">
          <ac:chgData name="Harrison, James H (jhh5y)" userId="b54e91c0-fe5f-4cdd-a96e-e47c544bc298" providerId="ADAL" clId="{61F753C6-F017-264A-B9E9-CA69B61B804E}" dt="2023-05-09T17:16:10.430" v="3643" actId="1036"/>
          <ac:spMkLst>
            <pc:docMk/>
            <pc:sldMk cId="3807643329" sldId="313"/>
            <ac:spMk id="29" creationId="{00E81171-0417-6568-3FA0-48BCA6E39839}"/>
          </ac:spMkLst>
        </pc:spChg>
        <pc:spChg chg="add mod">
          <ac:chgData name="Harrison, James H (jhh5y)" userId="b54e91c0-fe5f-4cdd-a96e-e47c544bc298" providerId="ADAL" clId="{61F753C6-F017-264A-B9E9-CA69B61B804E}" dt="2023-05-09T17:16:10.430" v="3643" actId="1036"/>
          <ac:spMkLst>
            <pc:docMk/>
            <pc:sldMk cId="3807643329" sldId="313"/>
            <ac:spMk id="30" creationId="{94B3C2A5-210C-B7F3-57B3-2CB23C18A55F}"/>
          </ac:spMkLst>
        </pc:spChg>
        <pc:spChg chg="add del mod">
          <ac:chgData name="Harrison, James H (jhh5y)" userId="b54e91c0-fe5f-4cdd-a96e-e47c544bc298" providerId="ADAL" clId="{61F753C6-F017-264A-B9E9-CA69B61B804E}" dt="2023-05-09T17:15:42.690" v="3624" actId="478"/>
          <ac:spMkLst>
            <pc:docMk/>
            <pc:sldMk cId="3807643329" sldId="313"/>
            <ac:spMk id="31" creationId="{0CD8ECBB-DB1C-0727-A6C8-4645C7BCD82C}"/>
          </ac:spMkLst>
        </pc:spChg>
        <pc:spChg chg="add mod">
          <ac:chgData name="Harrison, James H (jhh5y)" userId="b54e91c0-fe5f-4cdd-a96e-e47c544bc298" providerId="ADAL" clId="{61F753C6-F017-264A-B9E9-CA69B61B804E}" dt="2023-05-09T17:16:10.430" v="3643" actId="1036"/>
          <ac:spMkLst>
            <pc:docMk/>
            <pc:sldMk cId="3807643329" sldId="313"/>
            <ac:spMk id="32" creationId="{1A1E9D03-4B24-F4D6-A46B-9BF7E6BA6770}"/>
          </ac:spMkLst>
        </pc:spChg>
        <pc:spChg chg="add mod">
          <ac:chgData name="Harrison, James H (jhh5y)" userId="b54e91c0-fe5f-4cdd-a96e-e47c544bc298" providerId="ADAL" clId="{61F753C6-F017-264A-B9E9-CA69B61B804E}" dt="2023-05-09T17:16:10.430" v="3643" actId="1036"/>
          <ac:spMkLst>
            <pc:docMk/>
            <pc:sldMk cId="3807643329" sldId="313"/>
            <ac:spMk id="33" creationId="{3AC481F3-641E-139E-2BB6-B08F0A6DCB51}"/>
          </ac:spMkLst>
        </pc:spChg>
        <pc:spChg chg="add mod">
          <ac:chgData name="Harrison, James H (jhh5y)" userId="b54e91c0-fe5f-4cdd-a96e-e47c544bc298" providerId="ADAL" clId="{61F753C6-F017-264A-B9E9-CA69B61B804E}" dt="2023-05-09T17:17:48.919" v="3667" actId="14100"/>
          <ac:spMkLst>
            <pc:docMk/>
            <pc:sldMk cId="3807643329" sldId="313"/>
            <ac:spMk id="34" creationId="{C976A285-439D-FC32-CFEA-7F2A14E46CAE}"/>
          </ac:spMkLst>
        </pc:spChg>
        <pc:picChg chg="add del mod">
          <ac:chgData name="Harrison, James H (jhh5y)" userId="b54e91c0-fe5f-4cdd-a96e-e47c544bc298" providerId="ADAL" clId="{61F753C6-F017-264A-B9E9-CA69B61B804E}" dt="2023-05-09T16:47:48.159" v="2631" actId="478"/>
          <ac:picMkLst>
            <pc:docMk/>
            <pc:sldMk cId="3807643329" sldId="313"/>
            <ac:picMk id="5" creationId="{496079BE-CFED-E360-6F64-82647B7B84FD}"/>
          </ac:picMkLst>
        </pc:picChg>
        <pc:picChg chg="add del mod">
          <ac:chgData name="Harrison, James H (jhh5y)" userId="b54e91c0-fe5f-4cdd-a96e-e47c544bc298" providerId="ADAL" clId="{61F753C6-F017-264A-B9E9-CA69B61B804E}" dt="2023-05-09T16:46:15.307" v="2622" actId="478"/>
          <ac:picMkLst>
            <pc:docMk/>
            <pc:sldMk cId="3807643329" sldId="313"/>
            <ac:picMk id="7" creationId="{2F84C9BF-D8A6-6051-8F7E-4D89A2DCD5CE}"/>
          </ac:picMkLst>
        </pc:picChg>
        <pc:picChg chg="add del mod">
          <ac:chgData name="Harrison, James H (jhh5y)" userId="b54e91c0-fe5f-4cdd-a96e-e47c544bc298" providerId="ADAL" clId="{61F753C6-F017-264A-B9E9-CA69B61B804E}" dt="2023-05-09T17:06:31.995" v="3358" actId="478"/>
          <ac:picMkLst>
            <pc:docMk/>
            <pc:sldMk cId="3807643329" sldId="313"/>
            <ac:picMk id="10" creationId="{9C0D59A2-E28B-B230-C719-425BFFEC93CA}"/>
          </ac:picMkLst>
        </pc:picChg>
      </pc:sldChg>
      <pc:sldChg chg="del">
        <pc:chgData name="Harrison, James H (jhh5y)" userId="b54e91c0-fe5f-4cdd-a96e-e47c544bc298" providerId="ADAL" clId="{61F753C6-F017-264A-B9E9-CA69B61B804E}" dt="2023-04-27T20:14:23.431" v="92" actId="2696"/>
        <pc:sldMkLst>
          <pc:docMk/>
          <pc:sldMk cId="3121750613" sldId="314"/>
        </pc:sldMkLst>
      </pc:sldChg>
      <pc:sldChg chg="addSp delSp modSp new mod">
        <pc:chgData name="Harrison, James H (jhh5y)" userId="b54e91c0-fe5f-4cdd-a96e-e47c544bc298" providerId="ADAL" clId="{61F753C6-F017-264A-B9E9-CA69B61B804E}" dt="2023-05-09T18:02:21.420" v="5882" actId="20577"/>
        <pc:sldMkLst>
          <pc:docMk/>
          <pc:sldMk cId="3246612433" sldId="314"/>
        </pc:sldMkLst>
        <pc:spChg chg="mod">
          <ac:chgData name="Harrison, James H (jhh5y)" userId="b54e91c0-fe5f-4cdd-a96e-e47c544bc298" providerId="ADAL" clId="{61F753C6-F017-264A-B9E9-CA69B61B804E}" dt="2023-05-09T17:18:55.383" v="3686" actId="113"/>
          <ac:spMkLst>
            <pc:docMk/>
            <pc:sldMk cId="3246612433" sldId="314"/>
            <ac:spMk id="2" creationId="{82B4CA6C-66CC-2AFE-F00C-8854CDEF690E}"/>
          </ac:spMkLst>
        </pc:spChg>
        <pc:spChg chg="mod">
          <ac:chgData name="Harrison, James H (jhh5y)" userId="b54e91c0-fe5f-4cdd-a96e-e47c544bc298" providerId="ADAL" clId="{61F753C6-F017-264A-B9E9-CA69B61B804E}" dt="2023-05-09T18:02:21.420" v="5882" actId="20577"/>
          <ac:spMkLst>
            <pc:docMk/>
            <pc:sldMk cId="3246612433" sldId="314"/>
            <ac:spMk id="3" creationId="{D851CF29-126D-9E23-3CCD-9580FFFBF98B}"/>
          </ac:spMkLst>
        </pc:spChg>
        <pc:spChg chg="add mod">
          <ac:chgData name="Harrison, James H (jhh5y)" userId="b54e91c0-fe5f-4cdd-a96e-e47c544bc298" providerId="ADAL" clId="{61F753C6-F017-264A-B9E9-CA69B61B804E}" dt="2023-05-09T17:33:18.319" v="4571" actId="1037"/>
          <ac:spMkLst>
            <pc:docMk/>
            <pc:sldMk cId="3246612433" sldId="314"/>
            <ac:spMk id="10" creationId="{4F0BBDC6-38FC-4965-4330-89E71866D67D}"/>
          </ac:spMkLst>
        </pc:spChg>
        <pc:spChg chg="add mod">
          <ac:chgData name="Harrison, James H (jhh5y)" userId="b54e91c0-fe5f-4cdd-a96e-e47c544bc298" providerId="ADAL" clId="{61F753C6-F017-264A-B9E9-CA69B61B804E}" dt="2023-05-09T17:33:18.319" v="4571" actId="1037"/>
          <ac:spMkLst>
            <pc:docMk/>
            <pc:sldMk cId="3246612433" sldId="314"/>
            <ac:spMk id="11" creationId="{BF878EC6-AD23-BA94-039D-2544347264C6}"/>
          </ac:spMkLst>
        </pc:spChg>
        <pc:picChg chg="add del mod">
          <ac:chgData name="Harrison, James H (jhh5y)" userId="b54e91c0-fe5f-4cdd-a96e-e47c544bc298" providerId="ADAL" clId="{61F753C6-F017-264A-B9E9-CA69B61B804E}" dt="2023-05-09T17:25:43.923" v="4226" actId="478"/>
          <ac:picMkLst>
            <pc:docMk/>
            <pc:sldMk cId="3246612433" sldId="314"/>
            <ac:picMk id="5" creationId="{82969885-7B72-5E53-5DD0-DDFBC4BA0AAF}"/>
          </ac:picMkLst>
        </pc:picChg>
        <pc:picChg chg="add mod">
          <ac:chgData name="Harrison, James H (jhh5y)" userId="b54e91c0-fe5f-4cdd-a96e-e47c544bc298" providerId="ADAL" clId="{61F753C6-F017-264A-B9E9-CA69B61B804E}" dt="2023-05-09T17:33:18.319" v="4571" actId="1037"/>
          <ac:picMkLst>
            <pc:docMk/>
            <pc:sldMk cId="3246612433" sldId="314"/>
            <ac:picMk id="7" creationId="{D029B4EB-EB38-AD99-9F22-5426CCE62AB8}"/>
          </ac:picMkLst>
        </pc:picChg>
        <pc:picChg chg="add mod">
          <ac:chgData name="Harrison, James H (jhh5y)" userId="b54e91c0-fe5f-4cdd-a96e-e47c544bc298" providerId="ADAL" clId="{61F753C6-F017-264A-B9E9-CA69B61B804E}" dt="2023-05-09T17:33:18.319" v="4571" actId="1037"/>
          <ac:picMkLst>
            <pc:docMk/>
            <pc:sldMk cId="3246612433" sldId="314"/>
            <ac:picMk id="9" creationId="{329C10B0-B89B-579B-A36C-62989C354253}"/>
          </ac:picMkLst>
        </pc:picChg>
      </pc:sldChg>
      <pc:sldChg chg="new del">
        <pc:chgData name="Harrison, James H (jhh5y)" userId="b54e91c0-fe5f-4cdd-a96e-e47c544bc298" providerId="ADAL" clId="{61F753C6-F017-264A-B9E9-CA69B61B804E}" dt="2023-05-09T16:48:18.069" v="2639" actId="2696"/>
        <pc:sldMkLst>
          <pc:docMk/>
          <pc:sldMk cId="3845992198" sldId="314"/>
        </pc:sldMkLst>
      </pc:sldChg>
      <pc:sldChg chg="addSp delSp modSp new mod ord modClrScheme chgLayout">
        <pc:chgData name="Harrison, James H (jhh5y)" userId="b54e91c0-fe5f-4cdd-a96e-e47c544bc298" providerId="ADAL" clId="{61F753C6-F017-264A-B9E9-CA69B61B804E}" dt="2023-05-09T20:29:22.789" v="6662" actId="20578"/>
        <pc:sldMkLst>
          <pc:docMk/>
          <pc:sldMk cId="3874107657" sldId="315"/>
        </pc:sldMkLst>
        <pc:spChg chg="mod ord">
          <ac:chgData name="Harrison, James H (jhh5y)" userId="b54e91c0-fe5f-4cdd-a96e-e47c544bc298" providerId="ADAL" clId="{61F753C6-F017-264A-B9E9-CA69B61B804E}" dt="2023-05-09T17:55:55.974" v="5754" actId="20577"/>
          <ac:spMkLst>
            <pc:docMk/>
            <pc:sldMk cId="3874107657" sldId="315"/>
            <ac:spMk id="2" creationId="{169A58E3-D652-739B-0D26-B6C243F82524}"/>
          </ac:spMkLst>
        </pc:spChg>
        <pc:spChg chg="del mod ord">
          <ac:chgData name="Harrison, James H (jhh5y)" userId="b54e91c0-fe5f-4cdd-a96e-e47c544bc298" providerId="ADAL" clId="{61F753C6-F017-264A-B9E9-CA69B61B804E}" dt="2023-05-09T17:47:56.748" v="4959" actId="700"/>
          <ac:spMkLst>
            <pc:docMk/>
            <pc:sldMk cId="3874107657" sldId="315"/>
            <ac:spMk id="3" creationId="{E2CC9E4F-5E04-12A8-A7F2-BE509B8F82C4}"/>
          </ac:spMkLst>
        </pc:spChg>
        <pc:spChg chg="del">
          <ac:chgData name="Harrison, James H (jhh5y)" userId="b54e91c0-fe5f-4cdd-a96e-e47c544bc298" providerId="ADAL" clId="{61F753C6-F017-264A-B9E9-CA69B61B804E}" dt="2023-05-09T17:47:56.748" v="4959" actId="700"/>
          <ac:spMkLst>
            <pc:docMk/>
            <pc:sldMk cId="3874107657" sldId="315"/>
            <ac:spMk id="4" creationId="{FF9D4E63-270C-4F70-6E0A-8C51B80CCC91}"/>
          </ac:spMkLst>
        </pc:spChg>
        <pc:spChg chg="add mod ord">
          <ac:chgData name="Harrison, James H (jhh5y)" userId="b54e91c0-fe5f-4cdd-a96e-e47c544bc298" providerId="ADAL" clId="{61F753C6-F017-264A-B9E9-CA69B61B804E}" dt="2023-05-09T17:57:05.821" v="5764" actId="20577"/>
          <ac:spMkLst>
            <pc:docMk/>
            <pc:sldMk cId="3874107657" sldId="315"/>
            <ac:spMk id="5" creationId="{B9DDD247-B1C7-F41A-EF37-79263314407F}"/>
          </ac:spMkLst>
        </pc:spChg>
      </pc:sldChg>
    </pc:docChg>
  </pc:docChgLst>
  <pc:docChgLst>
    <pc:chgData name="James Harrison" userId="b54e91c0-fe5f-4cdd-a96e-e47c544bc298" providerId="ADAL" clId="{0622BE9D-564E-2A44-9D4C-CCA94A6DDB6D}"/>
    <pc:docChg chg="undo custSel addSld delSld modSld">
      <pc:chgData name="James Harrison" userId="b54e91c0-fe5f-4cdd-a96e-e47c544bc298" providerId="ADAL" clId="{0622BE9D-564E-2A44-9D4C-CCA94A6DDB6D}" dt="2022-05-06T18:22:26.450" v="4974"/>
      <pc:docMkLst>
        <pc:docMk/>
      </pc:docMkLst>
      <pc:sldChg chg="addSp modSp mod modNotesTx">
        <pc:chgData name="James Harrison" userId="b54e91c0-fe5f-4cdd-a96e-e47c544bc298" providerId="ADAL" clId="{0622BE9D-564E-2A44-9D4C-CCA94A6DDB6D}" dt="2022-05-04T19:20:14.050" v="1883" actId="14100"/>
        <pc:sldMkLst>
          <pc:docMk/>
          <pc:sldMk cId="2865696464" sldId="259"/>
        </pc:sldMkLst>
        <pc:spChg chg="mod">
          <ac:chgData name="James Harrison" userId="b54e91c0-fe5f-4cdd-a96e-e47c544bc298" providerId="ADAL" clId="{0622BE9D-564E-2A44-9D4C-CCA94A6DDB6D}" dt="2022-05-04T19:06:10.521" v="1404" actId="20577"/>
          <ac:spMkLst>
            <pc:docMk/>
            <pc:sldMk cId="2865696464" sldId="259"/>
            <ac:spMk id="3" creationId="{C4C630BA-9D49-D344-97CD-7C35689E8408}"/>
          </ac:spMkLst>
        </pc:spChg>
        <pc:spChg chg="add mod">
          <ac:chgData name="James Harrison" userId="b54e91c0-fe5f-4cdd-a96e-e47c544bc298" providerId="ADAL" clId="{0622BE9D-564E-2A44-9D4C-CCA94A6DDB6D}" dt="2022-05-04T19:20:14.050" v="1883" actId="14100"/>
          <ac:spMkLst>
            <pc:docMk/>
            <pc:sldMk cId="2865696464" sldId="259"/>
            <ac:spMk id="4" creationId="{841A67E6-3D07-62D4-7B6E-245F5E6A74CA}"/>
          </ac:spMkLst>
        </pc:spChg>
      </pc:sldChg>
      <pc:sldChg chg="addSp delSp modSp mod">
        <pc:chgData name="James Harrison" userId="b54e91c0-fe5f-4cdd-a96e-e47c544bc298" providerId="ADAL" clId="{0622BE9D-564E-2A44-9D4C-CCA94A6DDB6D}" dt="2022-05-06T16:47:41.799" v="4720" actId="20577"/>
        <pc:sldMkLst>
          <pc:docMk/>
          <pc:sldMk cId="3880651172" sldId="260"/>
        </pc:sldMkLst>
        <pc:spChg chg="mod">
          <ac:chgData name="James Harrison" userId="b54e91c0-fe5f-4cdd-a96e-e47c544bc298" providerId="ADAL" clId="{0622BE9D-564E-2A44-9D4C-CCA94A6DDB6D}" dt="2022-05-04T19:01:31.185" v="1310" actId="113"/>
          <ac:spMkLst>
            <pc:docMk/>
            <pc:sldMk cId="3880651172" sldId="260"/>
            <ac:spMk id="2" creationId="{6A2D414C-30B3-FF4E-A975-5005783B96D1}"/>
          </ac:spMkLst>
        </pc:spChg>
        <pc:spChg chg="mod">
          <ac:chgData name="James Harrison" userId="b54e91c0-fe5f-4cdd-a96e-e47c544bc298" providerId="ADAL" clId="{0622BE9D-564E-2A44-9D4C-CCA94A6DDB6D}" dt="2022-05-06T16:47:41.799" v="4720" actId="20577"/>
          <ac:spMkLst>
            <pc:docMk/>
            <pc:sldMk cId="3880651172" sldId="260"/>
            <ac:spMk id="3" creationId="{CBE63CC1-6763-F844-BAA2-31F9FF073DE4}"/>
          </ac:spMkLst>
        </pc:spChg>
        <pc:spChg chg="add mod">
          <ac:chgData name="James Harrison" userId="b54e91c0-fe5f-4cdd-a96e-e47c544bc298" providerId="ADAL" clId="{0622BE9D-564E-2A44-9D4C-CCA94A6DDB6D}" dt="2022-05-04T19:22:41.314" v="1936" actId="1037"/>
          <ac:spMkLst>
            <pc:docMk/>
            <pc:sldMk cId="3880651172" sldId="260"/>
            <ac:spMk id="9" creationId="{BE7C89DB-2F1E-E04E-C1E1-D1A37158DA51}"/>
          </ac:spMkLst>
        </pc:spChg>
        <pc:spChg chg="add del mod">
          <ac:chgData name="James Harrison" userId="b54e91c0-fe5f-4cdd-a96e-e47c544bc298" providerId="ADAL" clId="{0622BE9D-564E-2A44-9D4C-CCA94A6DDB6D}" dt="2022-05-04T19:25:56.143" v="1953"/>
          <ac:spMkLst>
            <pc:docMk/>
            <pc:sldMk cId="3880651172" sldId="260"/>
            <ac:spMk id="17" creationId="{525C83AD-05C3-C525-8C55-9C1F181CF622}"/>
          </ac:spMkLst>
        </pc:spChg>
        <pc:spChg chg="add mod">
          <ac:chgData name="James Harrison" userId="b54e91c0-fe5f-4cdd-a96e-e47c544bc298" providerId="ADAL" clId="{0622BE9D-564E-2A44-9D4C-CCA94A6DDB6D}" dt="2022-05-04T19:25:56.171" v="1954"/>
          <ac:spMkLst>
            <pc:docMk/>
            <pc:sldMk cId="3880651172" sldId="260"/>
            <ac:spMk id="18" creationId="{8C9968A8-49AA-AFFF-24FF-782C90FBDEA4}"/>
          </ac:spMkLst>
        </pc:spChg>
        <pc:picChg chg="add mod">
          <ac:chgData name="James Harrison" userId="b54e91c0-fe5f-4cdd-a96e-e47c544bc298" providerId="ADAL" clId="{0622BE9D-564E-2A44-9D4C-CCA94A6DDB6D}" dt="2022-05-04T19:24:47.883" v="1951" actId="12789"/>
          <ac:picMkLst>
            <pc:docMk/>
            <pc:sldMk cId="3880651172" sldId="260"/>
            <ac:picMk id="8" creationId="{D6B70870-5609-6BA7-6306-80F3B73A4FAB}"/>
          </ac:picMkLst>
        </pc:picChg>
        <pc:picChg chg="add mod">
          <ac:chgData name="James Harrison" userId="b54e91c0-fe5f-4cdd-a96e-e47c544bc298" providerId="ADAL" clId="{0622BE9D-564E-2A44-9D4C-CCA94A6DDB6D}" dt="2022-05-04T19:24:47.883" v="1951" actId="12789"/>
          <ac:picMkLst>
            <pc:docMk/>
            <pc:sldMk cId="3880651172" sldId="260"/>
            <ac:picMk id="13" creationId="{7200ED8C-C0F4-B4C0-54FA-31FB44F4346F}"/>
          </ac:picMkLst>
        </pc:picChg>
        <pc:cxnChg chg="add mod">
          <ac:chgData name="James Harrison" userId="b54e91c0-fe5f-4cdd-a96e-e47c544bc298" providerId="ADAL" clId="{0622BE9D-564E-2A44-9D4C-CCA94A6DDB6D}" dt="2022-05-04T19:23:22.425" v="1940" actId="14100"/>
          <ac:cxnSpMkLst>
            <pc:docMk/>
            <pc:sldMk cId="3880651172" sldId="260"/>
            <ac:cxnSpMk id="11" creationId="{E6668D1A-FAA4-DE8F-4AA0-CAC7AC27285C}"/>
          </ac:cxnSpMkLst>
        </pc:cxnChg>
        <pc:cxnChg chg="add mod">
          <ac:chgData name="James Harrison" userId="b54e91c0-fe5f-4cdd-a96e-e47c544bc298" providerId="ADAL" clId="{0622BE9D-564E-2A44-9D4C-CCA94A6DDB6D}" dt="2022-05-04T19:24:47.883" v="1951" actId="12789"/>
          <ac:cxnSpMkLst>
            <pc:docMk/>
            <pc:sldMk cId="3880651172" sldId="260"/>
            <ac:cxnSpMk id="14" creationId="{867C8404-7F6A-BBF9-5C33-455E4F49941F}"/>
          </ac:cxnSpMkLst>
        </pc:cxnChg>
      </pc:sldChg>
      <pc:sldChg chg="modSp mod modNotesTx">
        <pc:chgData name="James Harrison" userId="b54e91c0-fe5f-4cdd-a96e-e47c544bc298" providerId="ADAL" clId="{0622BE9D-564E-2A44-9D4C-CCA94A6DDB6D}" dt="2022-05-06T16:09:34.378" v="3395" actId="20577"/>
        <pc:sldMkLst>
          <pc:docMk/>
          <pc:sldMk cId="385403375" sldId="270"/>
        </pc:sldMkLst>
        <pc:spChg chg="mod">
          <ac:chgData name="James Harrison" userId="b54e91c0-fe5f-4cdd-a96e-e47c544bc298" providerId="ADAL" clId="{0622BE9D-564E-2A44-9D4C-CCA94A6DDB6D}" dt="2022-05-06T16:08:42.526" v="3294" actId="20577"/>
          <ac:spMkLst>
            <pc:docMk/>
            <pc:sldMk cId="385403375" sldId="270"/>
            <ac:spMk id="3" creationId="{912A1ED7-7E4D-6D4A-A27F-C086D9A39156}"/>
          </ac:spMkLst>
        </pc:spChg>
      </pc:sldChg>
      <pc:sldChg chg="addSp delSp modSp mod">
        <pc:chgData name="James Harrison" userId="b54e91c0-fe5f-4cdd-a96e-e47c544bc298" providerId="ADAL" clId="{0622BE9D-564E-2A44-9D4C-CCA94A6DDB6D}" dt="2022-05-06T16:27:11.109" v="3651" actId="1038"/>
        <pc:sldMkLst>
          <pc:docMk/>
          <pc:sldMk cId="4069330887" sldId="271"/>
        </pc:sldMkLst>
        <pc:spChg chg="mod">
          <ac:chgData name="James Harrison" userId="b54e91c0-fe5f-4cdd-a96e-e47c544bc298" providerId="ADAL" clId="{0622BE9D-564E-2A44-9D4C-CCA94A6DDB6D}" dt="2022-05-06T16:24:05.376" v="3563" actId="167"/>
          <ac:spMkLst>
            <pc:docMk/>
            <pc:sldMk cId="4069330887" sldId="271"/>
            <ac:spMk id="3" creationId="{1DFFBEBF-025E-E24D-A474-43C2AA293A59}"/>
          </ac:spMkLst>
        </pc:spChg>
        <pc:graphicFrameChg chg="add del mod modGraphic">
          <ac:chgData name="James Harrison" userId="b54e91c0-fe5f-4cdd-a96e-e47c544bc298" providerId="ADAL" clId="{0622BE9D-564E-2A44-9D4C-CCA94A6DDB6D}" dt="2022-05-06T16:16:10.372" v="3471" actId="478"/>
          <ac:graphicFrameMkLst>
            <pc:docMk/>
            <pc:sldMk cId="4069330887" sldId="271"/>
            <ac:graphicFrameMk id="4" creationId="{04133F27-37D2-42F4-A51A-4D02D95F7A87}"/>
          </ac:graphicFrameMkLst>
        </pc:graphicFrameChg>
        <pc:picChg chg="add mod">
          <ac:chgData name="James Harrison" userId="b54e91c0-fe5f-4cdd-a96e-e47c544bc298" providerId="ADAL" clId="{0622BE9D-564E-2A44-9D4C-CCA94A6DDB6D}" dt="2022-05-06T16:26:48.549" v="3639" actId="1037"/>
          <ac:picMkLst>
            <pc:docMk/>
            <pc:sldMk cId="4069330887" sldId="271"/>
            <ac:picMk id="6" creationId="{3B86FD6F-9C2A-944F-048C-1083F1C6132B}"/>
          </ac:picMkLst>
        </pc:picChg>
        <pc:picChg chg="add del mod">
          <ac:chgData name="James Harrison" userId="b54e91c0-fe5f-4cdd-a96e-e47c544bc298" providerId="ADAL" clId="{0622BE9D-564E-2A44-9D4C-CCA94A6DDB6D}" dt="2022-05-06T16:21:41.387" v="3530" actId="478"/>
          <ac:picMkLst>
            <pc:docMk/>
            <pc:sldMk cId="4069330887" sldId="271"/>
            <ac:picMk id="8" creationId="{823C4DB6-A7AA-C9EE-36F6-9F331BB8B00E}"/>
          </ac:picMkLst>
        </pc:picChg>
        <pc:picChg chg="add mod">
          <ac:chgData name="James Harrison" userId="b54e91c0-fe5f-4cdd-a96e-e47c544bc298" providerId="ADAL" clId="{0622BE9D-564E-2A44-9D4C-CCA94A6DDB6D}" dt="2022-05-06T16:27:03.650" v="3643" actId="1038"/>
          <ac:picMkLst>
            <pc:docMk/>
            <pc:sldMk cId="4069330887" sldId="271"/>
            <ac:picMk id="10" creationId="{C402874F-BF76-BA59-C2EE-B71E58F2F1ED}"/>
          </ac:picMkLst>
        </pc:picChg>
        <pc:picChg chg="add mod">
          <ac:chgData name="James Harrison" userId="b54e91c0-fe5f-4cdd-a96e-e47c544bc298" providerId="ADAL" clId="{0622BE9D-564E-2A44-9D4C-CCA94A6DDB6D}" dt="2022-05-06T16:27:07.542" v="3647" actId="1038"/>
          <ac:picMkLst>
            <pc:docMk/>
            <pc:sldMk cId="4069330887" sldId="271"/>
            <ac:picMk id="12" creationId="{F5522422-46E6-9F9D-01AF-48609CE07429}"/>
          </ac:picMkLst>
        </pc:picChg>
        <pc:picChg chg="add mod">
          <ac:chgData name="James Harrison" userId="b54e91c0-fe5f-4cdd-a96e-e47c544bc298" providerId="ADAL" clId="{0622BE9D-564E-2A44-9D4C-CCA94A6DDB6D}" dt="2022-05-06T16:27:11.109" v="3651" actId="1038"/>
          <ac:picMkLst>
            <pc:docMk/>
            <pc:sldMk cId="4069330887" sldId="271"/>
            <ac:picMk id="14" creationId="{BCFE8570-EEBE-6A2D-D57A-699907E8737B}"/>
          </ac:picMkLst>
        </pc:picChg>
        <pc:picChg chg="add mod">
          <ac:chgData name="James Harrison" userId="b54e91c0-fe5f-4cdd-a96e-e47c544bc298" providerId="ADAL" clId="{0622BE9D-564E-2A44-9D4C-CCA94A6DDB6D}" dt="2022-05-06T16:26:33.207" v="3618" actId="1076"/>
          <ac:picMkLst>
            <pc:docMk/>
            <pc:sldMk cId="4069330887" sldId="271"/>
            <ac:picMk id="16" creationId="{3EF2CFA8-2207-D720-DE90-0AF176C84863}"/>
          </ac:picMkLst>
        </pc:picChg>
      </pc:sldChg>
      <pc:sldChg chg="addSp delSp modSp mod delAnim modNotesTx">
        <pc:chgData name="James Harrison" userId="b54e91c0-fe5f-4cdd-a96e-e47c544bc298" providerId="ADAL" clId="{0622BE9D-564E-2A44-9D4C-CCA94A6DDB6D}" dt="2022-05-06T16:26:00.953" v="3617" actId="1038"/>
        <pc:sldMkLst>
          <pc:docMk/>
          <pc:sldMk cId="1165362841" sldId="272"/>
        </pc:sldMkLst>
        <pc:spChg chg="mod">
          <ac:chgData name="James Harrison" userId="b54e91c0-fe5f-4cdd-a96e-e47c544bc298" providerId="ADAL" clId="{0622BE9D-564E-2A44-9D4C-CCA94A6DDB6D}" dt="2022-05-04T18:47:54.929" v="913" actId="1035"/>
          <ac:spMkLst>
            <pc:docMk/>
            <pc:sldMk cId="1165362841" sldId="272"/>
            <ac:spMk id="3" creationId="{6BBBC9FA-6EE4-874A-84B4-A418FBD5AF18}"/>
          </ac:spMkLst>
        </pc:spChg>
        <pc:spChg chg="mod">
          <ac:chgData name="James Harrison" userId="b54e91c0-fe5f-4cdd-a96e-e47c544bc298" providerId="ADAL" clId="{0622BE9D-564E-2A44-9D4C-CCA94A6DDB6D}" dt="2022-05-04T18:47:54.929" v="913" actId="1035"/>
          <ac:spMkLst>
            <pc:docMk/>
            <pc:sldMk cId="1165362841" sldId="272"/>
            <ac:spMk id="6" creationId="{2CC648EB-F34A-1043-843C-3576AD3E391E}"/>
          </ac:spMkLst>
        </pc:spChg>
        <pc:grpChg chg="del">
          <ac:chgData name="James Harrison" userId="b54e91c0-fe5f-4cdd-a96e-e47c544bc298" providerId="ADAL" clId="{0622BE9D-564E-2A44-9D4C-CCA94A6DDB6D}" dt="2022-05-06T16:25:44.432" v="3608" actId="478"/>
          <ac:grpSpMkLst>
            <pc:docMk/>
            <pc:sldMk cId="1165362841" sldId="272"/>
            <ac:grpSpMk id="25" creationId="{F41B1A2A-4B4D-AF4E-9D84-0604C7E41062}"/>
          </ac:grpSpMkLst>
        </pc:grpChg>
        <pc:picChg chg="add mod">
          <ac:chgData name="James Harrison" userId="b54e91c0-fe5f-4cdd-a96e-e47c544bc298" providerId="ADAL" clId="{0622BE9D-564E-2A44-9D4C-CCA94A6DDB6D}" dt="2022-05-06T16:26:00.953" v="3617" actId="1038"/>
          <ac:picMkLst>
            <pc:docMk/>
            <pc:sldMk cId="1165362841" sldId="272"/>
            <ac:picMk id="20" creationId="{0B17FC71-7091-B5E8-1A67-7E3F58A9A8FC}"/>
          </ac:picMkLst>
        </pc:picChg>
      </pc:sldChg>
      <pc:sldChg chg="modSp mod modNotesTx">
        <pc:chgData name="James Harrison" userId="b54e91c0-fe5f-4cdd-a96e-e47c544bc298" providerId="ADAL" clId="{0622BE9D-564E-2A44-9D4C-CCA94A6DDB6D}" dt="2022-05-04T18:47:01.917" v="908" actId="20577"/>
        <pc:sldMkLst>
          <pc:docMk/>
          <pc:sldMk cId="3355053712" sldId="273"/>
        </pc:sldMkLst>
        <pc:spChg chg="mod">
          <ac:chgData name="James Harrison" userId="b54e91c0-fe5f-4cdd-a96e-e47c544bc298" providerId="ADAL" clId="{0622BE9D-564E-2A44-9D4C-CCA94A6DDB6D}" dt="2022-05-04T18:43:54.071" v="571" actId="20577"/>
          <ac:spMkLst>
            <pc:docMk/>
            <pc:sldMk cId="3355053712" sldId="273"/>
            <ac:spMk id="3" creationId="{FF273CA2-AC0B-8C48-AF60-CD3F80BAC0F2}"/>
          </ac:spMkLst>
        </pc:spChg>
      </pc:sldChg>
      <pc:sldChg chg="modSp mod">
        <pc:chgData name="James Harrison" userId="b54e91c0-fe5f-4cdd-a96e-e47c544bc298" providerId="ADAL" clId="{0622BE9D-564E-2A44-9D4C-CCA94A6DDB6D}" dt="2022-05-04T18:48:30.851" v="932" actId="1035"/>
        <pc:sldMkLst>
          <pc:docMk/>
          <pc:sldMk cId="2704936559" sldId="275"/>
        </pc:sldMkLst>
        <pc:spChg chg="mod">
          <ac:chgData name="James Harrison" userId="b54e91c0-fe5f-4cdd-a96e-e47c544bc298" providerId="ADAL" clId="{0622BE9D-564E-2A44-9D4C-CCA94A6DDB6D}" dt="2022-05-04T18:48:17.450" v="914" actId="948"/>
          <ac:spMkLst>
            <pc:docMk/>
            <pc:sldMk cId="2704936559" sldId="275"/>
            <ac:spMk id="3" creationId="{FF5F9CCB-7BFE-8B49-9292-C5052A972A80}"/>
          </ac:spMkLst>
        </pc:spChg>
        <pc:picChg chg="mod">
          <ac:chgData name="James Harrison" userId="b54e91c0-fe5f-4cdd-a96e-e47c544bc298" providerId="ADAL" clId="{0622BE9D-564E-2A44-9D4C-CCA94A6DDB6D}" dt="2022-05-04T18:48:30.851" v="932" actId="1035"/>
          <ac:picMkLst>
            <pc:docMk/>
            <pc:sldMk cId="2704936559" sldId="275"/>
            <ac:picMk id="5" creationId="{C90EF588-1731-4A4A-BEAF-21E7B0310D9F}"/>
          </ac:picMkLst>
        </pc:picChg>
      </pc:sldChg>
      <pc:sldChg chg="modSp mod">
        <pc:chgData name="James Harrison" userId="b54e91c0-fe5f-4cdd-a96e-e47c544bc298" providerId="ADAL" clId="{0622BE9D-564E-2A44-9D4C-CCA94A6DDB6D}" dt="2022-05-04T18:49:07.110" v="939" actId="20577"/>
        <pc:sldMkLst>
          <pc:docMk/>
          <pc:sldMk cId="1223790828" sldId="276"/>
        </pc:sldMkLst>
        <pc:spChg chg="mod">
          <ac:chgData name="James Harrison" userId="b54e91c0-fe5f-4cdd-a96e-e47c544bc298" providerId="ADAL" clId="{0622BE9D-564E-2A44-9D4C-CCA94A6DDB6D}" dt="2022-05-04T18:49:07.110" v="939" actId="20577"/>
          <ac:spMkLst>
            <pc:docMk/>
            <pc:sldMk cId="1223790828" sldId="276"/>
            <ac:spMk id="3" creationId="{D1A56DF2-8252-E141-92B3-2E8367E07261}"/>
          </ac:spMkLst>
        </pc:spChg>
      </pc:sldChg>
      <pc:sldChg chg="modSp mod modAnim">
        <pc:chgData name="James Harrison" userId="b54e91c0-fe5f-4cdd-a96e-e47c544bc298" providerId="ADAL" clId="{0622BE9D-564E-2A44-9D4C-CCA94A6DDB6D}" dt="2022-05-06T18:22:26.450" v="4974"/>
        <pc:sldMkLst>
          <pc:docMk/>
          <pc:sldMk cId="3323928489" sldId="277"/>
        </pc:sldMkLst>
        <pc:spChg chg="mod">
          <ac:chgData name="James Harrison" userId="b54e91c0-fe5f-4cdd-a96e-e47c544bc298" providerId="ADAL" clId="{0622BE9D-564E-2A44-9D4C-CCA94A6DDB6D}" dt="2022-05-04T18:51:12.507" v="957" actId="1076"/>
          <ac:spMkLst>
            <pc:docMk/>
            <pc:sldMk cId="3323928489" sldId="277"/>
            <ac:spMk id="2" creationId="{4F0D7243-3F66-A940-AA6B-AD83A4E1F61E}"/>
          </ac:spMkLst>
        </pc:spChg>
        <pc:spChg chg="mod">
          <ac:chgData name="James Harrison" userId="b54e91c0-fe5f-4cdd-a96e-e47c544bc298" providerId="ADAL" clId="{0622BE9D-564E-2A44-9D4C-CCA94A6DDB6D}" dt="2022-05-04T18:50:45.906" v="955" actId="27636"/>
          <ac:spMkLst>
            <pc:docMk/>
            <pc:sldMk cId="3323928489" sldId="277"/>
            <ac:spMk id="3" creationId="{D42289B3-C475-4742-A6DD-29A0146DD114}"/>
          </ac:spMkLst>
        </pc:spChg>
        <pc:picChg chg="mod">
          <ac:chgData name="James Harrison" userId="b54e91c0-fe5f-4cdd-a96e-e47c544bc298" providerId="ADAL" clId="{0622BE9D-564E-2A44-9D4C-CCA94A6DDB6D}" dt="2022-05-04T18:51:20.053" v="971" actId="1038"/>
          <ac:picMkLst>
            <pc:docMk/>
            <pc:sldMk cId="3323928489" sldId="277"/>
            <ac:picMk id="5" creationId="{B6A49A97-ABF3-8D4B-B01A-357E172FFF6D}"/>
          </ac:picMkLst>
        </pc:picChg>
      </pc:sldChg>
      <pc:sldChg chg="addSp modSp mod">
        <pc:chgData name="James Harrison" userId="b54e91c0-fe5f-4cdd-a96e-e47c544bc298" providerId="ADAL" clId="{0622BE9D-564E-2A44-9D4C-CCA94A6DDB6D}" dt="2022-05-04T18:54:25.950" v="1038" actId="167"/>
        <pc:sldMkLst>
          <pc:docMk/>
          <pc:sldMk cId="1703940055" sldId="281"/>
        </pc:sldMkLst>
        <pc:spChg chg="mod">
          <ac:chgData name="James Harrison" userId="b54e91c0-fe5f-4cdd-a96e-e47c544bc298" providerId="ADAL" clId="{0622BE9D-564E-2A44-9D4C-CCA94A6DDB6D}" dt="2022-05-04T18:53:57.705" v="1021" actId="20577"/>
          <ac:spMkLst>
            <pc:docMk/>
            <pc:sldMk cId="1703940055" sldId="281"/>
            <ac:spMk id="3" creationId="{5E495F5B-FA4E-9A4C-850E-B8207CECD42D}"/>
          </ac:spMkLst>
        </pc:spChg>
        <pc:spChg chg="mod">
          <ac:chgData name="James Harrison" userId="b54e91c0-fe5f-4cdd-a96e-e47c544bc298" providerId="ADAL" clId="{0622BE9D-564E-2A44-9D4C-CCA94A6DDB6D}" dt="2022-05-04T18:54:15.434" v="1037" actId="1035"/>
          <ac:spMkLst>
            <pc:docMk/>
            <pc:sldMk cId="1703940055" sldId="281"/>
            <ac:spMk id="9" creationId="{E9098471-6A27-8802-1773-7C13F039D996}"/>
          </ac:spMkLst>
        </pc:spChg>
        <pc:spChg chg="mod">
          <ac:chgData name="James Harrison" userId="b54e91c0-fe5f-4cdd-a96e-e47c544bc298" providerId="ADAL" clId="{0622BE9D-564E-2A44-9D4C-CCA94A6DDB6D}" dt="2022-05-04T18:54:15.434" v="1037" actId="1035"/>
          <ac:spMkLst>
            <pc:docMk/>
            <pc:sldMk cId="1703940055" sldId="281"/>
            <ac:spMk id="10" creationId="{D553D744-5039-4D68-FDDE-70C2B58ACDDE}"/>
          </ac:spMkLst>
        </pc:spChg>
        <pc:spChg chg="add mod">
          <ac:chgData name="James Harrison" userId="b54e91c0-fe5f-4cdd-a96e-e47c544bc298" providerId="ADAL" clId="{0622BE9D-564E-2A44-9D4C-CCA94A6DDB6D}" dt="2022-05-04T18:54:15.434" v="1037" actId="1035"/>
          <ac:spMkLst>
            <pc:docMk/>
            <pc:sldMk cId="1703940055" sldId="281"/>
            <ac:spMk id="11" creationId="{EFB5965D-F814-4A1F-A402-5091B2B4E8A6}"/>
          </ac:spMkLst>
        </pc:spChg>
        <pc:picChg chg="mod">
          <ac:chgData name="James Harrison" userId="b54e91c0-fe5f-4cdd-a96e-e47c544bc298" providerId="ADAL" clId="{0622BE9D-564E-2A44-9D4C-CCA94A6DDB6D}" dt="2022-05-04T18:54:25.950" v="1038" actId="167"/>
          <ac:picMkLst>
            <pc:docMk/>
            <pc:sldMk cId="1703940055" sldId="281"/>
            <ac:picMk id="5" creationId="{C98CA583-CB52-CFB7-53A8-6988F49B0922}"/>
          </ac:picMkLst>
        </pc:picChg>
        <pc:picChg chg="mod">
          <ac:chgData name="James Harrison" userId="b54e91c0-fe5f-4cdd-a96e-e47c544bc298" providerId="ADAL" clId="{0622BE9D-564E-2A44-9D4C-CCA94A6DDB6D}" dt="2022-05-04T18:54:15.434" v="1037" actId="1035"/>
          <ac:picMkLst>
            <pc:docMk/>
            <pc:sldMk cId="1703940055" sldId="281"/>
            <ac:picMk id="8" creationId="{52A3ADA8-BD6E-9E75-29BD-BF4862FCE03A}"/>
          </ac:picMkLst>
        </pc:picChg>
        <pc:cxnChg chg="add mod">
          <ac:chgData name="James Harrison" userId="b54e91c0-fe5f-4cdd-a96e-e47c544bc298" providerId="ADAL" clId="{0622BE9D-564E-2A44-9D4C-CCA94A6DDB6D}" dt="2022-05-04T18:54:15.434" v="1037" actId="1035"/>
          <ac:cxnSpMkLst>
            <pc:docMk/>
            <pc:sldMk cId="1703940055" sldId="281"/>
            <ac:cxnSpMk id="6" creationId="{8A353E7B-2A6B-E9FA-BD42-6CE305C3829D}"/>
          </ac:cxnSpMkLst>
        </pc:cxnChg>
      </pc:sldChg>
      <pc:sldChg chg="addSp delSp modSp mod">
        <pc:chgData name="James Harrison" userId="b54e91c0-fe5f-4cdd-a96e-e47c544bc298" providerId="ADAL" clId="{0622BE9D-564E-2A44-9D4C-CCA94A6DDB6D}" dt="2022-05-04T18:55:13.225" v="1068" actId="1037"/>
        <pc:sldMkLst>
          <pc:docMk/>
          <pc:sldMk cId="2641858846" sldId="282"/>
        </pc:sldMkLst>
        <pc:spChg chg="del">
          <ac:chgData name="James Harrison" userId="b54e91c0-fe5f-4cdd-a96e-e47c544bc298" providerId="ADAL" clId="{0622BE9D-564E-2A44-9D4C-CCA94A6DDB6D}" dt="2022-05-04T18:52:41.352" v="1014" actId="478"/>
          <ac:spMkLst>
            <pc:docMk/>
            <pc:sldMk cId="2641858846" sldId="282"/>
            <ac:spMk id="3" creationId="{5E495F5B-FA4E-9A4C-850E-B8207CECD42D}"/>
          </ac:spMkLst>
        </pc:spChg>
        <pc:spChg chg="add del mod">
          <ac:chgData name="James Harrison" userId="b54e91c0-fe5f-4cdd-a96e-e47c544bc298" providerId="ADAL" clId="{0622BE9D-564E-2A44-9D4C-CCA94A6DDB6D}" dt="2022-05-04T18:52:45.570" v="1015"/>
          <ac:spMkLst>
            <pc:docMk/>
            <pc:sldMk cId="2641858846" sldId="282"/>
            <ac:spMk id="6" creationId="{C0502228-4BCF-88D4-AED8-186C2478E160}"/>
          </ac:spMkLst>
        </pc:spChg>
        <pc:spChg chg="add mod">
          <ac:chgData name="James Harrison" userId="b54e91c0-fe5f-4cdd-a96e-e47c544bc298" providerId="ADAL" clId="{0622BE9D-564E-2A44-9D4C-CCA94A6DDB6D}" dt="2022-05-04T18:54:50.063" v="1039" actId="20577"/>
          <ac:spMkLst>
            <pc:docMk/>
            <pc:sldMk cId="2641858846" sldId="282"/>
            <ac:spMk id="7" creationId="{4D91F9E2-CB87-A9DD-32BF-C7FC6B0E9CD9}"/>
          </ac:spMkLst>
        </pc:spChg>
        <pc:picChg chg="mod">
          <ac:chgData name="James Harrison" userId="b54e91c0-fe5f-4cdd-a96e-e47c544bc298" providerId="ADAL" clId="{0622BE9D-564E-2A44-9D4C-CCA94A6DDB6D}" dt="2022-05-04T18:55:13.225" v="1068" actId="1037"/>
          <ac:picMkLst>
            <pc:docMk/>
            <pc:sldMk cId="2641858846" sldId="282"/>
            <ac:picMk id="5" creationId="{57C1D1D7-8F8F-AE85-C66A-14E20637DC8C}"/>
          </ac:picMkLst>
        </pc:picChg>
      </pc:sldChg>
      <pc:sldChg chg="modSp mod">
        <pc:chgData name="James Harrison" userId="b54e91c0-fe5f-4cdd-a96e-e47c544bc298" providerId="ADAL" clId="{0622BE9D-564E-2A44-9D4C-CCA94A6DDB6D}" dt="2022-05-06T16:41:10.361" v="4244" actId="20577"/>
        <pc:sldMkLst>
          <pc:docMk/>
          <pc:sldMk cId="1052696111" sldId="288"/>
        </pc:sldMkLst>
        <pc:spChg chg="mod">
          <ac:chgData name="James Harrison" userId="b54e91c0-fe5f-4cdd-a96e-e47c544bc298" providerId="ADAL" clId="{0622BE9D-564E-2A44-9D4C-CCA94A6DDB6D}" dt="2022-05-06T16:41:10.361" v="4244" actId="20577"/>
          <ac:spMkLst>
            <pc:docMk/>
            <pc:sldMk cId="1052696111" sldId="288"/>
            <ac:spMk id="3" creationId="{92425F66-DDAF-714F-A9CE-1A57AF800F5E}"/>
          </ac:spMkLst>
        </pc:spChg>
      </pc:sldChg>
      <pc:sldChg chg="modSp mod">
        <pc:chgData name="James Harrison" userId="b54e91c0-fe5f-4cdd-a96e-e47c544bc298" providerId="ADAL" clId="{0622BE9D-564E-2A44-9D4C-CCA94A6DDB6D}" dt="2022-05-04T18:58:40.806" v="1106" actId="20577"/>
        <pc:sldMkLst>
          <pc:docMk/>
          <pc:sldMk cId="1955372748" sldId="289"/>
        </pc:sldMkLst>
        <pc:spChg chg="mod">
          <ac:chgData name="James Harrison" userId="b54e91c0-fe5f-4cdd-a96e-e47c544bc298" providerId="ADAL" clId="{0622BE9D-564E-2A44-9D4C-CCA94A6DDB6D}" dt="2022-05-04T18:58:40.806" v="1106" actId="20577"/>
          <ac:spMkLst>
            <pc:docMk/>
            <pc:sldMk cId="1955372748" sldId="289"/>
            <ac:spMk id="2" creationId="{80FE8C53-042A-A741-A37F-BF85DC4D93B8}"/>
          </ac:spMkLst>
        </pc:spChg>
      </pc:sldChg>
      <pc:sldChg chg="modSp mod">
        <pc:chgData name="James Harrison" userId="b54e91c0-fe5f-4cdd-a96e-e47c544bc298" providerId="ADAL" clId="{0622BE9D-564E-2A44-9D4C-CCA94A6DDB6D}" dt="2022-05-06T16:41:50.560" v="4271" actId="20577"/>
        <pc:sldMkLst>
          <pc:docMk/>
          <pc:sldMk cId="3803585073" sldId="290"/>
        </pc:sldMkLst>
        <pc:spChg chg="mod">
          <ac:chgData name="James Harrison" userId="b54e91c0-fe5f-4cdd-a96e-e47c544bc298" providerId="ADAL" clId="{0622BE9D-564E-2A44-9D4C-CCA94A6DDB6D}" dt="2022-05-06T16:41:50.560" v="4271" actId="20577"/>
          <ac:spMkLst>
            <pc:docMk/>
            <pc:sldMk cId="3803585073" sldId="290"/>
            <ac:spMk id="3" creationId="{05B0BEFE-0987-F74D-B782-F656871F57A2}"/>
          </ac:spMkLst>
        </pc:spChg>
      </pc:sldChg>
      <pc:sldChg chg="modSp mod modNotesTx">
        <pc:chgData name="James Harrison" userId="b54e91c0-fe5f-4cdd-a96e-e47c544bc298" providerId="ADAL" clId="{0622BE9D-564E-2A44-9D4C-CCA94A6DDB6D}" dt="2022-05-06T16:46:54.154" v="4704" actId="20577"/>
        <pc:sldMkLst>
          <pc:docMk/>
          <pc:sldMk cId="3833240847" sldId="291"/>
        </pc:sldMkLst>
        <pc:spChg chg="mod">
          <ac:chgData name="James Harrison" userId="b54e91c0-fe5f-4cdd-a96e-e47c544bc298" providerId="ADAL" clId="{0622BE9D-564E-2A44-9D4C-CCA94A6DDB6D}" dt="2022-05-06T16:44:45.675" v="4391" actId="20577"/>
          <ac:spMkLst>
            <pc:docMk/>
            <pc:sldMk cId="3833240847" sldId="291"/>
            <ac:spMk id="3" creationId="{A15DDBE9-59B3-2C48-ABD3-17B09BB84297}"/>
          </ac:spMkLst>
        </pc:spChg>
        <pc:spChg chg="mod">
          <ac:chgData name="James Harrison" userId="b54e91c0-fe5f-4cdd-a96e-e47c544bc298" providerId="ADAL" clId="{0622BE9D-564E-2A44-9D4C-CCA94A6DDB6D}" dt="2022-05-06T16:45:02.439" v="4403" actId="1035"/>
          <ac:spMkLst>
            <pc:docMk/>
            <pc:sldMk cId="3833240847" sldId="291"/>
            <ac:spMk id="11" creationId="{1FA1345B-9226-BC4D-A95A-286AFAF72820}"/>
          </ac:spMkLst>
        </pc:spChg>
        <pc:spChg chg="mod">
          <ac:chgData name="James Harrison" userId="b54e91c0-fe5f-4cdd-a96e-e47c544bc298" providerId="ADAL" clId="{0622BE9D-564E-2A44-9D4C-CCA94A6DDB6D}" dt="2022-05-06T16:45:02.439" v="4403" actId="1035"/>
          <ac:spMkLst>
            <pc:docMk/>
            <pc:sldMk cId="3833240847" sldId="291"/>
            <ac:spMk id="13" creationId="{C12BA951-7450-2943-9AF7-880FC88B0393}"/>
          </ac:spMkLst>
        </pc:spChg>
        <pc:spChg chg="mod">
          <ac:chgData name="James Harrison" userId="b54e91c0-fe5f-4cdd-a96e-e47c544bc298" providerId="ADAL" clId="{0622BE9D-564E-2A44-9D4C-CCA94A6DDB6D}" dt="2022-05-06T16:45:02.439" v="4403" actId="1035"/>
          <ac:spMkLst>
            <pc:docMk/>
            <pc:sldMk cId="3833240847" sldId="291"/>
            <ac:spMk id="20" creationId="{BB6390D7-D1CF-F44E-88C0-F3DB30BAC59C}"/>
          </ac:spMkLst>
        </pc:spChg>
        <pc:spChg chg="mod">
          <ac:chgData name="James Harrison" userId="b54e91c0-fe5f-4cdd-a96e-e47c544bc298" providerId="ADAL" clId="{0622BE9D-564E-2A44-9D4C-CCA94A6DDB6D}" dt="2022-05-06T16:45:02.439" v="4403" actId="1035"/>
          <ac:spMkLst>
            <pc:docMk/>
            <pc:sldMk cId="3833240847" sldId="291"/>
            <ac:spMk id="21" creationId="{D734AD2D-1D16-9E46-9274-65D496AC4EF4}"/>
          </ac:spMkLst>
        </pc:spChg>
        <pc:spChg chg="mod">
          <ac:chgData name="James Harrison" userId="b54e91c0-fe5f-4cdd-a96e-e47c544bc298" providerId="ADAL" clId="{0622BE9D-564E-2A44-9D4C-CCA94A6DDB6D}" dt="2022-05-06T16:45:02.439" v="4403" actId="1035"/>
          <ac:spMkLst>
            <pc:docMk/>
            <pc:sldMk cId="3833240847" sldId="291"/>
            <ac:spMk id="22" creationId="{520B69EE-9D38-BE48-872E-7850C1A09D1F}"/>
          </ac:spMkLst>
        </pc:spChg>
        <pc:spChg chg="mod">
          <ac:chgData name="James Harrison" userId="b54e91c0-fe5f-4cdd-a96e-e47c544bc298" providerId="ADAL" clId="{0622BE9D-564E-2A44-9D4C-CCA94A6DDB6D}" dt="2022-05-06T16:45:02.439" v="4403" actId="1035"/>
          <ac:spMkLst>
            <pc:docMk/>
            <pc:sldMk cId="3833240847" sldId="291"/>
            <ac:spMk id="24" creationId="{3E401412-7D31-EA46-B500-2A4B41470F73}"/>
          </ac:spMkLst>
        </pc:spChg>
        <pc:spChg chg="mod">
          <ac:chgData name="James Harrison" userId="b54e91c0-fe5f-4cdd-a96e-e47c544bc298" providerId="ADAL" clId="{0622BE9D-564E-2A44-9D4C-CCA94A6DDB6D}" dt="2022-05-06T16:45:02.439" v="4403" actId="1035"/>
          <ac:spMkLst>
            <pc:docMk/>
            <pc:sldMk cId="3833240847" sldId="291"/>
            <ac:spMk id="28" creationId="{6656BBC8-E8BC-3B46-8735-A3C87F68F7B5}"/>
          </ac:spMkLst>
        </pc:spChg>
        <pc:spChg chg="mod">
          <ac:chgData name="James Harrison" userId="b54e91c0-fe5f-4cdd-a96e-e47c544bc298" providerId="ADAL" clId="{0622BE9D-564E-2A44-9D4C-CCA94A6DDB6D}" dt="2022-05-06T16:45:02.439" v="4403" actId="1035"/>
          <ac:spMkLst>
            <pc:docMk/>
            <pc:sldMk cId="3833240847" sldId="291"/>
            <ac:spMk id="29" creationId="{8245B598-D622-664F-B429-5210D9B9F694}"/>
          </ac:spMkLst>
        </pc:spChg>
        <pc:spChg chg="mod">
          <ac:chgData name="James Harrison" userId="b54e91c0-fe5f-4cdd-a96e-e47c544bc298" providerId="ADAL" clId="{0622BE9D-564E-2A44-9D4C-CCA94A6DDB6D}" dt="2022-05-06T16:45:02.439" v="4403" actId="1035"/>
          <ac:spMkLst>
            <pc:docMk/>
            <pc:sldMk cId="3833240847" sldId="291"/>
            <ac:spMk id="31" creationId="{F0F4A958-530F-7F4A-B131-E5BD58C2181A}"/>
          </ac:spMkLst>
        </pc:spChg>
        <pc:spChg chg="mod">
          <ac:chgData name="James Harrison" userId="b54e91c0-fe5f-4cdd-a96e-e47c544bc298" providerId="ADAL" clId="{0622BE9D-564E-2A44-9D4C-CCA94A6DDB6D}" dt="2022-05-06T16:45:02.439" v="4403" actId="1035"/>
          <ac:spMkLst>
            <pc:docMk/>
            <pc:sldMk cId="3833240847" sldId="291"/>
            <ac:spMk id="33" creationId="{3D948E29-2CA6-464B-A5D6-ED7D3390F11B}"/>
          </ac:spMkLst>
        </pc:spChg>
        <pc:picChg chg="mod">
          <ac:chgData name="James Harrison" userId="b54e91c0-fe5f-4cdd-a96e-e47c544bc298" providerId="ADAL" clId="{0622BE9D-564E-2A44-9D4C-CCA94A6DDB6D}" dt="2022-05-06T16:45:02.439" v="4403" actId="1035"/>
          <ac:picMkLst>
            <pc:docMk/>
            <pc:sldMk cId="3833240847" sldId="291"/>
            <ac:picMk id="4" creationId="{3BAFBADC-A6D4-5B44-93CE-0A7C5872C637}"/>
          </ac:picMkLst>
        </pc:picChg>
        <pc:picChg chg="mod">
          <ac:chgData name="James Harrison" userId="b54e91c0-fe5f-4cdd-a96e-e47c544bc298" providerId="ADAL" clId="{0622BE9D-564E-2A44-9D4C-CCA94A6DDB6D}" dt="2022-05-06T16:45:02.439" v="4403" actId="1035"/>
          <ac:picMkLst>
            <pc:docMk/>
            <pc:sldMk cId="3833240847" sldId="291"/>
            <ac:picMk id="5" creationId="{DD95FA96-4706-7F42-9803-2B5DBFC2014C}"/>
          </ac:picMkLst>
        </pc:picChg>
        <pc:picChg chg="mod">
          <ac:chgData name="James Harrison" userId="b54e91c0-fe5f-4cdd-a96e-e47c544bc298" providerId="ADAL" clId="{0622BE9D-564E-2A44-9D4C-CCA94A6DDB6D}" dt="2022-05-06T16:45:02.439" v="4403" actId="1035"/>
          <ac:picMkLst>
            <pc:docMk/>
            <pc:sldMk cId="3833240847" sldId="291"/>
            <ac:picMk id="7" creationId="{543B71D2-22DF-7E4B-AC30-E976E91AFC32}"/>
          </ac:picMkLst>
        </pc:picChg>
        <pc:picChg chg="mod">
          <ac:chgData name="James Harrison" userId="b54e91c0-fe5f-4cdd-a96e-e47c544bc298" providerId="ADAL" clId="{0622BE9D-564E-2A44-9D4C-CCA94A6DDB6D}" dt="2022-05-06T16:45:02.439" v="4403" actId="1035"/>
          <ac:picMkLst>
            <pc:docMk/>
            <pc:sldMk cId="3833240847" sldId="291"/>
            <ac:picMk id="18" creationId="{A22828F3-F8BA-E24E-8C97-7ED574E3F946}"/>
          </ac:picMkLst>
        </pc:picChg>
        <pc:cxnChg chg="mod">
          <ac:chgData name="James Harrison" userId="b54e91c0-fe5f-4cdd-a96e-e47c544bc298" providerId="ADAL" clId="{0622BE9D-564E-2A44-9D4C-CCA94A6DDB6D}" dt="2022-05-06T16:45:02.439" v="4403" actId="1035"/>
          <ac:cxnSpMkLst>
            <pc:docMk/>
            <pc:sldMk cId="3833240847" sldId="291"/>
            <ac:cxnSpMk id="12" creationId="{6FA55F89-DCF5-4145-97C3-9607B5D58E8D}"/>
          </ac:cxnSpMkLst>
        </pc:cxnChg>
        <pc:cxnChg chg="mod">
          <ac:chgData name="James Harrison" userId="b54e91c0-fe5f-4cdd-a96e-e47c544bc298" providerId="ADAL" clId="{0622BE9D-564E-2A44-9D4C-CCA94A6DDB6D}" dt="2022-05-06T16:45:02.439" v="4403" actId="1035"/>
          <ac:cxnSpMkLst>
            <pc:docMk/>
            <pc:sldMk cId="3833240847" sldId="291"/>
            <ac:cxnSpMk id="16" creationId="{605ABA93-FAAC-3844-B172-48EAF2017411}"/>
          </ac:cxnSpMkLst>
        </pc:cxnChg>
      </pc:sldChg>
      <pc:sldChg chg="modSp mod">
        <pc:chgData name="James Harrison" userId="b54e91c0-fe5f-4cdd-a96e-e47c544bc298" providerId="ADAL" clId="{0622BE9D-564E-2A44-9D4C-CCA94A6DDB6D}" dt="2022-05-06T16:42:58.394" v="4292" actId="20577"/>
        <pc:sldMkLst>
          <pc:docMk/>
          <pc:sldMk cId="2000591597" sldId="293"/>
        </pc:sldMkLst>
        <pc:spChg chg="mod">
          <ac:chgData name="James Harrison" userId="b54e91c0-fe5f-4cdd-a96e-e47c544bc298" providerId="ADAL" clId="{0622BE9D-564E-2A44-9D4C-CCA94A6DDB6D}" dt="2022-05-06T16:42:58.394" v="4292" actId="20577"/>
          <ac:spMkLst>
            <pc:docMk/>
            <pc:sldMk cId="2000591597" sldId="293"/>
            <ac:spMk id="2" creationId="{E7CAA4F8-9D99-E64C-85FE-9674E2CDAD90}"/>
          </ac:spMkLst>
        </pc:spChg>
        <pc:spChg chg="mod">
          <ac:chgData name="James Harrison" userId="b54e91c0-fe5f-4cdd-a96e-e47c544bc298" providerId="ADAL" clId="{0622BE9D-564E-2A44-9D4C-CCA94A6DDB6D}" dt="2022-05-06T16:42:36.662" v="4286" actId="20577"/>
          <ac:spMkLst>
            <pc:docMk/>
            <pc:sldMk cId="2000591597" sldId="293"/>
            <ac:spMk id="3" creationId="{1610F1DD-3D06-8746-875D-7A59E147E553}"/>
          </ac:spMkLst>
        </pc:spChg>
      </pc:sldChg>
      <pc:sldChg chg="modSp mod">
        <pc:chgData name="James Harrison" userId="b54e91c0-fe5f-4cdd-a96e-e47c544bc298" providerId="ADAL" clId="{0622BE9D-564E-2A44-9D4C-CCA94A6DDB6D}" dt="2022-05-06T16:48:49.862" v="4732" actId="20577"/>
        <pc:sldMkLst>
          <pc:docMk/>
          <pc:sldMk cId="1470226668" sldId="294"/>
        </pc:sldMkLst>
        <pc:spChg chg="mod">
          <ac:chgData name="James Harrison" userId="b54e91c0-fe5f-4cdd-a96e-e47c544bc298" providerId="ADAL" clId="{0622BE9D-564E-2A44-9D4C-CCA94A6DDB6D}" dt="2022-05-06T16:48:49.862" v="4732" actId="20577"/>
          <ac:spMkLst>
            <pc:docMk/>
            <pc:sldMk cId="1470226668" sldId="294"/>
            <ac:spMk id="2" creationId="{AF1957A6-45D1-794A-93DE-F7CEF6EE6E66}"/>
          </ac:spMkLst>
        </pc:spChg>
        <pc:spChg chg="mod">
          <ac:chgData name="James Harrison" userId="b54e91c0-fe5f-4cdd-a96e-e47c544bc298" providerId="ADAL" clId="{0622BE9D-564E-2A44-9D4C-CCA94A6DDB6D}" dt="2022-05-04T19:27:52.078" v="1980" actId="20577"/>
          <ac:spMkLst>
            <pc:docMk/>
            <pc:sldMk cId="1470226668" sldId="294"/>
            <ac:spMk id="3" creationId="{FBA06F95-3D0F-F247-A69E-D5244911A061}"/>
          </ac:spMkLst>
        </pc:spChg>
      </pc:sldChg>
      <pc:sldChg chg="modSp mod">
        <pc:chgData name="James Harrison" userId="b54e91c0-fe5f-4cdd-a96e-e47c544bc298" providerId="ADAL" clId="{0622BE9D-564E-2A44-9D4C-CCA94A6DDB6D}" dt="2022-05-06T16:58:30.689" v="4860" actId="20577"/>
        <pc:sldMkLst>
          <pc:docMk/>
          <pc:sldMk cId="3446474349" sldId="295"/>
        </pc:sldMkLst>
        <pc:spChg chg="mod">
          <ac:chgData name="James Harrison" userId="b54e91c0-fe5f-4cdd-a96e-e47c544bc298" providerId="ADAL" clId="{0622BE9D-564E-2A44-9D4C-CCA94A6DDB6D}" dt="2022-05-06T16:58:30.689" v="4860" actId="20577"/>
          <ac:spMkLst>
            <pc:docMk/>
            <pc:sldMk cId="3446474349" sldId="295"/>
            <ac:spMk id="3" creationId="{AAA98EE8-58D9-1941-BE36-1F863818C865}"/>
          </ac:spMkLst>
        </pc:spChg>
      </pc:sldChg>
      <pc:sldChg chg="modSp mod">
        <pc:chgData name="James Harrison" userId="b54e91c0-fe5f-4cdd-a96e-e47c544bc298" providerId="ADAL" clId="{0622BE9D-564E-2A44-9D4C-CCA94A6DDB6D}" dt="2022-05-04T19:44:43.513" v="2909" actId="20577"/>
        <pc:sldMkLst>
          <pc:docMk/>
          <pc:sldMk cId="2123868088" sldId="296"/>
        </pc:sldMkLst>
        <pc:spChg chg="mod">
          <ac:chgData name="James Harrison" userId="b54e91c0-fe5f-4cdd-a96e-e47c544bc298" providerId="ADAL" clId="{0622BE9D-564E-2A44-9D4C-CCA94A6DDB6D}" dt="2022-05-04T19:28:25.525" v="1994" actId="20577"/>
          <ac:spMkLst>
            <pc:docMk/>
            <pc:sldMk cId="2123868088" sldId="296"/>
            <ac:spMk id="2" creationId="{77868AB4-F33E-2E4D-A88B-4129F098692A}"/>
          </ac:spMkLst>
        </pc:spChg>
        <pc:spChg chg="mod">
          <ac:chgData name="James Harrison" userId="b54e91c0-fe5f-4cdd-a96e-e47c544bc298" providerId="ADAL" clId="{0622BE9D-564E-2A44-9D4C-CCA94A6DDB6D}" dt="2022-05-04T19:44:43.513" v="2909" actId="20577"/>
          <ac:spMkLst>
            <pc:docMk/>
            <pc:sldMk cId="2123868088" sldId="296"/>
            <ac:spMk id="3" creationId="{1848EB42-6467-5043-B289-34F28CC13C28}"/>
          </ac:spMkLst>
        </pc:spChg>
      </pc:sldChg>
      <pc:sldChg chg="modSp mod">
        <pc:chgData name="James Harrison" userId="b54e91c0-fe5f-4cdd-a96e-e47c544bc298" providerId="ADAL" clId="{0622BE9D-564E-2A44-9D4C-CCA94A6DDB6D}" dt="2022-05-06T16:51:46.423" v="4759" actId="20577"/>
        <pc:sldMkLst>
          <pc:docMk/>
          <pc:sldMk cId="1196964814" sldId="297"/>
        </pc:sldMkLst>
        <pc:spChg chg="mod">
          <ac:chgData name="James Harrison" userId="b54e91c0-fe5f-4cdd-a96e-e47c544bc298" providerId="ADAL" clId="{0622BE9D-564E-2A44-9D4C-CCA94A6DDB6D}" dt="2022-05-04T19:31:31.361" v="2049" actId="20577"/>
          <ac:spMkLst>
            <pc:docMk/>
            <pc:sldMk cId="1196964814" sldId="297"/>
            <ac:spMk id="2" creationId="{27F215E1-ED12-AC45-B49F-36F54C429117}"/>
          </ac:spMkLst>
        </pc:spChg>
        <pc:spChg chg="mod">
          <ac:chgData name="James Harrison" userId="b54e91c0-fe5f-4cdd-a96e-e47c544bc298" providerId="ADAL" clId="{0622BE9D-564E-2A44-9D4C-CCA94A6DDB6D}" dt="2022-05-06T16:51:46.423" v="4759" actId="20577"/>
          <ac:spMkLst>
            <pc:docMk/>
            <pc:sldMk cId="1196964814" sldId="297"/>
            <ac:spMk id="3" creationId="{0E625C80-D2AC-9A47-A283-BA92E9099E6C}"/>
          </ac:spMkLst>
        </pc:spChg>
      </pc:sldChg>
      <pc:sldChg chg="modSp mod">
        <pc:chgData name="James Harrison" userId="b54e91c0-fe5f-4cdd-a96e-e47c544bc298" providerId="ADAL" clId="{0622BE9D-564E-2A44-9D4C-CCA94A6DDB6D}" dt="2022-05-06T17:53:13.210" v="4912" actId="20577"/>
        <pc:sldMkLst>
          <pc:docMk/>
          <pc:sldMk cId="3641262183" sldId="299"/>
        </pc:sldMkLst>
        <pc:spChg chg="mod">
          <ac:chgData name="James Harrison" userId="b54e91c0-fe5f-4cdd-a96e-e47c544bc298" providerId="ADAL" clId="{0622BE9D-564E-2A44-9D4C-CCA94A6DDB6D}" dt="2022-05-06T17:53:13.210" v="4912" actId="20577"/>
          <ac:spMkLst>
            <pc:docMk/>
            <pc:sldMk cId="3641262183" sldId="299"/>
            <ac:spMk id="3" creationId="{86CE55B6-46E6-6A47-B130-12DF05141FCC}"/>
          </ac:spMkLst>
        </pc:spChg>
      </pc:sldChg>
      <pc:sldChg chg="modSp mod">
        <pc:chgData name="James Harrison" userId="b54e91c0-fe5f-4cdd-a96e-e47c544bc298" providerId="ADAL" clId="{0622BE9D-564E-2A44-9D4C-CCA94A6DDB6D}" dt="2022-05-06T16:53:52.482" v="4852" actId="20577"/>
        <pc:sldMkLst>
          <pc:docMk/>
          <pc:sldMk cId="1474786738" sldId="301"/>
        </pc:sldMkLst>
        <pc:spChg chg="mod">
          <ac:chgData name="James Harrison" userId="b54e91c0-fe5f-4cdd-a96e-e47c544bc298" providerId="ADAL" clId="{0622BE9D-564E-2A44-9D4C-CCA94A6DDB6D}" dt="2022-05-06T16:53:52.482" v="4852" actId="20577"/>
          <ac:spMkLst>
            <pc:docMk/>
            <pc:sldMk cId="1474786738" sldId="301"/>
            <ac:spMk id="3" creationId="{7A59C42A-B29B-02DC-D67E-F0CE94D77351}"/>
          </ac:spMkLst>
        </pc:spChg>
      </pc:sldChg>
      <pc:sldChg chg="modSp new mod">
        <pc:chgData name="James Harrison" userId="b54e91c0-fe5f-4cdd-a96e-e47c544bc298" providerId="ADAL" clId="{0622BE9D-564E-2A44-9D4C-CCA94A6DDB6D}" dt="2022-05-06T17:56:46.284" v="4973" actId="20577"/>
        <pc:sldMkLst>
          <pc:docMk/>
          <pc:sldMk cId="2428125395" sldId="302"/>
        </pc:sldMkLst>
        <pc:spChg chg="mod">
          <ac:chgData name="James Harrison" userId="b54e91c0-fe5f-4cdd-a96e-e47c544bc298" providerId="ADAL" clId="{0622BE9D-564E-2A44-9D4C-CCA94A6DDB6D}" dt="2022-05-06T17:55:30.537" v="4941" actId="20577"/>
          <ac:spMkLst>
            <pc:docMk/>
            <pc:sldMk cId="2428125395" sldId="302"/>
            <ac:spMk id="2" creationId="{D483B643-E234-F31C-B9E3-3FDB53EE80EE}"/>
          </ac:spMkLst>
        </pc:spChg>
        <pc:spChg chg="mod">
          <ac:chgData name="James Harrison" userId="b54e91c0-fe5f-4cdd-a96e-e47c544bc298" providerId="ADAL" clId="{0622BE9D-564E-2A44-9D4C-CCA94A6DDB6D}" dt="2022-05-06T17:56:46.284" v="4973" actId="20577"/>
          <ac:spMkLst>
            <pc:docMk/>
            <pc:sldMk cId="2428125395" sldId="302"/>
            <ac:spMk id="3" creationId="{19B02C4B-9F01-D10A-BFE1-B79CF97EB1CB}"/>
          </ac:spMkLst>
        </pc:spChg>
      </pc:sldChg>
      <pc:sldChg chg="addSp modSp new del mod">
        <pc:chgData name="James Harrison" userId="b54e91c0-fe5f-4cdd-a96e-e47c544bc298" providerId="ADAL" clId="{0622BE9D-564E-2A44-9D4C-CCA94A6DDB6D}" dt="2022-05-06T17:42:13.670" v="4861" actId="2696"/>
        <pc:sldMkLst>
          <pc:docMk/>
          <pc:sldMk cId="3108708726" sldId="303"/>
        </pc:sldMkLst>
        <pc:spChg chg="mod">
          <ac:chgData name="James Harrison" userId="b54e91c0-fe5f-4cdd-a96e-e47c544bc298" providerId="ADAL" clId="{0622BE9D-564E-2A44-9D4C-CCA94A6DDB6D}" dt="2022-05-04T19:16:57.731" v="1807" actId="20577"/>
          <ac:spMkLst>
            <pc:docMk/>
            <pc:sldMk cId="3108708726" sldId="303"/>
            <ac:spMk id="2" creationId="{3A7B1A92-9F07-5B2E-08AA-CCC0E1EAAC3E}"/>
          </ac:spMkLst>
        </pc:spChg>
        <pc:spChg chg="mod">
          <ac:chgData name="James Harrison" userId="b54e91c0-fe5f-4cdd-a96e-e47c544bc298" providerId="ADAL" clId="{0622BE9D-564E-2A44-9D4C-CCA94A6DDB6D}" dt="2022-05-04T19:18:54.892" v="1870" actId="14100"/>
          <ac:spMkLst>
            <pc:docMk/>
            <pc:sldMk cId="3108708726" sldId="303"/>
            <ac:spMk id="3" creationId="{D326016C-94EB-1793-3860-D8699A3D5925}"/>
          </ac:spMkLst>
        </pc:spChg>
        <pc:spChg chg="add mod">
          <ac:chgData name="James Harrison" userId="b54e91c0-fe5f-4cdd-a96e-e47c544bc298" providerId="ADAL" clId="{0622BE9D-564E-2A44-9D4C-CCA94A6DDB6D}" dt="2022-05-04T19:20:39.338" v="1901" actId="1037"/>
          <ac:spMkLst>
            <pc:docMk/>
            <pc:sldMk cId="3108708726" sldId="303"/>
            <ac:spMk id="6" creationId="{1F6C1948-8CA0-FCB8-E77F-00C7E5F77C8D}"/>
          </ac:spMkLst>
        </pc:spChg>
        <pc:picChg chg="add mod">
          <ac:chgData name="James Harrison" userId="b54e91c0-fe5f-4cdd-a96e-e47c544bc298" providerId="ADAL" clId="{0622BE9D-564E-2A44-9D4C-CCA94A6DDB6D}" dt="2022-05-04T19:19:14.631" v="1871" actId="1076"/>
          <ac:picMkLst>
            <pc:docMk/>
            <pc:sldMk cId="3108708726" sldId="303"/>
            <ac:picMk id="5" creationId="{C6812462-4BAE-9194-A490-6E0C840E1E1D}"/>
          </ac:picMkLst>
        </pc:picChg>
      </pc:sldChg>
      <pc:sldChg chg="modSp new mod">
        <pc:chgData name="James Harrison" userId="b54e91c0-fe5f-4cdd-a96e-e47c544bc298" providerId="ADAL" clId="{0622BE9D-564E-2A44-9D4C-CCA94A6DDB6D}" dt="2022-05-06T16:49:37.465" v="4733" actId="20577"/>
        <pc:sldMkLst>
          <pc:docMk/>
          <pc:sldMk cId="3182081065" sldId="304"/>
        </pc:sldMkLst>
        <pc:spChg chg="mod">
          <ac:chgData name="James Harrison" userId="b54e91c0-fe5f-4cdd-a96e-e47c544bc298" providerId="ADAL" clId="{0622BE9D-564E-2A44-9D4C-CCA94A6DDB6D}" dt="2022-05-04T19:28:53.923" v="2006" actId="20577"/>
          <ac:spMkLst>
            <pc:docMk/>
            <pc:sldMk cId="3182081065" sldId="304"/>
            <ac:spMk id="2" creationId="{4798AB12-CE93-C6BE-7718-34F99AEA2A9E}"/>
          </ac:spMkLst>
        </pc:spChg>
        <pc:spChg chg="mod">
          <ac:chgData name="James Harrison" userId="b54e91c0-fe5f-4cdd-a96e-e47c544bc298" providerId="ADAL" clId="{0622BE9D-564E-2A44-9D4C-CCA94A6DDB6D}" dt="2022-05-06T16:49:37.465" v="4733" actId="20577"/>
          <ac:spMkLst>
            <pc:docMk/>
            <pc:sldMk cId="3182081065" sldId="304"/>
            <ac:spMk id="3" creationId="{A75D9911-9232-6B6E-F9D8-0B0ED43CF381}"/>
          </ac:spMkLst>
        </pc:spChg>
      </pc:sldChg>
    </pc:docChg>
  </pc:docChgLst>
  <pc:docChgLst>
    <pc:chgData name="Harrison, James H (jhh5y)" userId="b54e91c0-fe5f-4cdd-a96e-e47c544bc298" providerId="ADAL" clId="{5A8CC120-95FD-3643-854F-B01E702D9A12}"/>
    <pc:docChg chg="custSel modSld">
      <pc:chgData name="Harrison, James H (jhh5y)" userId="b54e91c0-fe5f-4cdd-a96e-e47c544bc298" providerId="ADAL" clId="{5A8CC120-95FD-3643-854F-B01E702D9A12}" dt="2022-11-09T02:10:43.134" v="412" actId="20577"/>
      <pc:docMkLst>
        <pc:docMk/>
      </pc:docMkLst>
      <pc:sldChg chg="modSp">
        <pc:chgData name="Harrison, James H (jhh5y)" userId="b54e91c0-fe5f-4cdd-a96e-e47c544bc298" providerId="ADAL" clId="{5A8CC120-95FD-3643-854F-B01E702D9A12}" dt="2022-11-09T01:45:02.902" v="297" actId="20577"/>
        <pc:sldMkLst>
          <pc:docMk/>
          <pc:sldMk cId="294427621" sldId="274"/>
        </pc:sldMkLst>
        <pc:spChg chg="mod">
          <ac:chgData name="Harrison, James H (jhh5y)" userId="b54e91c0-fe5f-4cdd-a96e-e47c544bc298" providerId="ADAL" clId="{5A8CC120-95FD-3643-854F-B01E702D9A12}" dt="2022-11-09T01:45:02.902" v="297" actId="20577"/>
          <ac:spMkLst>
            <pc:docMk/>
            <pc:sldMk cId="294427621" sldId="274"/>
            <ac:spMk id="38" creationId="{0C771DE4-A4E3-73AE-5D67-62713F91B090}"/>
          </ac:spMkLst>
        </pc:spChg>
      </pc:sldChg>
      <pc:sldChg chg="modSp">
        <pc:chgData name="Harrison, James H (jhh5y)" userId="b54e91c0-fe5f-4cdd-a96e-e47c544bc298" providerId="ADAL" clId="{5A8CC120-95FD-3643-854F-B01E702D9A12}" dt="2022-11-09T01:53:55.897" v="343" actId="20577"/>
        <pc:sldMkLst>
          <pc:docMk/>
          <pc:sldMk cId="2704936559" sldId="275"/>
        </pc:sldMkLst>
        <pc:spChg chg="mod">
          <ac:chgData name="Harrison, James H (jhh5y)" userId="b54e91c0-fe5f-4cdd-a96e-e47c544bc298" providerId="ADAL" clId="{5A8CC120-95FD-3643-854F-B01E702D9A12}" dt="2022-11-09T01:53:55.897" v="343" actId="20577"/>
          <ac:spMkLst>
            <pc:docMk/>
            <pc:sldMk cId="2704936559" sldId="275"/>
            <ac:spMk id="3" creationId="{FF5F9CCB-7BFE-8B49-9292-C5052A972A80}"/>
          </ac:spMkLst>
        </pc:spChg>
      </pc:sldChg>
      <pc:sldChg chg="modSp">
        <pc:chgData name="Harrison, James H (jhh5y)" userId="b54e91c0-fe5f-4cdd-a96e-e47c544bc298" providerId="ADAL" clId="{5A8CC120-95FD-3643-854F-B01E702D9A12}" dt="2022-11-09T02:10:43.134" v="412" actId="20577"/>
        <pc:sldMkLst>
          <pc:docMk/>
          <pc:sldMk cId="1052696111" sldId="288"/>
        </pc:sldMkLst>
        <pc:spChg chg="mod">
          <ac:chgData name="Harrison, James H (jhh5y)" userId="b54e91c0-fe5f-4cdd-a96e-e47c544bc298" providerId="ADAL" clId="{5A8CC120-95FD-3643-854F-B01E702D9A12}" dt="2022-11-09T02:10:43.134" v="412" actId="20577"/>
          <ac:spMkLst>
            <pc:docMk/>
            <pc:sldMk cId="1052696111" sldId="288"/>
            <ac:spMk id="3" creationId="{92425F66-DDAF-714F-A9CE-1A57AF800F5E}"/>
          </ac:spMkLst>
        </pc:spChg>
      </pc:sldChg>
      <pc:sldChg chg="modNotesTx">
        <pc:chgData name="Harrison, James H (jhh5y)" userId="b54e91c0-fe5f-4cdd-a96e-e47c544bc298" providerId="ADAL" clId="{5A8CC120-95FD-3643-854F-B01E702D9A12}" dt="2022-11-09T01:09:13.302" v="124" actId="20577"/>
        <pc:sldMkLst>
          <pc:docMk/>
          <pc:sldMk cId="3446474349" sldId="295"/>
        </pc:sldMkLst>
      </pc:sldChg>
      <pc:sldChg chg="modSp">
        <pc:chgData name="Harrison, James H (jhh5y)" userId="b54e91c0-fe5f-4cdd-a96e-e47c544bc298" providerId="ADAL" clId="{5A8CC120-95FD-3643-854F-B01E702D9A12}" dt="2022-11-09T02:06:50.765" v="397" actId="27636"/>
        <pc:sldMkLst>
          <pc:docMk/>
          <pc:sldMk cId="2428125395" sldId="302"/>
        </pc:sldMkLst>
        <pc:spChg chg="mod">
          <ac:chgData name="Harrison, James H (jhh5y)" userId="b54e91c0-fe5f-4cdd-a96e-e47c544bc298" providerId="ADAL" clId="{5A8CC120-95FD-3643-854F-B01E702D9A12}" dt="2022-11-09T02:06:50.765" v="397" actId="27636"/>
          <ac:spMkLst>
            <pc:docMk/>
            <pc:sldMk cId="2428125395" sldId="302"/>
            <ac:spMk id="3" creationId="{19B02C4B-9F01-D10A-BFE1-B79CF97EB1CB}"/>
          </ac:spMkLst>
        </pc:spChg>
      </pc:sldChg>
      <pc:sldChg chg="modSp">
        <pc:chgData name="Harrison, James H (jhh5y)" userId="b54e91c0-fe5f-4cdd-a96e-e47c544bc298" providerId="ADAL" clId="{5A8CC120-95FD-3643-854F-B01E702D9A12}" dt="2022-11-09T01:30:03.750" v="283" actId="20577"/>
        <pc:sldMkLst>
          <pc:docMk/>
          <pc:sldMk cId="3762162455" sldId="306"/>
        </pc:sldMkLst>
        <pc:spChg chg="mod">
          <ac:chgData name="Harrison, James H (jhh5y)" userId="b54e91c0-fe5f-4cdd-a96e-e47c544bc298" providerId="ADAL" clId="{5A8CC120-95FD-3643-854F-B01E702D9A12}" dt="2022-11-09T01:30:03.750" v="283" actId="20577"/>
          <ac:spMkLst>
            <pc:docMk/>
            <pc:sldMk cId="3762162455" sldId="306"/>
            <ac:spMk id="3" creationId="{AAA98EE8-58D9-1941-BE36-1F863818C865}"/>
          </ac:spMkLst>
        </pc:spChg>
      </pc:sldChg>
      <pc:sldChg chg="modSp">
        <pc:chgData name="Harrison, James H (jhh5y)" userId="b54e91c0-fe5f-4cdd-a96e-e47c544bc298" providerId="ADAL" clId="{5A8CC120-95FD-3643-854F-B01E702D9A12}" dt="2022-11-09T01:30:15.947" v="285" actId="20577"/>
        <pc:sldMkLst>
          <pc:docMk/>
          <pc:sldMk cId="341260246" sldId="308"/>
        </pc:sldMkLst>
        <pc:spChg chg="mod">
          <ac:chgData name="Harrison, James H (jhh5y)" userId="b54e91c0-fe5f-4cdd-a96e-e47c544bc298" providerId="ADAL" clId="{5A8CC120-95FD-3643-854F-B01E702D9A12}" dt="2022-11-09T01:30:15.947" v="285" actId="20577"/>
          <ac:spMkLst>
            <pc:docMk/>
            <pc:sldMk cId="341260246" sldId="308"/>
            <ac:spMk id="16" creationId="{AF57E413-B059-9CD8-3D1B-155279CBCEA4}"/>
          </ac:spMkLst>
        </pc:spChg>
      </pc:sldChg>
      <pc:sldChg chg="modSp">
        <pc:chgData name="Harrison, James H (jhh5y)" userId="b54e91c0-fe5f-4cdd-a96e-e47c544bc298" providerId="ADAL" clId="{5A8CC120-95FD-3643-854F-B01E702D9A12}" dt="2022-11-09T01:30:32.678" v="287" actId="20577"/>
        <pc:sldMkLst>
          <pc:docMk/>
          <pc:sldMk cId="323695620" sldId="310"/>
        </pc:sldMkLst>
        <pc:spChg chg="mod">
          <ac:chgData name="Harrison, James H (jhh5y)" userId="b54e91c0-fe5f-4cdd-a96e-e47c544bc298" providerId="ADAL" clId="{5A8CC120-95FD-3643-854F-B01E702D9A12}" dt="2022-11-09T01:30:32.678" v="287" actId="20577"/>
          <ac:spMkLst>
            <pc:docMk/>
            <pc:sldMk cId="323695620" sldId="310"/>
            <ac:spMk id="7" creationId="{B6AEDA6F-591F-A273-93F6-306A78E0DB32}"/>
          </ac:spMkLst>
        </pc:spChg>
      </pc:sldChg>
      <pc:sldChg chg="modSp">
        <pc:chgData name="Harrison, James H (jhh5y)" userId="b54e91c0-fe5f-4cdd-a96e-e47c544bc298" providerId="ADAL" clId="{5A8CC120-95FD-3643-854F-B01E702D9A12}" dt="2022-11-09T01:30:40.290" v="289" actId="20577"/>
        <pc:sldMkLst>
          <pc:docMk/>
          <pc:sldMk cId="2262861195" sldId="311"/>
        </pc:sldMkLst>
        <pc:spChg chg="mod">
          <ac:chgData name="Harrison, James H (jhh5y)" userId="b54e91c0-fe5f-4cdd-a96e-e47c544bc298" providerId="ADAL" clId="{5A8CC120-95FD-3643-854F-B01E702D9A12}" dt="2022-11-09T01:30:40.290" v="289" actId="20577"/>
          <ac:spMkLst>
            <pc:docMk/>
            <pc:sldMk cId="2262861195" sldId="311"/>
            <ac:spMk id="6" creationId="{CA97AE28-BC48-C978-C909-36071435E5B5}"/>
          </ac:spMkLst>
        </pc:spChg>
        <pc:spChg chg="mod">
          <ac:chgData name="Harrison, James H (jhh5y)" userId="b54e91c0-fe5f-4cdd-a96e-e47c544bc298" providerId="ADAL" clId="{5A8CC120-95FD-3643-854F-B01E702D9A12}" dt="2022-11-09T01:27:30.752" v="276" actId="1035"/>
          <ac:spMkLst>
            <pc:docMk/>
            <pc:sldMk cId="2262861195" sldId="311"/>
            <ac:spMk id="82" creationId="{D24E92BC-2234-83F7-0E3E-CB7FED640B15}"/>
          </ac:spMkLst>
        </pc:spChg>
        <pc:spChg chg="mod">
          <ac:chgData name="Harrison, James H (jhh5y)" userId="b54e91c0-fe5f-4cdd-a96e-e47c544bc298" providerId="ADAL" clId="{5A8CC120-95FD-3643-854F-B01E702D9A12}" dt="2022-11-09T01:27:18.613" v="258" actId="1038"/>
          <ac:spMkLst>
            <pc:docMk/>
            <pc:sldMk cId="2262861195" sldId="311"/>
            <ac:spMk id="83" creationId="{66F7F956-BC2C-6406-19CC-DB64B2D57857}"/>
          </ac:spMkLst>
        </pc:spChg>
      </pc:sldChg>
      <pc:sldChg chg="modSp">
        <pc:chgData name="Harrison, James H (jhh5y)" userId="b54e91c0-fe5f-4cdd-a96e-e47c544bc298" providerId="ADAL" clId="{5A8CC120-95FD-3643-854F-B01E702D9A12}" dt="2022-11-09T01:30:46.773" v="291" actId="20577"/>
        <pc:sldMkLst>
          <pc:docMk/>
          <pc:sldMk cId="1281332178" sldId="312"/>
        </pc:sldMkLst>
        <pc:spChg chg="mod">
          <ac:chgData name="Harrison, James H (jhh5y)" userId="b54e91c0-fe5f-4cdd-a96e-e47c544bc298" providerId="ADAL" clId="{5A8CC120-95FD-3643-854F-B01E702D9A12}" dt="2022-11-09T01:30:46.773" v="291" actId="20577"/>
          <ac:spMkLst>
            <pc:docMk/>
            <pc:sldMk cId="1281332178" sldId="312"/>
            <ac:spMk id="11" creationId="{80EBD4E1-94E6-ABE6-270E-7E82E7BA49F7}"/>
          </ac:spMkLst>
        </pc:spChg>
      </pc:sldChg>
    </pc:docChg>
  </pc:docChgLst>
  <pc:docChgLst>
    <pc:chgData name="Harrison, James H (jhh5y)" userId="b54e91c0-fe5f-4cdd-a96e-e47c544bc298" providerId="ADAL" clId="{C132F724-E0ED-CE4D-901B-2FF5E23D121B}"/>
    <pc:docChg chg="custSel modSld">
      <pc:chgData name="Harrison, James H (jhh5y)" userId="b54e91c0-fe5f-4cdd-a96e-e47c544bc298" providerId="ADAL" clId="{C132F724-E0ED-CE4D-901B-2FF5E23D121B}" dt="2022-11-09T13:51:37.316" v="105" actId="27636"/>
      <pc:docMkLst>
        <pc:docMk/>
      </pc:docMkLst>
      <pc:sldChg chg="modSp">
        <pc:chgData name="Harrison, James H (jhh5y)" userId="b54e91c0-fe5f-4cdd-a96e-e47c544bc298" providerId="ADAL" clId="{C132F724-E0ED-CE4D-901B-2FF5E23D121B}" dt="2022-11-09T13:36:20.363" v="58" actId="20577"/>
        <pc:sldMkLst>
          <pc:docMk/>
          <pc:sldMk cId="294427621" sldId="274"/>
        </pc:sldMkLst>
        <pc:spChg chg="mod">
          <ac:chgData name="Harrison, James H (jhh5y)" userId="b54e91c0-fe5f-4cdd-a96e-e47c544bc298" providerId="ADAL" clId="{C132F724-E0ED-CE4D-901B-2FF5E23D121B}" dt="2022-11-09T13:36:20.363" v="58" actId="20577"/>
          <ac:spMkLst>
            <pc:docMk/>
            <pc:sldMk cId="294427621" sldId="274"/>
            <ac:spMk id="2" creationId="{C0C2DAC6-9023-2440-9DF9-ACD679958977}"/>
          </ac:spMkLst>
        </pc:spChg>
      </pc:sldChg>
      <pc:sldChg chg="modSp">
        <pc:chgData name="Harrison, James H (jhh5y)" userId="b54e91c0-fe5f-4cdd-a96e-e47c544bc298" providerId="ADAL" clId="{C132F724-E0ED-CE4D-901B-2FF5E23D121B}" dt="2022-11-09T13:51:37.316" v="105" actId="27636"/>
        <pc:sldMkLst>
          <pc:docMk/>
          <pc:sldMk cId="2006932059" sldId="305"/>
        </pc:sldMkLst>
        <pc:spChg chg="mod">
          <ac:chgData name="Harrison, James H (jhh5y)" userId="b54e91c0-fe5f-4cdd-a96e-e47c544bc298" providerId="ADAL" clId="{C132F724-E0ED-CE4D-901B-2FF5E23D121B}" dt="2022-11-09T13:51:37.316" v="105" actId="27636"/>
          <ac:spMkLst>
            <pc:docMk/>
            <pc:sldMk cId="2006932059" sldId="305"/>
            <ac:spMk id="3" creationId="{EAFBFA64-3749-7EEE-E07D-0EF02EE894DF}"/>
          </ac:spMkLst>
        </pc:spChg>
      </pc:sldChg>
    </pc:docChg>
  </pc:docChgLst>
  <pc:docChgLst>
    <pc:chgData name="Harrison, James H (jhh5y)" userId="b54e91c0-fe5f-4cdd-a96e-e47c544bc298" providerId="ADAL" clId="{E14AAD79-6DAD-1F42-B87D-01A6692285B2}"/>
    <pc:docChg chg="modSld">
      <pc:chgData name="Harrison, James H (jhh5y)" userId="b54e91c0-fe5f-4cdd-a96e-e47c544bc298" providerId="ADAL" clId="{E14AAD79-6DAD-1F42-B87D-01A6692285B2}" dt="2023-04-05T17:18:43.889" v="3" actId="20577"/>
      <pc:docMkLst>
        <pc:docMk/>
      </pc:docMkLst>
      <pc:sldChg chg="modSp mod modNotesTx">
        <pc:chgData name="Harrison, James H (jhh5y)" userId="b54e91c0-fe5f-4cdd-a96e-e47c544bc298" providerId="ADAL" clId="{E14AAD79-6DAD-1F42-B87D-01A6692285B2}" dt="2023-04-05T17:18:43.889" v="3" actId="20577"/>
        <pc:sldMkLst>
          <pc:docMk/>
          <pc:sldMk cId="2006932059" sldId="305"/>
        </pc:sldMkLst>
        <pc:spChg chg="mod">
          <ac:chgData name="Harrison, James H (jhh5y)" userId="b54e91c0-fe5f-4cdd-a96e-e47c544bc298" providerId="ADAL" clId="{E14AAD79-6DAD-1F42-B87D-01A6692285B2}" dt="2023-04-05T17:18:31.382" v="2" actId="20577"/>
          <ac:spMkLst>
            <pc:docMk/>
            <pc:sldMk cId="2006932059" sldId="305"/>
            <ac:spMk id="3" creationId="{EAFBFA64-3749-7EEE-E07D-0EF02EE894DF}"/>
          </ac:spMkLst>
        </pc:spChg>
      </pc:sldChg>
    </pc:docChg>
  </pc:docChgLst>
  <pc:docChgLst>
    <pc:chgData name="Harrison, James H (jhh5y)" userId="b54e91c0-fe5f-4cdd-a96e-e47c544bc298" providerId="ADAL" clId="{9C4E0136-467F-DF49-AA74-72A0A33D83F3}"/>
    <pc:docChg chg="undo custSel addSld delSld modSld sldOrd modShowInfo">
      <pc:chgData name="Harrison, James H (jhh5y)" userId="b54e91c0-fe5f-4cdd-a96e-e47c544bc298" providerId="ADAL" clId="{9C4E0136-467F-DF49-AA74-72A0A33D83F3}" dt="2023-05-10T00:21:24.293" v="1821" actId="2744"/>
      <pc:docMkLst>
        <pc:docMk/>
      </pc:docMkLst>
      <pc:sldChg chg="modSp mod">
        <pc:chgData name="Harrison, James H (jhh5y)" userId="b54e91c0-fe5f-4cdd-a96e-e47c544bc298" providerId="ADAL" clId="{9C4E0136-467F-DF49-AA74-72A0A33D83F3}" dt="2023-04-30T19:29:08.836" v="1229"/>
        <pc:sldMkLst>
          <pc:docMk/>
          <pc:sldMk cId="2865696464" sldId="259"/>
        </pc:sldMkLst>
        <pc:spChg chg="mod">
          <ac:chgData name="Harrison, James H (jhh5y)" userId="b54e91c0-fe5f-4cdd-a96e-e47c544bc298" providerId="ADAL" clId="{9C4E0136-467F-DF49-AA74-72A0A33D83F3}" dt="2023-04-30T19:29:08.836" v="1229"/>
          <ac:spMkLst>
            <pc:docMk/>
            <pc:sldMk cId="2865696464" sldId="259"/>
            <ac:spMk id="3" creationId="{C4C630BA-9D49-D344-97CD-7C35689E8408}"/>
          </ac:spMkLst>
        </pc:spChg>
      </pc:sldChg>
      <pc:sldChg chg="addSp delSp modSp add mod addAnim delAnim modAnim modNotesTx">
        <pc:chgData name="Harrison, James H (jhh5y)" userId="b54e91c0-fe5f-4cdd-a96e-e47c544bc298" providerId="ADAL" clId="{9C4E0136-467F-DF49-AA74-72A0A33D83F3}" dt="2023-04-30T19:22:34.567" v="1169" actId="313"/>
        <pc:sldMkLst>
          <pc:docMk/>
          <pc:sldMk cId="1955372748" sldId="289"/>
        </pc:sldMkLst>
        <pc:spChg chg="mod">
          <ac:chgData name="Harrison, James H (jhh5y)" userId="b54e91c0-fe5f-4cdd-a96e-e47c544bc298" providerId="ADAL" clId="{9C4E0136-467F-DF49-AA74-72A0A33D83F3}" dt="2023-04-30T18:46:43.189" v="280" actId="20577"/>
          <ac:spMkLst>
            <pc:docMk/>
            <pc:sldMk cId="1955372748" sldId="289"/>
            <ac:spMk id="2" creationId="{80FE8C53-042A-A741-A37F-BF85DC4D93B8}"/>
          </ac:spMkLst>
        </pc:spChg>
        <pc:spChg chg="mod">
          <ac:chgData name="Harrison, James H (jhh5y)" userId="b54e91c0-fe5f-4cdd-a96e-e47c544bc298" providerId="ADAL" clId="{9C4E0136-467F-DF49-AA74-72A0A33D83F3}" dt="2023-04-30T19:04:47.729" v="562" actId="20577"/>
          <ac:spMkLst>
            <pc:docMk/>
            <pc:sldMk cId="1955372748" sldId="289"/>
            <ac:spMk id="4" creationId="{94526D80-A280-1B40-B8D7-AFE39E44F8D4}"/>
          </ac:spMkLst>
        </pc:spChg>
        <pc:spChg chg="add mod">
          <ac:chgData name="Harrison, James H (jhh5y)" userId="b54e91c0-fe5f-4cdd-a96e-e47c544bc298" providerId="ADAL" clId="{9C4E0136-467F-DF49-AA74-72A0A33D83F3}" dt="2023-04-30T18:52:15.889" v="459" actId="20577"/>
          <ac:spMkLst>
            <pc:docMk/>
            <pc:sldMk cId="1955372748" sldId="289"/>
            <ac:spMk id="13" creationId="{3C75B5D6-A491-0424-818C-5D31D4384F35}"/>
          </ac:spMkLst>
        </pc:spChg>
        <pc:spChg chg="mod topLvl">
          <ac:chgData name="Harrison, James H (jhh5y)" userId="b54e91c0-fe5f-4cdd-a96e-e47c544bc298" providerId="ADAL" clId="{9C4E0136-467F-DF49-AA74-72A0A33D83F3}" dt="2023-04-30T19:22:15.246" v="1166" actId="1038"/>
          <ac:spMkLst>
            <pc:docMk/>
            <pc:sldMk cId="1955372748" sldId="289"/>
            <ac:spMk id="14" creationId="{0CF2FC01-BAD3-3044-A9EF-8F69EFED7F21}"/>
          </ac:spMkLst>
        </pc:spChg>
        <pc:spChg chg="del mod topLvl">
          <ac:chgData name="Harrison, James H (jhh5y)" userId="b54e91c0-fe5f-4cdd-a96e-e47c544bc298" providerId="ADAL" clId="{9C4E0136-467F-DF49-AA74-72A0A33D83F3}" dt="2023-04-30T18:54:15.722" v="515" actId="478"/>
          <ac:spMkLst>
            <pc:docMk/>
            <pc:sldMk cId="1955372748" sldId="289"/>
            <ac:spMk id="16" creationId="{08326F12-7558-614F-8D1B-C4A76C8D72C6}"/>
          </ac:spMkLst>
        </pc:spChg>
        <pc:spChg chg="del mod topLvl">
          <ac:chgData name="Harrison, James H (jhh5y)" userId="b54e91c0-fe5f-4cdd-a96e-e47c544bc298" providerId="ADAL" clId="{9C4E0136-467F-DF49-AA74-72A0A33D83F3}" dt="2023-04-30T18:54:19.657" v="516" actId="478"/>
          <ac:spMkLst>
            <pc:docMk/>
            <pc:sldMk cId="1955372748" sldId="289"/>
            <ac:spMk id="17" creationId="{5058D43E-920C-5B4E-A4C2-5B4074984BAD}"/>
          </ac:spMkLst>
        </pc:spChg>
        <pc:spChg chg="mod topLvl">
          <ac:chgData name="Harrison, James H (jhh5y)" userId="b54e91c0-fe5f-4cdd-a96e-e47c544bc298" providerId="ADAL" clId="{9C4E0136-467F-DF49-AA74-72A0A33D83F3}" dt="2023-04-30T18:50:17.119" v="354" actId="165"/>
          <ac:spMkLst>
            <pc:docMk/>
            <pc:sldMk cId="1955372748" sldId="289"/>
            <ac:spMk id="35" creationId="{B94804B3-8348-811D-806D-9303C1E45CE6}"/>
          </ac:spMkLst>
        </pc:spChg>
        <pc:spChg chg="mod topLvl">
          <ac:chgData name="Harrison, James H (jhh5y)" userId="b54e91c0-fe5f-4cdd-a96e-e47c544bc298" providerId="ADAL" clId="{9C4E0136-467F-DF49-AA74-72A0A33D83F3}" dt="2023-04-30T18:51:18.734" v="445" actId="1037"/>
          <ac:spMkLst>
            <pc:docMk/>
            <pc:sldMk cId="1955372748" sldId="289"/>
            <ac:spMk id="36" creationId="{21055545-F713-16CF-CE79-0E474B42AD47}"/>
          </ac:spMkLst>
        </pc:spChg>
        <pc:spChg chg="mod topLvl">
          <ac:chgData name="Harrison, James H (jhh5y)" userId="b54e91c0-fe5f-4cdd-a96e-e47c544bc298" providerId="ADAL" clId="{9C4E0136-467F-DF49-AA74-72A0A33D83F3}" dt="2023-04-30T18:51:04.495" v="425" actId="1037"/>
          <ac:spMkLst>
            <pc:docMk/>
            <pc:sldMk cId="1955372748" sldId="289"/>
            <ac:spMk id="37" creationId="{90150C28-E334-72DC-209B-0991AB0EA9C2}"/>
          </ac:spMkLst>
        </pc:spChg>
        <pc:spChg chg="mod topLvl">
          <ac:chgData name="Harrison, James H (jhh5y)" userId="b54e91c0-fe5f-4cdd-a96e-e47c544bc298" providerId="ADAL" clId="{9C4E0136-467F-DF49-AA74-72A0A33D83F3}" dt="2023-04-30T19:22:34.567" v="1169" actId="313"/>
          <ac:spMkLst>
            <pc:docMk/>
            <pc:sldMk cId="1955372748" sldId="289"/>
            <ac:spMk id="78" creationId="{B7F5CE73-E677-2C2B-F26E-9780E5818A0E}"/>
          </ac:spMkLst>
        </pc:spChg>
        <pc:spChg chg="mod topLvl">
          <ac:chgData name="Harrison, James H (jhh5y)" userId="b54e91c0-fe5f-4cdd-a96e-e47c544bc298" providerId="ADAL" clId="{9C4E0136-467F-DF49-AA74-72A0A33D83F3}" dt="2023-04-30T19:21:26.090" v="1128" actId="1035"/>
          <ac:spMkLst>
            <pc:docMk/>
            <pc:sldMk cId="1955372748" sldId="289"/>
            <ac:spMk id="82" creationId="{D618F2DB-44B6-284D-65BF-EFBEA76B3C1A}"/>
          </ac:spMkLst>
        </pc:spChg>
        <pc:spChg chg="del mod topLvl">
          <ac:chgData name="Harrison, James H (jhh5y)" userId="b54e91c0-fe5f-4cdd-a96e-e47c544bc298" providerId="ADAL" clId="{9C4E0136-467F-DF49-AA74-72A0A33D83F3}" dt="2023-04-30T18:49:39.829" v="348" actId="478"/>
          <ac:spMkLst>
            <pc:docMk/>
            <pc:sldMk cId="1955372748" sldId="289"/>
            <ac:spMk id="87" creationId="{6BA9A9B3-563D-2911-7A6A-3BF9226BECE3}"/>
          </ac:spMkLst>
        </pc:spChg>
        <pc:spChg chg="del mod topLvl">
          <ac:chgData name="Harrison, James H (jhh5y)" userId="b54e91c0-fe5f-4cdd-a96e-e47c544bc298" providerId="ADAL" clId="{9C4E0136-467F-DF49-AA74-72A0A33D83F3}" dt="2023-04-30T18:49:43.154" v="349" actId="478"/>
          <ac:spMkLst>
            <pc:docMk/>
            <pc:sldMk cId="1955372748" sldId="289"/>
            <ac:spMk id="89" creationId="{CAB6AA37-1489-2D32-9A23-599D79102396}"/>
          </ac:spMkLst>
        </pc:spChg>
        <pc:grpChg chg="del">
          <ac:chgData name="Harrison, James H (jhh5y)" userId="b54e91c0-fe5f-4cdd-a96e-e47c544bc298" providerId="ADAL" clId="{9C4E0136-467F-DF49-AA74-72A0A33D83F3}" dt="2023-04-30T18:49:48.939" v="350" actId="478"/>
          <ac:grpSpMkLst>
            <pc:docMk/>
            <pc:sldMk cId="1955372748" sldId="289"/>
            <ac:grpSpMk id="84" creationId="{F30836A8-35DA-E362-DAFF-4757D4D64534}"/>
          </ac:grpSpMkLst>
        </pc:grpChg>
        <pc:grpChg chg="del mod topLvl">
          <ac:chgData name="Harrison, James H (jhh5y)" userId="b54e91c0-fe5f-4cdd-a96e-e47c544bc298" providerId="ADAL" clId="{9C4E0136-467F-DF49-AA74-72A0A33D83F3}" dt="2023-04-30T18:50:17.119" v="354" actId="165"/>
          <ac:grpSpMkLst>
            <pc:docMk/>
            <pc:sldMk cId="1955372748" sldId="289"/>
            <ac:grpSpMk id="85" creationId="{BDCFFFE0-BF6E-4EA5-7A3D-50B75C10BA54}"/>
          </ac:grpSpMkLst>
        </pc:grpChg>
        <pc:grpChg chg="del mod topLvl">
          <ac:chgData name="Harrison, James H (jhh5y)" userId="b54e91c0-fe5f-4cdd-a96e-e47c544bc298" providerId="ADAL" clId="{9C4E0136-467F-DF49-AA74-72A0A33D83F3}" dt="2023-04-30T18:52:49.435" v="460" actId="165"/>
          <ac:grpSpMkLst>
            <pc:docMk/>
            <pc:sldMk cId="1955372748" sldId="289"/>
            <ac:grpSpMk id="86" creationId="{0E8F35A9-ED34-5FCE-3E8F-64DA87412E95}"/>
          </ac:grpSpMkLst>
        </pc:grpChg>
        <pc:grpChg chg="add del">
          <ac:chgData name="Harrison, James H (jhh5y)" userId="b54e91c0-fe5f-4cdd-a96e-e47c544bc298" providerId="ADAL" clId="{9C4E0136-467F-DF49-AA74-72A0A33D83F3}" dt="2023-04-30T18:48:44.532" v="345" actId="165"/>
          <ac:grpSpMkLst>
            <pc:docMk/>
            <pc:sldMk cId="1955372748" sldId="289"/>
            <ac:grpSpMk id="88" creationId="{68F014BD-A8B3-6E68-9F4A-293ADCE7D231}"/>
          </ac:grpSpMkLst>
        </pc:grpChg>
        <pc:grpChg chg="del">
          <ac:chgData name="Harrison, James H (jhh5y)" userId="b54e91c0-fe5f-4cdd-a96e-e47c544bc298" providerId="ADAL" clId="{9C4E0136-467F-DF49-AA74-72A0A33D83F3}" dt="2023-04-30T18:48:56.981" v="346" actId="165"/>
          <ac:grpSpMkLst>
            <pc:docMk/>
            <pc:sldMk cId="1955372748" sldId="289"/>
            <ac:grpSpMk id="90" creationId="{7A35A0AD-CB78-0FF4-F122-BF2D66996A31}"/>
          </ac:grpSpMkLst>
        </pc:grpChg>
        <pc:picChg chg="add mod">
          <ac:chgData name="Harrison, James H (jhh5y)" userId="b54e91c0-fe5f-4cdd-a96e-e47c544bc298" providerId="ADAL" clId="{9C4E0136-467F-DF49-AA74-72A0A33D83F3}" dt="2023-04-30T18:51:58.400" v="452" actId="1038"/>
          <ac:picMkLst>
            <pc:docMk/>
            <pc:sldMk cId="1955372748" sldId="289"/>
            <ac:picMk id="9" creationId="{11AB1ECD-DCC3-AD8E-E053-8756D4003B6C}"/>
          </ac:picMkLst>
        </pc:picChg>
        <pc:picChg chg="add mod">
          <ac:chgData name="Harrison, James H (jhh5y)" userId="b54e91c0-fe5f-4cdd-a96e-e47c544bc298" providerId="ADAL" clId="{9C4E0136-467F-DF49-AA74-72A0A33D83F3}" dt="2023-04-30T19:22:00.036" v="1142" actId="1038"/>
          <ac:picMkLst>
            <pc:docMk/>
            <pc:sldMk cId="1955372748" sldId="289"/>
            <ac:picMk id="18" creationId="{EC6065B4-8C58-3867-9139-FE2C59D9E226}"/>
          </ac:picMkLst>
        </pc:picChg>
        <pc:picChg chg="mod topLvl">
          <ac:chgData name="Harrison, James H (jhh5y)" userId="b54e91c0-fe5f-4cdd-a96e-e47c544bc298" providerId="ADAL" clId="{9C4E0136-467F-DF49-AA74-72A0A33D83F3}" dt="2023-04-30T18:50:17.119" v="354" actId="165"/>
          <ac:picMkLst>
            <pc:docMk/>
            <pc:sldMk cId="1955372748" sldId="289"/>
            <ac:picMk id="26" creationId="{1BF4BEF4-F535-C54C-1919-A3916CFDDA94}"/>
          </ac:picMkLst>
        </pc:picChg>
        <pc:picChg chg="mod topLvl">
          <ac:chgData name="Harrison, James H (jhh5y)" userId="b54e91c0-fe5f-4cdd-a96e-e47c544bc298" providerId="ADAL" clId="{9C4E0136-467F-DF49-AA74-72A0A33D83F3}" dt="2023-04-30T18:51:18.734" v="445" actId="1037"/>
          <ac:picMkLst>
            <pc:docMk/>
            <pc:sldMk cId="1955372748" sldId="289"/>
            <ac:picMk id="27" creationId="{BEFB69B0-0DCE-CFA9-48C8-CC5E955516E4}"/>
          </ac:picMkLst>
        </pc:picChg>
        <pc:picChg chg="mod topLvl">
          <ac:chgData name="Harrison, James H (jhh5y)" userId="b54e91c0-fe5f-4cdd-a96e-e47c544bc298" providerId="ADAL" clId="{9C4E0136-467F-DF49-AA74-72A0A33D83F3}" dt="2023-04-30T18:50:57.761" v="406" actId="1037"/>
          <ac:picMkLst>
            <pc:docMk/>
            <pc:sldMk cId="1955372748" sldId="289"/>
            <ac:picMk id="28" creationId="{851CC963-DF74-A219-C2AC-80266ACD25D7}"/>
          </ac:picMkLst>
        </pc:picChg>
        <pc:picChg chg="mod topLvl">
          <ac:chgData name="Harrison, James H (jhh5y)" userId="b54e91c0-fe5f-4cdd-a96e-e47c544bc298" providerId="ADAL" clId="{9C4E0136-467F-DF49-AA74-72A0A33D83F3}" dt="2023-04-30T18:50:48.519" v="382" actId="1038"/>
          <ac:picMkLst>
            <pc:docMk/>
            <pc:sldMk cId="1955372748" sldId="289"/>
            <ac:picMk id="29" creationId="{EC40DDAC-D0C1-A316-F0B8-9FAB150EB4C1}"/>
          </ac:picMkLst>
        </pc:picChg>
        <pc:picChg chg="mod topLvl">
          <ac:chgData name="Harrison, James H (jhh5y)" userId="b54e91c0-fe5f-4cdd-a96e-e47c544bc298" providerId="ADAL" clId="{9C4E0136-467F-DF49-AA74-72A0A33D83F3}" dt="2023-04-30T19:21:26.090" v="1128" actId="1035"/>
          <ac:picMkLst>
            <pc:docMk/>
            <pc:sldMk cId="1955372748" sldId="289"/>
            <ac:picMk id="71" creationId="{889C4006-CE7A-F846-C945-21D677E37758}"/>
          </ac:picMkLst>
        </pc:picChg>
        <pc:picChg chg="mod topLvl">
          <ac:chgData name="Harrison, James H (jhh5y)" userId="b54e91c0-fe5f-4cdd-a96e-e47c544bc298" providerId="ADAL" clId="{9C4E0136-467F-DF49-AA74-72A0A33D83F3}" dt="2023-04-30T19:21:26.090" v="1128" actId="1035"/>
          <ac:picMkLst>
            <pc:docMk/>
            <pc:sldMk cId="1955372748" sldId="289"/>
            <ac:picMk id="72" creationId="{9DB5EF68-36B7-8128-3229-2C7BA369CE0D}"/>
          </ac:picMkLst>
        </pc:picChg>
        <pc:picChg chg="mod topLvl">
          <ac:chgData name="Harrison, James H (jhh5y)" userId="b54e91c0-fe5f-4cdd-a96e-e47c544bc298" providerId="ADAL" clId="{9C4E0136-467F-DF49-AA74-72A0A33D83F3}" dt="2023-04-30T19:21:26.090" v="1128" actId="1035"/>
          <ac:picMkLst>
            <pc:docMk/>
            <pc:sldMk cId="1955372748" sldId="289"/>
            <ac:picMk id="73" creationId="{06E79841-694A-B7BB-CACC-96D55379F1E7}"/>
          </ac:picMkLst>
        </pc:picChg>
        <pc:picChg chg="mod topLvl">
          <ac:chgData name="Harrison, James H (jhh5y)" userId="b54e91c0-fe5f-4cdd-a96e-e47c544bc298" providerId="ADAL" clId="{9C4E0136-467F-DF49-AA74-72A0A33D83F3}" dt="2023-04-30T19:22:00.036" v="1142" actId="1038"/>
          <ac:picMkLst>
            <pc:docMk/>
            <pc:sldMk cId="1955372748" sldId="289"/>
            <ac:picMk id="79" creationId="{96753432-8017-2A37-869F-0D3B7B7DA6A1}"/>
          </ac:picMkLst>
        </pc:picChg>
        <pc:cxnChg chg="add mod">
          <ac:chgData name="Harrison, James H (jhh5y)" userId="b54e91c0-fe5f-4cdd-a96e-e47c544bc298" providerId="ADAL" clId="{9C4E0136-467F-DF49-AA74-72A0A33D83F3}" dt="2023-04-30T18:51:58.400" v="452" actId="1038"/>
          <ac:cxnSpMkLst>
            <pc:docMk/>
            <pc:sldMk cId="1955372748" sldId="289"/>
            <ac:cxnSpMk id="11" creationId="{38F96B83-9F96-B6FE-70D5-E54B9FABC628}"/>
          </ac:cxnSpMkLst>
        </pc:cxnChg>
        <pc:cxnChg chg="add mod">
          <ac:chgData name="Harrison, James H (jhh5y)" userId="b54e91c0-fe5f-4cdd-a96e-e47c544bc298" providerId="ADAL" clId="{9C4E0136-467F-DF49-AA74-72A0A33D83F3}" dt="2023-04-30T19:22:00.036" v="1142" actId="1038"/>
          <ac:cxnSpMkLst>
            <pc:docMk/>
            <pc:sldMk cId="1955372748" sldId="289"/>
            <ac:cxnSpMk id="21" creationId="{866401E3-B8E1-E890-1B85-92E00D5DFE0F}"/>
          </ac:cxnSpMkLst>
        </pc:cxnChg>
        <pc:cxnChg chg="mod topLvl">
          <ac:chgData name="Harrison, James H (jhh5y)" userId="b54e91c0-fe5f-4cdd-a96e-e47c544bc298" providerId="ADAL" clId="{9C4E0136-467F-DF49-AA74-72A0A33D83F3}" dt="2023-04-30T18:50:31.870" v="355" actId="14100"/>
          <ac:cxnSpMkLst>
            <pc:docMk/>
            <pc:sldMk cId="1955372748" sldId="289"/>
            <ac:cxnSpMk id="30" creationId="{C3CE676A-E6D0-A38F-6681-D435C75984DA}"/>
          </ac:cxnSpMkLst>
        </pc:cxnChg>
        <pc:cxnChg chg="mod topLvl">
          <ac:chgData name="Harrison, James H (jhh5y)" userId="b54e91c0-fe5f-4cdd-a96e-e47c544bc298" providerId="ADAL" clId="{9C4E0136-467F-DF49-AA74-72A0A33D83F3}" dt="2023-04-30T18:50:48.519" v="382" actId="1038"/>
          <ac:cxnSpMkLst>
            <pc:docMk/>
            <pc:sldMk cId="1955372748" sldId="289"/>
            <ac:cxnSpMk id="31" creationId="{11E2EBDD-AA4C-EC96-9327-BBBC852D7AFA}"/>
          </ac:cxnSpMkLst>
        </pc:cxnChg>
        <pc:cxnChg chg="mod topLvl">
          <ac:chgData name="Harrison, James H (jhh5y)" userId="b54e91c0-fe5f-4cdd-a96e-e47c544bc298" providerId="ADAL" clId="{9C4E0136-467F-DF49-AA74-72A0A33D83F3}" dt="2023-04-30T18:50:57.761" v="406" actId="1037"/>
          <ac:cxnSpMkLst>
            <pc:docMk/>
            <pc:sldMk cId="1955372748" sldId="289"/>
            <ac:cxnSpMk id="32" creationId="{F0132102-ECCB-E36F-8D12-69228862860F}"/>
          </ac:cxnSpMkLst>
        </pc:cxnChg>
        <pc:cxnChg chg="mod topLvl">
          <ac:chgData name="Harrison, James H (jhh5y)" userId="b54e91c0-fe5f-4cdd-a96e-e47c544bc298" providerId="ADAL" clId="{9C4E0136-467F-DF49-AA74-72A0A33D83F3}" dt="2023-04-30T18:50:17.119" v="354" actId="165"/>
          <ac:cxnSpMkLst>
            <pc:docMk/>
            <pc:sldMk cId="1955372748" sldId="289"/>
            <ac:cxnSpMk id="33" creationId="{08B56750-D35F-C318-7571-E01CA776401B}"/>
          </ac:cxnSpMkLst>
        </pc:cxnChg>
        <pc:cxnChg chg="mod topLvl">
          <ac:chgData name="Harrison, James H (jhh5y)" userId="b54e91c0-fe5f-4cdd-a96e-e47c544bc298" providerId="ADAL" clId="{9C4E0136-467F-DF49-AA74-72A0A33D83F3}" dt="2023-04-30T18:51:18.734" v="445" actId="1037"/>
          <ac:cxnSpMkLst>
            <pc:docMk/>
            <pc:sldMk cId="1955372748" sldId="289"/>
            <ac:cxnSpMk id="49" creationId="{863397F9-0C9F-B7BA-0578-7B23319A7CAA}"/>
          </ac:cxnSpMkLst>
        </pc:cxnChg>
        <pc:cxnChg chg="mod topLvl">
          <ac:chgData name="Harrison, James H (jhh5y)" userId="b54e91c0-fe5f-4cdd-a96e-e47c544bc298" providerId="ADAL" clId="{9C4E0136-467F-DF49-AA74-72A0A33D83F3}" dt="2023-04-30T19:21:26.090" v="1128" actId="1035"/>
          <ac:cxnSpMkLst>
            <pc:docMk/>
            <pc:sldMk cId="1955372748" sldId="289"/>
            <ac:cxnSpMk id="74" creationId="{68763625-82CB-FA9B-E189-67EC0DA6B51F}"/>
          </ac:cxnSpMkLst>
        </pc:cxnChg>
        <pc:cxnChg chg="mod topLvl">
          <ac:chgData name="Harrison, James H (jhh5y)" userId="b54e91c0-fe5f-4cdd-a96e-e47c544bc298" providerId="ADAL" clId="{9C4E0136-467F-DF49-AA74-72A0A33D83F3}" dt="2023-04-30T19:21:26.090" v="1128" actId="1035"/>
          <ac:cxnSpMkLst>
            <pc:docMk/>
            <pc:sldMk cId="1955372748" sldId="289"/>
            <ac:cxnSpMk id="75" creationId="{452478F4-4605-FD72-0CAE-332689B1BE55}"/>
          </ac:cxnSpMkLst>
        </pc:cxnChg>
        <pc:cxnChg chg="mod topLvl">
          <ac:chgData name="Harrison, James H (jhh5y)" userId="b54e91c0-fe5f-4cdd-a96e-e47c544bc298" providerId="ADAL" clId="{9C4E0136-467F-DF49-AA74-72A0A33D83F3}" dt="2023-04-30T19:21:26.090" v="1128" actId="1035"/>
          <ac:cxnSpMkLst>
            <pc:docMk/>
            <pc:sldMk cId="1955372748" sldId="289"/>
            <ac:cxnSpMk id="76" creationId="{C82A3D76-1D5E-468F-A08B-DDBD6652562C}"/>
          </ac:cxnSpMkLst>
        </pc:cxnChg>
        <pc:cxnChg chg="mod topLvl">
          <ac:chgData name="Harrison, James H (jhh5y)" userId="b54e91c0-fe5f-4cdd-a96e-e47c544bc298" providerId="ADAL" clId="{9C4E0136-467F-DF49-AA74-72A0A33D83F3}" dt="2023-04-30T19:21:26.090" v="1128" actId="1035"/>
          <ac:cxnSpMkLst>
            <pc:docMk/>
            <pc:sldMk cId="1955372748" sldId="289"/>
            <ac:cxnSpMk id="77" creationId="{282E549B-DF4F-3EA2-6AA8-EF1D34FE3711}"/>
          </ac:cxnSpMkLst>
        </pc:cxnChg>
        <pc:cxnChg chg="mod topLvl">
          <ac:chgData name="Harrison, James H (jhh5y)" userId="b54e91c0-fe5f-4cdd-a96e-e47c544bc298" providerId="ADAL" clId="{9C4E0136-467F-DF49-AA74-72A0A33D83F3}" dt="2023-04-30T19:22:00.036" v="1142" actId="1038"/>
          <ac:cxnSpMkLst>
            <pc:docMk/>
            <pc:sldMk cId="1955372748" sldId="289"/>
            <ac:cxnSpMk id="80" creationId="{9AB14FCC-6B63-9A10-64EF-5AE04DE5AC89}"/>
          </ac:cxnSpMkLst>
        </pc:cxnChg>
      </pc:sldChg>
      <pc:sldChg chg="modNotesTx">
        <pc:chgData name="Harrison, James H (jhh5y)" userId="b54e91c0-fe5f-4cdd-a96e-e47c544bc298" providerId="ADAL" clId="{9C4E0136-467F-DF49-AA74-72A0A33D83F3}" dt="2023-04-30T17:42:29.440" v="3" actId="20577"/>
        <pc:sldMkLst>
          <pc:docMk/>
          <pc:sldMk cId="3641262183" sldId="299"/>
        </pc:sldMkLst>
      </pc:sldChg>
      <pc:sldChg chg="modNotesTx">
        <pc:chgData name="Harrison, James H (jhh5y)" userId="b54e91c0-fe5f-4cdd-a96e-e47c544bc298" providerId="ADAL" clId="{9C4E0136-467F-DF49-AA74-72A0A33D83F3}" dt="2023-05-10T00:21:10.927" v="1820"/>
        <pc:sldMkLst>
          <pc:docMk/>
          <pc:sldMk cId="0" sldId="300"/>
        </pc:sldMkLst>
      </pc:sldChg>
      <pc:sldChg chg="modSp mod">
        <pc:chgData name="Harrison, James H (jhh5y)" userId="b54e91c0-fe5f-4cdd-a96e-e47c544bc298" providerId="ADAL" clId="{9C4E0136-467F-DF49-AA74-72A0A33D83F3}" dt="2023-05-01T19:01:06.395" v="1730" actId="27636"/>
        <pc:sldMkLst>
          <pc:docMk/>
          <pc:sldMk cId="1474786738" sldId="301"/>
        </pc:sldMkLst>
        <pc:spChg chg="mod">
          <ac:chgData name="Harrison, James H (jhh5y)" userId="b54e91c0-fe5f-4cdd-a96e-e47c544bc298" providerId="ADAL" clId="{9C4E0136-467F-DF49-AA74-72A0A33D83F3}" dt="2023-05-01T19:01:06.395" v="1730" actId="27636"/>
          <ac:spMkLst>
            <pc:docMk/>
            <pc:sldMk cId="1474786738" sldId="301"/>
            <ac:spMk id="3" creationId="{7A59C42A-B29B-02DC-D67E-F0CE94D77351}"/>
          </ac:spMkLst>
        </pc:spChg>
      </pc:sldChg>
      <pc:sldChg chg="modSp mod ord modNotesTx">
        <pc:chgData name="Harrison, James H (jhh5y)" userId="b54e91c0-fe5f-4cdd-a96e-e47c544bc298" providerId="ADAL" clId="{9C4E0136-467F-DF49-AA74-72A0A33D83F3}" dt="2023-04-30T19:44:22.845" v="1723" actId="20577"/>
        <pc:sldMkLst>
          <pc:docMk/>
          <pc:sldMk cId="2428125395" sldId="302"/>
        </pc:sldMkLst>
        <pc:spChg chg="mod">
          <ac:chgData name="Harrison, James H (jhh5y)" userId="b54e91c0-fe5f-4cdd-a96e-e47c544bc298" providerId="ADAL" clId="{9C4E0136-467F-DF49-AA74-72A0A33D83F3}" dt="2023-04-30T19:44:02.470" v="1670" actId="20577"/>
          <ac:spMkLst>
            <pc:docMk/>
            <pc:sldMk cId="2428125395" sldId="302"/>
            <ac:spMk id="3" creationId="{19B02C4B-9F01-D10A-BFE1-B79CF97EB1CB}"/>
          </ac:spMkLst>
        </pc:spChg>
      </pc:sldChg>
      <pc:sldChg chg="modSp mod">
        <pc:chgData name="Harrison, James H (jhh5y)" userId="b54e91c0-fe5f-4cdd-a96e-e47c544bc298" providerId="ADAL" clId="{9C4E0136-467F-DF49-AA74-72A0A33D83F3}" dt="2023-05-09T22:56:03.099" v="1813" actId="27636"/>
        <pc:sldMkLst>
          <pc:docMk/>
          <pc:sldMk cId="2006932059" sldId="305"/>
        </pc:sldMkLst>
        <pc:spChg chg="mod">
          <ac:chgData name="Harrison, James H (jhh5y)" userId="b54e91c0-fe5f-4cdd-a96e-e47c544bc298" providerId="ADAL" clId="{9C4E0136-467F-DF49-AA74-72A0A33D83F3}" dt="2023-05-09T22:56:03.099" v="1813" actId="27636"/>
          <ac:spMkLst>
            <pc:docMk/>
            <pc:sldMk cId="2006932059" sldId="305"/>
            <ac:spMk id="3" creationId="{EAFBFA64-3749-7EEE-E07D-0EF02EE894DF}"/>
          </ac:spMkLst>
        </pc:spChg>
      </pc:sldChg>
      <pc:sldChg chg="del">
        <pc:chgData name="Harrison, James H (jhh5y)" userId="b54e91c0-fe5f-4cdd-a96e-e47c544bc298" providerId="ADAL" clId="{9C4E0136-467F-DF49-AA74-72A0A33D83F3}" dt="2023-05-09T23:15:00.153" v="1819" actId="2696"/>
        <pc:sldMkLst>
          <pc:docMk/>
          <pc:sldMk cId="1600027445" sldId="307"/>
        </pc:sldMkLst>
      </pc:sldChg>
      <pc:sldChg chg="addSp delSp modSp new mod modNotesTx">
        <pc:chgData name="Harrison, James H (jhh5y)" userId="b54e91c0-fe5f-4cdd-a96e-e47c544bc298" providerId="ADAL" clId="{9C4E0136-467F-DF49-AA74-72A0A33D83F3}" dt="2023-05-01T19:11:20.838" v="1805" actId="1038"/>
        <pc:sldMkLst>
          <pc:docMk/>
          <pc:sldMk cId="781757708" sldId="308"/>
        </pc:sldMkLst>
        <pc:spChg chg="mod">
          <ac:chgData name="Harrison, James H (jhh5y)" userId="b54e91c0-fe5f-4cdd-a96e-e47c544bc298" providerId="ADAL" clId="{9C4E0136-467F-DF49-AA74-72A0A33D83F3}" dt="2023-04-30T19:19:51.343" v="1092" actId="20577"/>
          <ac:spMkLst>
            <pc:docMk/>
            <pc:sldMk cId="781757708" sldId="308"/>
            <ac:spMk id="2" creationId="{0813C251-DCE2-1BB9-CAD5-84662F79CA55}"/>
          </ac:spMkLst>
        </pc:spChg>
        <pc:spChg chg="mod">
          <ac:chgData name="Harrison, James H (jhh5y)" userId="b54e91c0-fe5f-4cdd-a96e-e47c544bc298" providerId="ADAL" clId="{9C4E0136-467F-DF49-AA74-72A0A33D83F3}" dt="2023-05-01T19:10:24.520" v="1771" actId="113"/>
          <ac:spMkLst>
            <pc:docMk/>
            <pc:sldMk cId="781757708" sldId="308"/>
            <ac:spMk id="3" creationId="{0A95D454-8954-D9A3-D668-43BEC88DC3CC}"/>
          </ac:spMkLst>
        </pc:spChg>
        <pc:spChg chg="add mod">
          <ac:chgData name="Harrison, James H (jhh5y)" userId="b54e91c0-fe5f-4cdd-a96e-e47c544bc298" providerId="ADAL" clId="{9C4E0136-467F-DF49-AA74-72A0A33D83F3}" dt="2023-05-01T19:11:20.838" v="1805" actId="1038"/>
          <ac:spMkLst>
            <pc:docMk/>
            <pc:sldMk cId="781757708" sldId="308"/>
            <ac:spMk id="11" creationId="{4B6F5F96-D858-FEB7-2CBB-BF5BA15CF1A2}"/>
          </ac:spMkLst>
        </pc:spChg>
        <pc:spChg chg="add del mod">
          <ac:chgData name="Harrison, James H (jhh5y)" userId="b54e91c0-fe5f-4cdd-a96e-e47c544bc298" providerId="ADAL" clId="{9C4E0136-467F-DF49-AA74-72A0A33D83F3}" dt="2023-04-30T19:09:14.661" v="662" actId="478"/>
          <ac:spMkLst>
            <pc:docMk/>
            <pc:sldMk cId="781757708" sldId="308"/>
            <ac:spMk id="12" creationId="{9ACB66C6-A7C8-B1C0-EEA1-0559D1DCA011}"/>
          </ac:spMkLst>
        </pc:spChg>
        <pc:spChg chg="add mod">
          <ac:chgData name="Harrison, James H (jhh5y)" userId="b54e91c0-fe5f-4cdd-a96e-e47c544bc298" providerId="ADAL" clId="{9C4E0136-467F-DF49-AA74-72A0A33D83F3}" dt="2023-05-01T19:11:20.838" v="1805" actId="1038"/>
          <ac:spMkLst>
            <pc:docMk/>
            <pc:sldMk cId="781757708" sldId="308"/>
            <ac:spMk id="13" creationId="{D8F0F2C9-CC5D-CB73-ED5B-89E6A6E31A7F}"/>
          </ac:spMkLst>
        </pc:spChg>
        <pc:spChg chg="add mod">
          <ac:chgData name="Harrison, James H (jhh5y)" userId="b54e91c0-fe5f-4cdd-a96e-e47c544bc298" providerId="ADAL" clId="{9C4E0136-467F-DF49-AA74-72A0A33D83F3}" dt="2023-05-01T19:11:20.838" v="1805" actId="1038"/>
          <ac:spMkLst>
            <pc:docMk/>
            <pc:sldMk cId="781757708" sldId="308"/>
            <ac:spMk id="18" creationId="{CD5A4538-24E3-D2EA-130A-A63474E9A054}"/>
          </ac:spMkLst>
        </pc:spChg>
        <pc:spChg chg="add mod">
          <ac:chgData name="Harrison, James H (jhh5y)" userId="b54e91c0-fe5f-4cdd-a96e-e47c544bc298" providerId="ADAL" clId="{9C4E0136-467F-DF49-AA74-72A0A33D83F3}" dt="2023-05-01T19:11:20.838" v="1805" actId="1038"/>
          <ac:spMkLst>
            <pc:docMk/>
            <pc:sldMk cId="781757708" sldId="308"/>
            <ac:spMk id="20" creationId="{26EE3754-3BC0-9540-5D00-02BA09CC11C3}"/>
          </ac:spMkLst>
        </pc:spChg>
        <pc:spChg chg="add mod">
          <ac:chgData name="Harrison, James H (jhh5y)" userId="b54e91c0-fe5f-4cdd-a96e-e47c544bc298" providerId="ADAL" clId="{9C4E0136-467F-DF49-AA74-72A0A33D83F3}" dt="2023-05-01T19:11:20.838" v="1805" actId="1038"/>
          <ac:spMkLst>
            <pc:docMk/>
            <pc:sldMk cId="781757708" sldId="308"/>
            <ac:spMk id="21" creationId="{AE9901DB-F6C6-1B31-9A80-85FAEE5BD3D3}"/>
          </ac:spMkLst>
        </pc:spChg>
        <pc:spChg chg="add mod">
          <ac:chgData name="Harrison, James H (jhh5y)" userId="b54e91c0-fe5f-4cdd-a96e-e47c544bc298" providerId="ADAL" clId="{9C4E0136-467F-DF49-AA74-72A0A33D83F3}" dt="2023-05-01T19:11:20.838" v="1805" actId="1038"/>
          <ac:spMkLst>
            <pc:docMk/>
            <pc:sldMk cId="781757708" sldId="308"/>
            <ac:spMk id="22" creationId="{97F21B84-8D6F-1901-6CB2-FCE365E62974}"/>
          </ac:spMkLst>
        </pc:spChg>
        <pc:spChg chg="add mod">
          <ac:chgData name="Harrison, James H (jhh5y)" userId="b54e91c0-fe5f-4cdd-a96e-e47c544bc298" providerId="ADAL" clId="{9C4E0136-467F-DF49-AA74-72A0A33D83F3}" dt="2023-05-01T19:11:20.838" v="1805" actId="1038"/>
          <ac:spMkLst>
            <pc:docMk/>
            <pc:sldMk cId="781757708" sldId="308"/>
            <ac:spMk id="40" creationId="{5F6896B8-D082-AEEB-63B0-472C9BE2A2D0}"/>
          </ac:spMkLst>
        </pc:spChg>
        <pc:spChg chg="add mod">
          <ac:chgData name="Harrison, James H (jhh5y)" userId="b54e91c0-fe5f-4cdd-a96e-e47c544bc298" providerId="ADAL" clId="{9C4E0136-467F-DF49-AA74-72A0A33D83F3}" dt="2023-05-01T19:11:20.838" v="1805" actId="1038"/>
          <ac:spMkLst>
            <pc:docMk/>
            <pc:sldMk cId="781757708" sldId="308"/>
            <ac:spMk id="41" creationId="{DDF8CD44-2559-F10F-34FE-65720FB655E7}"/>
          </ac:spMkLst>
        </pc:spChg>
        <pc:picChg chg="add mod">
          <ac:chgData name="Harrison, James H (jhh5y)" userId="b54e91c0-fe5f-4cdd-a96e-e47c544bc298" providerId="ADAL" clId="{9C4E0136-467F-DF49-AA74-72A0A33D83F3}" dt="2023-05-01T19:11:20.838" v="1805" actId="1038"/>
          <ac:picMkLst>
            <pc:docMk/>
            <pc:sldMk cId="781757708" sldId="308"/>
            <ac:picMk id="4" creationId="{BDB6CF87-F4A3-EF33-07F1-ABC4FF63892E}"/>
          </ac:picMkLst>
        </pc:picChg>
        <pc:picChg chg="add mod">
          <ac:chgData name="Harrison, James H (jhh5y)" userId="b54e91c0-fe5f-4cdd-a96e-e47c544bc298" providerId="ADAL" clId="{9C4E0136-467F-DF49-AA74-72A0A33D83F3}" dt="2023-05-01T19:11:20.838" v="1805" actId="1038"/>
          <ac:picMkLst>
            <pc:docMk/>
            <pc:sldMk cId="781757708" sldId="308"/>
            <ac:picMk id="5" creationId="{A3E7F2D3-DB7D-D13A-7D88-EA81A5910C77}"/>
          </ac:picMkLst>
        </pc:picChg>
        <pc:picChg chg="add mod">
          <ac:chgData name="Harrison, James H (jhh5y)" userId="b54e91c0-fe5f-4cdd-a96e-e47c544bc298" providerId="ADAL" clId="{9C4E0136-467F-DF49-AA74-72A0A33D83F3}" dt="2023-05-01T19:11:20.838" v="1805" actId="1038"/>
          <ac:picMkLst>
            <pc:docMk/>
            <pc:sldMk cId="781757708" sldId="308"/>
            <ac:picMk id="6" creationId="{2597607F-BE37-D997-C827-D82F6F845AF4}"/>
          </ac:picMkLst>
        </pc:picChg>
        <pc:picChg chg="add del mod">
          <ac:chgData name="Harrison, James H (jhh5y)" userId="b54e91c0-fe5f-4cdd-a96e-e47c544bc298" providerId="ADAL" clId="{9C4E0136-467F-DF49-AA74-72A0A33D83F3}" dt="2023-04-30T19:09:14.661" v="662" actId="478"/>
          <ac:picMkLst>
            <pc:docMk/>
            <pc:sldMk cId="781757708" sldId="308"/>
            <ac:picMk id="14" creationId="{1D83B1CF-7ED6-9F2A-12FB-8C6620C2767C}"/>
          </ac:picMkLst>
        </pc:picChg>
        <pc:picChg chg="add mod">
          <ac:chgData name="Harrison, James H (jhh5y)" userId="b54e91c0-fe5f-4cdd-a96e-e47c544bc298" providerId="ADAL" clId="{9C4E0136-467F-DF49-AA74-72A0A33D83F3}" dt="2023-05-01T19:11:20.838" v="1805" actId="1038"/>
          <ac:picMkLst>
            <pc:docMk/>
            <pc:sldMk cId="781757708" sldId="308"/>
            <ac:picMk id="16" creationId="{F8119930-E3C8-BA4E-C150-31628B1826F7}"/>
          </ac:picMkLst>
        </pc:picChg>
        <pc:picChg chg="add mod">
          <ac:chgData name="Harrison, James H (jhh5y)" userId="b54e91c0-fe5f-4cdd-a96e-e47c544bc298" providerId="ADAL" clId="{9C4E0136-467F-DF49-AA74-72A0A33D83F3}" dt="2023-05-01T19:11:20.838" v="1805" actId="1038"/>
          <ac:picMkLst>
            <pc:docMk/>
            <pc:sldMk cId="781757708" sldId="308"/>
            <ac:picMk id="19" creationId="{76C9B548-CDE8-7815-506D-F06581CDA54F}"/>
          </ac:picMkLst>
        </pc:picChg>
        <pc:cxnChg chg="add del mod">
          <ac:chgData name="Harrison, James H (jhh5y)" userId="b54e91c0-fe5f-4cdd-a96e-e47c544bc298" providerId="ADAL" clId="{9C4E0136-467F-DF49-AA74-72A0A33D83F3}" dt="2023-04-30T19:06:04.673" v="585" actId="478"/>
          <ac:cxnSpMkLst>
            <pc:docMk/>
            <pc:sldMk cId="781757708" sldId="308"/>
            <ac:cxnSpMk id="7" creationId="{2687B639-EF08-C2F1-58AB-43A0FCC89D54}"/>
          </ac:cxnSpMkLst>
        </pc:cxnChg>
        <pc:cxnChg chg="add del mod">
          <ac:chgData name="Harrison, James H (jhh5y)" userId="b54e91c0-fe5f-4cdd-a96e-e47c544bc298" providerId="ADAL" clId="{9C4E0136-467F-DF49-AA74-72A0A33D83F3}" dt="2023-04-30T19:06:04.673" v="585" actId="478"/>
          <ac:cxnSpMkLst>
            <pc:docMk/>
            <pc:sldMk cId="781757708" sldId="308"/>
            <ac:cxnSpMk id="8" creationId="{5123F61B-D7E1-215A-9E92-2F1C4410C6DE}"/>
          </ac:cxnSpMkLst>
        </pc:cxnChg>
        <pc:cxnChg chg="add del mod">
          <ac:chgData name="Harrison, James H (jhh5y)" userId="b54e91c0-fe5f-4cdd-a96e-e47c544bc298" providerId="ADAL" clId="{9C4E0136-467F-DF49-AA74-72A0A33D83F3}" dt="2023-04-30T19:06:04.673" v="585" actId="478"/>
          <ac:cxnSpMkLst>
            <pc:docMk/>
            <pc:sldMk cId="781757708" sldId="308"/>
            <ac:cxnSpMk id="9" creationId="{83C7EAAB-7E6F-9368-9D62-04572489D0F0}"/>
          </ac:cxnSpMkLst>
        </pc:cxnChg>
        <pc:cxnChg chg="add del mod">
          <ac:chgData name="Harrison, James H (jhh5y)" userId="b54e91c0-fe5f-4cdd-a96e-e47c544bc298" providerId="ADAL" clId="{9C4E0136-467F-DF49-AA74-72A0A33D83F3}" dt="2023-04-30T19:06:04.673" v="585" actId="478"/>
          <ac:cxnSpMkLst>
            <pc:docMk/>
            <pc:sldMk cId="781757708" sldId="308"/>
            <ac:cxnSpMk id="10" creationId="{DB54E15C-5CCB-AD48-72F4-61BC24D3804E}"/>
          </ac:cxnSpMkLst>
        </pc:cxnChg>
        <pc:cxnChg chg="add del mod">
          <ac:chgData name="Harrison, James H (jhh5y)" userId="b54e91c0-fe5f-4cdd-a96e-e47c544bc298" providerId="ADAL" clId="{9C4E0136-467F-DF49-AA74-72A0A33D83F3}" dt="2023-04-30T19:06:04.673" v="585" actId="478"/>
          <ac:cxnSpMkLst>
            <pc:docMk/>
            <pc:sldMk cId="781757708" sldId="308"/>
            <ac:cxnSpMk id="15" creationId="{A0D313EF-7EF8-E752-AA76-3468A33C4803}"/>
          </ac:cxnSpMkLst>
        </pc:cxnChg>
        <pc:cxnChg chg="add del mod">
          <ac:chgData name="Harrison, James H (jhh5y)" userId="b54e91c0-fe5f-4cdd-a96e-e47c544bc298" providerId="ADAL" clId="{9C4E0136-467F-DF49-AA74-72A0A33D83F3}" dt="2023-04-30T19:06:04.673" v="585" actId="478"/>
          <ac:cxnSpMkLst>
            <pc:docMk/>
            <pc:sldMk cId="781757708" sldId="308"/>
            <ac:cxnSpMk id="17" creationId="{525E18F3-2E75-6176-C34D-EAFC896D409A}"/>
          </ac:cxnSpMkLst>
        </pc:cxnChg>
        <pc:cxnChg chg="add mod">
          <ac:chgData name="Harrison, James H (jhh5y)" userId="b54e91c0-fe5f-4cdd-a96e-e47c544bc298" providerId="ADAL" clId="{9C4E0136-467F-DF49-AA74-72A0A33D83F3}" dt="2023-05-01T19:11:20.838" v="1805" actId="1038"/>
          <ac:cxnSpMkLst>
            <pc:docMk/>
            <pc:sldMk cId="781757708" sldId="308"/>
            <ac:cxnSpMk id="24" creationId="{B8D029D5-A655-7F4E-9DA0-6663CEEE4714}"/>
          </ac:cxnSpMkLst>
        </pc:cxnChg>
        <pc:cxnChg chg="add mod">
          <ac:chgData name="Harrison, James H (jhh5y)" userId="b54e91c0-fe5f-4cdd-a96e-e47c544bc298" providerId="ADAL" clId="{9C4E0136-467F-DF49-AA74-72A0A33D83F3}" dt="2023-05-01T19:11:20.838" v="1805" actId="1038"/>
          <ac:cxnSpMkLst>
            <pc:docMk/>
            <pc:sldMk cId="781757708" sldId="308"/>
            <ac:cxnSpMk id="25" creationId="{4A957F37-8104-D762-913F-7DF087473EE1}"/>
          </ac:cxnSpMkLst>
        </pc:cxnChg>
        <pc:cxnChg chg="add mod">
          <ac:chgData name="Harrison, James H (jhh5y)" userId="b54e91c0-fe5f-4cdd-a96e-e47c544bc298" providerId="ADAL" clId="{9C4E0136-467F-DF49-AA74-72A0A33D83F3}" dt="2023-05-01T19:11:20.838" v="1805" actId="1038"/>
          <ac:cxnSpMkLst>
            <pc:docMk/>
            <pc:sldMk cId="781757708" sldId="308"/>
            <ac:cxnSpMk id="28" creationId="{3DF94A97-9231-EB80-3DED-845CFE135BB4}"/>
          </ac:cxnSpMkLst>
        </pc:cxnChg>
        <pc:cxnChg chg="add mod">
          <ac:chgData name="Harrison, James H (jhh5y)" userId="b54e91c0-fe5f-4cdd-a96e-e47c544bc298" providerId="ADAL" clId="{9C4E0136-467F-DF49-AA74-72A0A33D83F3}" dt="2023-05-01T19:11:20.838" v="1805" actId="1038"/>
          <ac:cxnSpMkLst>
            <pc:docMk/>
            <pc:sldMk cId="781757708" sldId="308"/>
            <ac:cxnSpMk id="36" creationId="{BC6B326E-2A38-2EC6-E6A0-B57C19BAA95A}"/>
          </ac:cxnSpMkLst>
        </pc:cxnChg>
      </pc:sldChg>
      <pc:sldChg chg="addSp delSp modSp new mod modClrScheme modAnim chgLayout">
        <pc:chgData name="Harrison, James H (jhh5y)" userId="b54e91c0-fe5f-4cdd-a96e-e47c544bc298" providerId="ADAL" clId="{9C4E0136-467F-DF49-AA74-72A0A33D83F3}" dt="2023-05-09T23:13:03.274" v="1818"/>
        <pc:sldMkLst>
          <pc:docMk/>
          <pc:sldMk cId="3323147332" sldId="309"/>
        </pc:sldMkLst>
        <pc:spChg chg="del mod ord">
          <ac:chgData name="Harrison, James H (jhh5y)" userId="b54e91c0-fe5f-4cdd-a96e-e47c544bc298" providerId="ADAL" clId="{9C4E0136-467F-DF49-AA74-72A0A33D83F3}" dt="2023-04-30T19:29:40.883" v="1231" actId="700"/>
          <ac:spMkLst>
            <pc:docMk/>
            <pc:sldMk cId="3323147332" sldId="309"/>
            <ac:spMk id="2" creationId="{BA2ED31E-096B-5866-780A-BC3F952EB6EC}"/>
          </ac:spMkLst>
        </pc:spChg>
        <pc:spChg chg="del mod ord">
          <ac:chgData name="Harrison, James H (jhh5y)" userId="b54e91c0-fe5f-4cdd-a96e-e47c544bc298" providerId="ADAL" clId="{9C4E0136-467F-DF49-AA74-72A0A33D83F3}" dt="2023-04-30T19:29:40.883" v="1231" actId="700"/>
          <ac:spMkLst>
            <pc:docMk/>
            <pc:sldMk cId="3323147332" sldId="309"/>
            <ac:spMk id="3" creationId="{D28AAF4F-C9C3-D567-3177-2611F121A3CA}"/>
          </ac:spMkLst>
        </pc:spChg>
        <pc:spChg chg="del">
          <ac:chgData name="Harrison, James H (jhh5y)" userId="b54e91c0-fe5f-4cdd-a96e-e47c544bc298" providerId="ADAL" clId="{9C4E0136-467F-DF49-AA74-72A0A33D83F3}" dt="2023-04-30T19:29:40.883" v="1231" actId="700"/>
          <ac:spMkLst>
            <pc:docMk/>
            <pc:sldMk cId="3323147332" sldId="309"/>
            <ac:spMk id="4" creationId="{555B5BBD-BAA5-9B64-D582-286DC43BFB75}"/>
          </ac:spMkLst>
        </pc:spChg>
        <pc:spChg chg="add mod ord">
          <ac:chgData name="Harrison, James H (jhh5y)" userId="b54e91c0-fe5f-4cdd-a96e-e47c544bc298" providerId="ADAL" clId="{9C4E0136-467F-DF49-AA74-72A0A33D83F3}" dt="2023-04-30T19:29:50.017" v="1247" actId="113"/>
          <ac:spMkLst>
            <pc:docMk/>
            <pc:sldMk cId="3323147332" sldId="309"/>
            <ac:spMk id="5" creationId="{0176B62E-0FA9-A56F-3515-07A526AEA877}"/>
          </ac:spMkLst>
        </pc:spChg>
        <pc:spChg chg="add mod ord">
          <ac:chgData name="Harrison, James H (jhh5y)" userId="b54e91c0-fe5f-4cdd-a96e-e47c544bc298" providerId="ADAL" clId="{9C4E0136-467F-DF49-AA74-72A0A33D83F3}" dt="2023-04-30T19:29:40.883" v="1231" actId="700"/>
          <ac:spMkLst>
            <pc:docMk/>
            <pc:sldMk cId="3323147332" sldId="309"/>
            <ac:spMk id="6" creationId="{DBB28421-4E1B-C9D6-8552-4ED88D1B733F}"/>
          </ac:spMkLst>
        </pc:spChg>
      </pc:sldChg>
    </pc:docChg>
  </pc:docChgLst>
  <pc:docChgLst>
    <pc:chgData name="Harrison, James H (jhh5y)" userId="b54e91c0-fe5f-4cdd-a96e-e47c544bc298" providerId="ADAL" clId="{918CC53B-1E68-B849-996D-FBB5A43E4700}"/>
    <pc:docChg chg="custSel modSld modShowInfo">
      <pc:chgData name="Harrison, James H (jhh5y)" userId="b54e91c0-fe5f-4cdd-a96e-e47c544bc298" providerId="ADAL" clId="{918CC53B-1E68-B849-996D-FBB5A43E4700}" dt="2023-11-02T15:22:06.374" v="2484" actId="20577"/>
      <pc:docMkLst>
        <pc:docMk/>
      </pc:docMkLst>
      <pc:sldChg chg="modSp mod modNotesTx">
        <pc:chgData name="Harrison, James H (jhh5y)" userId="b54e91c0-fe5f-4cdd-a96e-e47c544bc298" providerId="ADAL" clId="{918CC53B-1E68-B849-996D-FBB5A43E4700}" dt="2023-11-02T15:19:12.737" v="2454" actId="20577"/>
        <pc:sldMkLst>
          <pc:docMk/>
          <pc:sldMk cId="2865696464" sldId="259"/>
        </pc:sldMkLst>
        <pc:spChg chg="mod">
          <ac:chgData name="Harrison, James H (jhh5y)" userId="b54e91c0-fe5f-4cdd-a96e-e47c544bc298" providerId="ADAL" clId="{918CC53B-1E68-B849-996D-FBB5A43E4700}" dt="2023-11-02T15:19:05.942" v="2451" actId="20577"/>
          <ac:spMkLst>
            <pc:docMk/>
            <pc:sldMk cId="2865696464" sldId="259"/>
            <ac:spMk id="3" creationId="{C4C630BA-9D49-D344-97CD-7C35689E8408}"/>
          </ac:spMkLst>
        </pc:spChg>
      </pc:sldChg>
      <pc:sldChg chg="modSp mod modNotesTx">
        <pc:chgData name="Harrison, James H (jhh5y)" userId="b54e91c0-fe5f-4cdd-a96e-e47c544bc298" providerId="ADAL" clId="{918CC53B-1E68-B849-996D-FBB5A43E4700}" dt="2023-11-02T15:18:46.715" v="2445" actId="20577"/>
        <pc:sldMkLst>
          <pc:docMk/>
          <pc:sldMk cId="3880651172" sldId="260"/>
        </pc:sldMkLst>
        <pc:spChg chg="mod">
          <ac:chgData name="Harrison, James H (jhh5y)" userId="b54e91c0-fe5f-4cdd-a96e-e47c544bc298" providerId="ADAL" clId="{918CC53B-1E68-B849-996D-FBB5A43E4700}" dt="2023-11-02T15:17:54.213" v="2374" actId="27636"/>
          <ac:spMkLst>
            <pc:docMk/>
            <pc:sldMk cId="3880651172" sldId="260"/>
            <ac:spMk id="3" creationId="{CBE63CC1-6763-F844-BAA2-31F9FF073DE4}"/>
          </ac:spMkLst>
        </pc:spChg>
      </pc:sldChg>
      <pc:sldChg chg="modSp mod modNotesTx">
        <pc:chgData name="Harrison, James H (jhh5y)" userId="b54e91c0-fe5f-4cdd-a96e-e47c544bc298" providerId="ADAL" clId="{918CC53B-1E68-B849-996D-FBB5A43E4700}" dt="2023-11-02T14:38:52.660" v="764" actId="20577"/>
        <pc:sldMkLst>
          <pc:docMk/>
          <pc:sldMk cId="1052696111" sldId="288"/>
        </pc:sldMkLst>
        <pc:spChg chg="mod">
          <ac:chgData name="Harrison, James H (jhh5y)" userId="b54e91c0-fe5f-4cdd-a96e-e47c544bc298" providerId="ADAL" clId="{918CC53B-1E68-B849-996D-FBB5A43E4700}" dt="2023-11-02T14:38:18.475" v="665" actId="113"/>
          <ac:spMkLst>
            <pc:docMk/>
            <pc:sldMk cId="1052696111" sldId="288"/>
            <ac:spMk id="3" creationId="{92425F66-DDAF-714F-A9CE-1A57AF800F5E}"/>
          </ac:spMkLst>
        </pc:spChg>
      </pc:sldChg>
      <pc:sldChg chg="modSp mod modNotesTx">
        <pc:chgData name="Harrison, James H (jhh5y)" userId="b54e91c0-fe5f-4cdd-a96e-e47c544bc298" providerId="ADAL" clId="{918CC53B-1E68-B849-996D-FBB5A43E4700}" dt="2023-11-02T15:11:49.859" v="1992" actId="20577"/>
        <pc:sldMkLst>
          <pc:docMk/>
          <pc:sldMk cId="2000591597" sldId="293"/>
        </pc:sldMkLst>
        <pc:spChg chg="mod">
          <ac:chgData name="Harrison, James H (jhh5y)" userId="b54e91c0-fe5f-4cdd-a96e-e47c544bc298" providerId="ADAL" clId="{918CC53B-1E68-B849-996D-FBB5A43E4700}" dt="2023-11-02T15:11:49.859" v="1992" actId="20577"/>
          <ac:spMkLst>
            <pc:docMk/>
            <pc:sldMk cId="2000591597" sldId="293"/>
            <ac:spMk id="3" creationId="{1610F1DD-3D06-8746-875D-7A59E147E553}"/>
          </ac:spMkLst>
        </pc:spChg>
      </pc:sldChg>
      <pc:sldChg chg="modSp mod">
        <pc:chgData name="Harrison, James H (jhh5y)" userId="b54e91c0-fe5f-4cdd-a96e-e47c544bc298" providerId="ADAL" clId="{918CC53B-1E68-B849-996D-FBB5A43E4700}" dt="2023-11-02T14:30:26.094" v="550" actId="1035"/>
        <pc:sldMkLst>
          <pc:docMk/>
          <pc:sldMk cId="1470226668" sldId="294"/>
        </pc:sldMkLst>
        <pc:spChg chg="mod">
          <ac:chgData name="Harrison, James H (jhh5y)" userId="b54e91c0-fe5f-4cdd-a96e-e47c544bc298" providerId="ADAL" clId="{918CC53B-1E68-B849-996D-FBB5A43E4700}" dt="2023-11-02T14:30:15.333" v="544" actId="255"/>
          <ac:spMkLst>
            <pc:docMk/>
            <pc:sldMk cId="1470226668" sldId="294"/>
            <ac:spMk id="2" creationId="{AF1957A6-45D1-794A-93DE-F7CEF6EE6E66}"/>
          </ac:spMkLst>
        </pc:spChg>
        <pc:spChg chg="mod">
          <ac:chgData name="Harrison, James H (jhh5y)" userId="b54e91c0-fe5f-4cdd-a96e-e47c544bc298" providerId="ADAL" clId="{918CC53B-1E68-B849-996D-FBB5A43E4700}" dt="2023-11-02T14:30:26.094" v="550" actId="1035"/>
          <ac:spMkLst>
            <pc:docMk/>
            <pc:sldMk cId="1470226668" sldId="294"/>
            <ac:spMk id="3" creationId="{FBA06F95-3D0F-F247-A69E-D5244911A061}"/>
          </ac:spMkLst>
        </pc:spChg>
      </pc:sldChg>
      <pc:sldChg chg="modSp mod">
        <pc:chgData name="Harrison, James H (jhh5y)" userId="b54e91c0-fe5f-4cdd-a96e-e47c544bc298" providerId="ADAL" clId="{918CC53B-1E68-B849-996D-FBB5A43E4700}" dt="2023-11-02T15:21:24.523" v="2482" actId="20577"/>
        <pc:sldMkLst>
          <pc:docMk/>
          <pc:sldMk cId="1196964814" sldId="297"/>
        </pc:sldMkLst>
        <pc:spChg chg="mod">
          <ac:chgData name="Harrison, James H (jhh5y)" userId="b54e91c0-fe5f-4cdd-a96e-e47c544bc298" providerId="ADAL" clId="{918CC53B-1E68-B849-996D-FBB5A43E4700}" dt="2023-11-02T15:21:24.523" v="2482" actId="20577"/>
          <ac:spMkLst>
            <pc:docMk/>
            <pc:sldMk cId="1196964814" sldId="297"/>
            <ac:spMk id="3" creationId="{0E625C80-D2AC-9A47-A283-BA92E9099E6C}"/>
          </ac:spMkLst>
        </pc:spChg>
      </pc:sldChg>
      <pc:sldChg chg="modSp mod">
        <pc:chgData name="Harrison, James H (jhh5y)" userId="b54e91c0-fe5f-4cdd-a96e-e47c544bc298" providerId="ADAL" clId="{918CC53B-1E68-B849-996D-FBB5A43E4700}" dt="2023-11-02T15:22:06.374" v="2484" actId="20577"/>
        <pc:sldMkLst>
          <pc:docMk/>
          <pc:sldMk cId="0" sldId="300"/>
        </pc:sldMkLst>
        <pc:spChg chg="mod">
          <ac:chgData name="Harrison, James H (jhh5y)" userId="b54e91c0-fe5f-4cdd-a96e-e47c544bc298" providerId="ADAL" clId="{918CC53B-1E68-B849-996D-FBB5A43E4700}" dt="2023-11-02T15:22:06.374" v="2484" actId="20577"/>
          <ac:spMkLst>
            <pc:docMk/>
            <pc:sldMk cId="0" sldId="300"/>
            <ac:spMk id="231" creationId="{00000000-0000-0000-0000-000000000000}"/>
          </ac:spMkLst>
        </pc:spChg>
      </pc:sldChg>
      <pc:sldChg chg="modSp mod">
        <pc:chgData name="Harrison, James H (jhh5y)" userId="b54e91c0-fe5f-4cdd-a96e-e47c544bc298" providerId="ADAL" clId="{918CC53B-1E68-B849-996D-FBB5A43E4700}" dt="2023-11-02T14:46:14.104" v="969" actId="20577"/>
        <pc:sldMkLst>
          <pc:docMk/>
          <pc:sldMk cId="3807643329" sldId="313"/>
        </pc:sldMkLst>
        <pc:spChg chg="mod">
          <ac:chgData name="Harrison, James H (jhh5y)" userId="b54e91c0-fe5f-4cdd-a96e-e47c544bc298" providerId="ADAL" clId="{918CC53B-1E68-B849-996D-FBB5A43E4700}" dt="2023-11-02T14:46:14.104" v="969" actId="20577"/>
          <ac:spMkLst>
            <pc:docMk/>
            <pc:sldMk cId="3807643329" sldId="313"/>
            <ac:spMk id="11" creationId="{2FDBAF8E-03A1-EA90-9353-C4598EE483A6}"/>
          </ac:spMkLst>
        </pc:spChg>
      </pc:sldChg>
      <pc:sldChg chg="modSp mod modNotesTx">
        <pc:chgData name="Harrison, James H (jhh5y)" userId="b54e91c0-fe5f-4cdd-a96e-e47c544bc298" providerId="ADAL" clId="{918CC53B-1E68-B849-996D-FBB5A43E4700}" dt="2023-11-02T14:44:08.418" v="968" actId="20577"/>
        <pc:sldMkLst>
          <pc:docMk/>
          <pc:sldMk cId="3246612433" sldId="314"/>
        </pc:sldMkLst>
        <pc:spChg chg="mod">
          <ac:chgData name="Harrison, James H (jhh5y)" userId="b54e91c0-fe5f-4cdd-a96e-e47c544bc298" providerId="ADAL" clId="{918CC53B-1E68-B849-996D-FBB5A43E4700}" dt="2023-11-02T14:44:08.418" v="968" actId="20577"/>
          <ac:spMkLst>
            <pc:docMk/>
            <pc:sldMk cId="3246612433" sldId="314"/>
            <ac:spMk id="3" creationId="{D851CF29-126D-9E23-3CCD-9580FFFBF98B}"/>
          </ac:spMkLst>
        </pc:spChg>
      </pc:sldChg>
    </pc:docChg>
  </pc:docChgLst>
  <pc:docChgLst>
    <pc:chgData name="James Harrison" userId="b54e91c0-fe5f-4cdd-a96e-e47c544bc298" providerId="ADAL" clId="{6BA5A4C2-E473-9248-9D1F-16E8BBDB80B8}"/>
    <pc:docChg chg="custSel modSld modMainMaster">
      <pc:chgData name="James Harrison" userId="b54e91c0-fe5f-4cdd-a96e-e47c544bc298" providerId="ADAL" clId="{6BA5A4C2-E473-9248-9D1F-16E8BBDB80B8}" dt="2022-11-02T18:44:47.255" v="14" actId="20577"/>
      <pc:docMkLst>
        <pc:docMk/>
      </pc:docMkLst>
      <pc:sldChg chg="modSp mod">
        <pc:chgData name="James Harrison" userId="b54e91c0-fe5f-4cdd-a96e-e47c544bc298" providerId="ADAL" clId="{6BA5A4C2-E473-9248-9D1F-16E8BBDB80B8}" dt="2022-11-02T18:44:47.255" v="14" actId="20577"/>
        <pc:sldMkLst>
          <pc:docMk/>
          <pc:sldMk cId="0" sldId="300"/>
        </pc:sldMkLst>
        <pc:spChg chg="mod">
          <ac:chgData name="James Harrison" userId="b54e91c0-fe5f-4cdd-a96e-e47c544bc298" providerId="ADAL" clId="{6BA5A4C2-E473-9248-9D1F-16E8BBDB80B8}" dt="2022-11-02T18:44:47.255" v="14" actId="20577"/>
          <ac:spMkLst>
            <pc:docMk/>
            <pc:sldMk cId="0" sldId="300"/>
            <ac:spMk id="231" creationId="{00000000-0000-0000-0000-000000000000}"/>
          </ac:spMkLst>
        </pc:spChg>
      </pc:sldChg>
      <pc:sldChg chg="modSp mod">
        <pc:chgData name="James Harrison" userId="b54e91c0-fe5f-4cdd-a96e-e47c544bc298" providerId="ADAL" clId="{6BA5A4C2-E473-9248-9D1F-16E8BBDB80B8}" dt="2022-10-24T15:39:59.460" v="0"/>
        <pc:sldMkLst>
          <pc:docMk/>
          <pc:sldMk cId="2006932059" sldId="305"/>
        </pc:sldMkLst>
        <pc:spChg chg="mod">
          <ac:chgData name="James Harrison" userId="b54e91c0-fe5f-4cdd-a96e-e47c544bc298" providerId="ADAL" clId="{6BA5A4C2-E473-9248-9D1F-16E8BBDB80B8}" dt="2022-10-24T15:39:59.460" v="0"/>
          <ac:spMkLst>
            <pc:docMk/>
            <pc:sldMk cId="2006932059" sldId="305"/>
            <ac:spMk id="3" creationId="{EAFBFA64-3749-7EEE-E07D-0EF02EE894DF}"/>
          </ac:spMkLst>
        </pc:spChg>
      </pc:sldChg>
      <pc:sldMasterChg chg="modSldLayout">
        <pc:chgData name="James Harrison" userId="b54e91c0-fe5f-4cdd-a96e-e47c544bc298" providerId="ADAL" clId="{6BA5A4C2-E473-9248-9D1F-16E8BBDB80B8}" dt="2022-11-02T18:43:50.777" v="7" actId="14100"/>
        <pc:sldMasterMkLst>
          <pc:docMk/>
          <pc:sldMasterMk cId="4238086053" sldId="2147483648"/>
        </pc:sldMasterMkLst>
        <pc:sldLayoutChg chg="addSp delSp modSp mod">
          <pc:chgData name="James Harrison" userId="b54e91c0-fe5f-4cdd-a96e-e47c544bc298" providerId="ADAL" clId="{6BA5A4C2-E473-9248-9D1F-16E8BBDB80B8}" dt="2022-11-02T18:43:50.777" v="7" actId="14100"/>
          <pc:sldLayoutMkLst>
            <pc:docMk/>
            <pc:sldMasterMk cId="4238086053" sldId="2147483648"/>
            <pc:sldLayoutMk cId="2029907101" sldId="2147483660"/>
          </pc:sldLayoutMkLst>
          <pc:picChg chg="add del mod">
            <ac:chgData name="James Harrison" userId="b54e91c0-fe5f-4cdd-a96e-e47c544bc298" providerId="ADAL" clId="{6BA5A4C2-E473-9248-9D1F-16E8BBDB80B8}" dt="2022-11-02T18:43:36.108" v="4" actId="478"/>
            <ac:picMkLst>
              <pc:docMk/>
              <pc:sldMasterMk cId="4238086053" sldId="2147483648"/>
              <pc:sldLayoutMk cId="2029907101" sldId="2147483660"/>
              <ac:picMk id="2" creationId="{0745B945-4CA6-0B01-B162-47E9CA0C1313}"/>
            </ac:picMkLst>
          </pc:picChg>
          <pc:picChg chg="add mod">
            <ac:chgData name="James Harrison" userId="b54e91c0-fe5f-4cdd-a96e-e47c544bc298" providerId="ADAL" clId="{6BA5A4C2-E473-9248-9D1F-16E8BBDB80B8}" dt="2022-11-02T18:43:50.777" v="7" actId="14100"/>
            <ac:picMkLst>
              <pc:docMk/>
              <pc:sldMasterMk cId="4238086053" sldId="2147483648"/>
              <pc:sldLayoutMk cId="2029907101" sldId="2147483660"/>
              <ac:picMk id="3" creationId="{C8A9140C-9307-1632-6344-E31BE8C010CA}"/>
            </ac:picMkLst>
          </pc:picChg>
          <pc:picChg chg="del">
            <ac:chgData name="James Harrison" userId="b54e91c0-fe5f-4cdd-a96e-e47c544bc298" providerId="ADAL" clId="{6BA5A4C2-E473-9248-9D1F-16E8BBDB80B8}" dt="2022-11-02T18:42:04.003" v="1" actId="478"/>
            <ac:picMkLst>
              <pc:docMk/>
              <pc:sldMasterMk cId="4238086053" sldId="2147483648"/>
              <pc:sldLayoutMk cId="2029907101" sldId="2147483660"/>
              <ac:picMk id="16" creationId="{00000000-0000-0000-0000-000000000000}"/>
            </ac:picMkLst>
          </pc:picChg>
        </pc:sldLayoutChg>
      </pc:sldMasterChg>
    </pc:docChg>
  </pc:docChgLst>
  <pc:docChgLst>
    <pc:chgData name="Harrison, James H (jhh5y)" userId="b54e91c0-fe5f-4cdd-a96e-e47c544bc298" providerId="ADAL" clId="{6BA5A4C2-E473-9248-9D1F-16E8BBDB80B8}"/>
    <pc:docChg chg="undo custSel addSld modSld modMainMaster">
      <pc:chgData name="Harrison, James H (jhh5y)" userId="b54e91c0-fe5f-4cdd-a96e-e47c544bc298" providerId="ADAL" clId="{6BA5A4C2-E473-9248-9D1F-16E8BBDB80B8}" dt="2022-11-10T19:23:10.802" v="6886" actId="167"/>
      <pc:docMkLst>
        <pc:docMk/>
      </pc:docMkLst>
      <pc:sldChg chg="modSp mod">
        <pc:chgData name="Harrison, James H (jhh5y)" userId="b54e91c0-fe5f-4cdd-a96e-e47c544bc298" providerId="ADAL" clId="{6BA5A4C2-E473-9248-9D1F-16E8BBDB80B8}" dt="2022-11-09T15:50:37.325" v="4482" actId="113"/>
        <pc:sldMkLst>
          <pc:docMk/>
          <pc:sldMk cId="2865696464" sldId="259"/>
        </pc:sldMkLst>
        <pc:spChg chg="mod">
          <ac:chgData name="Harrison, James H (jhh5y)" userId="b54e91c0-fe5f-4cdd-a96e-e47c544bc298" providerId="ADAL" clId="{6BA5A4C2-E473-9248-9D1F-16E8BBDB80B8}" dt="2022-11-09T15:50:37.325" v="4482" actId="113"/>
          <ac:spMkLst>
            <pc:docMk/>
            <pc:sldMk cId="2865696464" sldId="259"/>
            <ac:spMk id="3" creationId="{C4C630BA-9D49-D344-97CD-7C35689E8408}"/>
          </ac:spMkLst>
        </pc:spChg>
      </pc:sldChg>
      <pc:sldChg chg="modSp mod modNotesTx">
        <pc:chgData name="Harrison, James H (jhh5y)" userId="b54e91c0-fe5f-4cdd-a96e-e47c544bc298" providerId="ADAL" clId="{6BA5A4C2-E473-9248-9D1F-16E8BBDB80B8}" dt="2022-11-09T15:43:25.300" v="4433" actId="20577"/>
        <pc:sldMkLst>
          <pc:docMk/>
          <pc:sldMk cId="3880651172" sldId="260"/>
        </pc:sldMkLst>
        <pc:spChg chg="mod">
          <ac:chgData name="Harrison, James H (jhh5y)" userId="b54e91c0-fe5f-4cdd-a96e-e47c544bc298" providerId="ADAL" clId="{6BA5A4C2-E473-9248-9D1F-16E8BBDB80B8}" dt="2022-11-09T15:43:25.300" v="4433" actId="20577"/>
          <ac:spMkLst>
            <pc:docMk/>
            <pc:sldMk cId="3880651172" sldId="260"/>
            <ac:spMk id="3" creationId="{CBE63CC1-6763-F844-BAA2-31F9FF073DE4}"/>
          </ac:spMkLst>
        </pc:spChg>
      </pc:sldChg>
      <pc:sldChg chg="addSp modSp mod">
        <pc:chgData name="Harrison, James H (jhh5y)" userId="b54e91c0-fe5f-4cdd-a96e-e47c544bc298" providerId="ADAL" clId="{6BA5A4C2-E473-9248-9D1F-16E8BBDB80B8}" dt="2022-11-08T19:02:42.579" v="2149"/>
        <pc:sldMkLst>
          <pc:docMk/>
          <pc:sldMk cId="385403375" sldId="270"/>
        </pc:sldMkLst>
        <pc:spChg chg="mod">
          <ac:chgData name="Harrison, James H (jhh5y)" userId="b54e91c0-fe5f-4cdd-a96e-e47c544bc298" providerId="ADAL" clId="{6BA5A4C2-E473-9248-9D1F-16E8BBDB80B8}" dt="2022-11-08T18:42:44.440" v="1980" actId="20577"/>
          <ac:spMkLst>
            <pc:docMk/>
            <pc:sldMk cId="385403375" sldId="270"/>
            <ac:spMk id="3" creationId="{912A1ED7-7E4D-6D4A-A27F-C086D9A39156}"/>
          </ac:spMkLst>
        </pc:spChg>
        <pc:picChg chg="add mod">
          <ac:chgData name="Harrison, James H (jhh5y)" userId="b54e91c0-fe5f-4cdd-a96e-e47c544bc298" providerId="ADAL" clId="{6BA5A4C2-E473-9248-9D1F-16E8BBDB80B8}" dt="2022-11-08T19:02:42.579" v="2149"/>
          <ac:picMkLst>
            <pc:docMk/>
            <pc:sldMk cId="385403375" sldId="270"/>
            <ac:picMk id="5" creationId="{3DC40751-550C-73F2-1CAE-B14325BD3AE4}"/>
          </ac:picMkLst>
        </pc:picChg>
      </pc:sldChg>
      <pc:sldChg chg="modNotesTx">
        <pc:chgData name="Harrison, James H (jhh5y)" userId="b54e91c0-fe5f-4cdd-a96e-e47c544bc298" providerId="ADAL" clId="{6BA5A4C2-E473-9248-9D1F-16E8BBDB80B8}" dt="2022-11-09T15:12:15.537" v="4199" actId="20577"/>
        <pc:sldMkLst>
          <pc:docMk/>
          <pc:sldMk cId="1165362841" sldId="272"/>
        </pc:sldMkLst>
      </pc:sldChg>
      <pc:sldChg chg="modSp mod">
        <pc:chgData name="Harrison, James H (jhh5y)" userId="b54e91c0-fe5f-4cdd-a96e-e47c544bc298" providerId="ADAL" clId="{6BA5A4C2-E473-9248-9D1F-16E8BBDB80B8}" dt="2022-11-08T15:04:03.132" v="252" actId="313"/>
        <pc:sldMkLst>
          <pc:docMk/>
          <pc:sldMk cId="3355053712" sldId="273"/>
        </pc:sldMkLst>
        <pc:spChg chg="mod">
          <ac:chgData name="Harrison, James H (jhh5y)" userId="b54e91c0-fe5f-4cdd-a96e-e47c544bc298" providerId="ADAL" clId="{6BA5A4C2-E473-9248-9D1F-16E8BBDB80B8}" dt="2022-11-08T15:04:03.132" v="252" actId="313"/>
          <ac:spMkLst>
            <pc:docMk/>
            <pc:sldMk cId="3355053712" sldId="273"/>
            <ac:spMk id="3" creationId="{FF273CA2-AC0B-8C48-AF60-CD3F80BAC0F2}"/>
          </ac:spMkLst>
        </pc:spChg>
      </pc:sldChg>
      <pc:sldChg chg="addSp delSp modSp mod delAnim modAnim modNotesTx">
        <pc:chgData name="Harrison, James H (jhh5y)" userId="b54e91c0-fe5f-4cdd-a96e-e47c544bc298" providerId="ADAL" clId="{6BA5A4C2-E473-9248-9D1F-16E8BBDB80B8}" dt="2022-11-10T18:34:37.976" v="5310" actId="20577"/>
        <pc:sldMkLst>
          <pc:docMk/>
          <pc:sldMk cId="294427621" sldId="274"/>
        </pc:sldMkLst>
        <pc:spChg chg="mod">
          <ac:chgData name="Harrison, James H (jhh5y)" userId="b54e91c0-fe5f-4cdd-a96e-e47c544bc298" providerId="ADAL" clId="{6BA5A4C2-E473-9248-9D1F-16E8BBDB80B8}" dt="2022-11-09T15:00:27.905" v="3794" actId="20577"/>
          <ac:spMkLst>
            <pc:docMk/>
            <pc:sldMk cId="294427621" sldId="274"/>
            <ac:spMk id="2" creationId="{C0C2DAC6-9023-2440-9DF9-ACD679958977}"/>
          </ac:spMkLst>
        </pc:spChg>
        <pc:spChg chg="mod">
          <ac:chgData name="Harrison, James H (jhh5y)" userId="b54e91c0-fe5f-4cdd-a96e-e47c544bc298" providerId="ADAL" clId="{6BA5A4C2-E473-9248-9D1F-16E8BBDB80B8}" dt="2022-11-09T15:47:22.794" v="4445" actId="948"/>
          <ac:spMkLst>
            <pc:docMk/>
            <pc:sldMk cId="294427621" sldId="274"/>
            <ac:spMk id="3" creationId="{DECF3EC2-5E22-8942-A8A2-8FD8F9CE1A3A}"/>
          </ac:spMkLst>
        </pc:spChg>
        <pc:spChg chg="mod">
          <ac:chgData name="Harrison, James H (jhh5y)" userId="b54e91c0-fe5f-4cdd-a96e-e47c544bc298" providerId="ADAL" clId="{6BA5A4C2-E473-9248-9D1F-16E8BBDB80B8}" dt="2022-11-09T14:48:27.806" v="3511" actId="20577"/>
          <ac:spMkLst>
            <pc:docMk/>
            <pc:sldMk cId="294427621" sldId="274"/>
            <ac:spMk id="6" creationId="{57968A7C-3AAE-8449-A397-B7D76F57E906}"/>
          </ac:spMkLst>
        </pc:spChg>
        <pc:spChg chg="mod">
          <ac:chgData name="Harrison, James H (jhh5y)" userId="b54e91c0-fe5f-4cdd-a96e-e47c544bc298" providerId="ADAL" clId="{6BA5A4C2-E473-9248-9D1F-16E8BBDB80B8}" dt="2022-11-09T14:48:44.415" v="3517" actId="14100"/>
          <ac:spMkLst>
            <pc:docMk/>
            <pc:sldMk cId="294427621" sldId="274"/>
            <ac:spMk id="8" creationId="{26E0559D-703E-CB46-B49B-B3CCDFE71FC2}"/>
          </ac:spMkLst>
        </pc:spChg>
        <pc:spChg chg="mod">
          <ac:chgData name="Harrison, James H (jhh5y)" userId="b54e91c0-fe5f-4cdd-a96e-e47c544bc298" providerId="ADAL" clId="{6BA5A4C2-E473-9248-9D1F-16E8BBDB80B8}" dt="2022-11-09T15:16:33.368" v="4249" actId="1037"/>
          <ac:spMkLst>
            <pc:docMk/>
            <pc:sldMk cId="294427621" sldId="274"/>
            <ac:spMk id="9" creationId="{2ED8F372-28D0-9E4F-B38E-0529889BA26E}"/>
          </ac:spMkLst>
        </pc:spChg>
        <pc:spChg chg="mod">
          <ac:chgData name="Harrison, James H (jhh5y)" userId="b54e91c0-fe5f-4cdd-a96e-e47c544bc298" providerId="ADAL" clId="{6BA5A4C2-E473-9248-9D1F-16E8BBDB80B8}" dt="2022-11-09T15:10:39.687" v="4051" actId="20577"/>
          <ac:spMkLst>
            <pc:docMk/>
            <pc:sldMk cId="294427621" sldId="274"/>
            <ac:spMk id="10" creationId="{524D3EC2-4174-AE4A-A908-F81249DAED80}"/>
          </ac:spMkLst>
        </pc:spChg>
        <pc:spChg chg="mod">
          <ac:chgData name="Harrison, James H (jhh5y)" userId="b54e91c0-fe5f-4cdd-a96e-e47c544bc298" providerId="ADAL" clId="{6BA5A4C2-E473-9248-9D1F-16E8BBDB80B8}" dt="2022-11-09T14:48:47.466" v="3518" actId="14100"/>
          <ac:spMkLst>
            <pc:docMk/>
            <pc:sldMk cId="294427621" sldId="274"/>
            <ac:spMk id="11" creationId="{6F320246-FC0D-224F-9DDD-A3CEC1398AC0}"/>
          </ac:spMkLst>
        </pc:spChg>
        <pc:spChg chg="mod">
          <ac:chgData name="Harrison, James H (jhh5y)" userId="b54e91c0-fe5f-4cdd-a96e-e47c544bc298" providerId="ADAL" clId="{6BA5A4C2-E473-9248-9D1F-16E8BBDB80B8}" dt="2022-11-09T14:52:01.106" v="3658" actId="14100"/>
          <ac:spMkLst>
            <pc:docMk/>
            <pc:sldMk cId="294427621" sldId="274"/>
            <ac:spMk id="12" creationId="{6ACEC40C-4C98-064A-ACFE-6FA4EF01E607}"/>
          </ac:spMkLst>
        </pc:spChg>
        <pc:spChg chg="mod">
          <ac:chgData name="Harrison, James H (jhh5y)" userId="b54e91c0-fe5f-4cdd-a96e-e47c544bc298" providerId="ADAL" clId="{6BA5A4C2-E473-9248-9D1F-16E8BBDB80B8}" dt="2022-11-09T15:16:43.817" v="4250" actId="1037"/>
          <ac:spMkLst>
            <pc:docMk/>
            <pc:sldMk cId="294427621" sldId="274"/>
            <ac:spMk id="13" creationId="{4AC94196-04B5-9C43-B345-06FB5D866FC3}"/>
          </ac:spMkLst>
        </pc:spChg>
        <pc:spChg chg="mod">
          <ac:chgData name="Harrison, James H (jhh5y)" userId="b54e91c0-fe5f-4cdd-a96e-e47c544bc298" providerId="ADAL" clId="{6BA5A4C2-E473-9248-9D1F-16E8BBDB80B8}" dt="2022-11-09T15:10:14.824" v="4023" actId="20577"/>
          <ac:spMkLst>
            <pc:docMk/>
            <pc:sldMk cId="294427621" sldId="274"/>
            <ac:spMk id="14" creationId="{0032C568-04EB-2F45-B619-D2EA025C258E}"/>
          </ac:spMkLst>
        </pc:spChg>
        <pc:spChg chg="mod">
          <ac:chgData name="Harrison, James H (jhh5y)" userId="b54e91c0-fe5f-4cdd-a96e-e47c544bc298" providerId="ADAL" clId="{6BA5A4C2-E473-9248-9D1F-16E8BBDB80B8}" dt="2022-11-09T14:52:05.141" v="3659" actId="14100"/>
          <ac:spMkLst>
            <pc:docMk/>
            <pc:sldMk cId="294427621" sldId="274"/>
            <ac:spMk id="15" creationId="{9965F158-4A5F-2D49-92D4-37D8E7E6DE8A}"/>
          </ac:spMkLst>
        </pc:spChg>
        <pc:spChg chg="add del">
          <ac:chgData name="Harrison, James H (jhh5y)" userId="b54e91c0-fe5f-4cdd-a96e-e47c544bc298" providerId="ADAL" clId="{6BA5A4C2-E473-9248-9D1F-16E8BBDB80B8}" dt="2022-11-09T14:51:46.741" v="3653" actId="478"/>
          <ac:spMkLst>
            <pc:docMk/>
            <pc:sldMk cId="294427621" sldId="274"/>
            <ac:spMk id="19" creationId="{F4DD0C60-2D5B-E8DF-A67B-34F3B10510F1}"/>
          </ac:spMkLst>
        </pc:spChg>
        <pc:spChg chg="add del mod">
          <ac:chgData name="Harrison, James H (jhh5y)" userId="b54e91c0-fe5f-4cdd-a96e-e47c544bc298" providerId="ADAL" clId="{6BA5A4C2-E473-9248-9D1F-16E8BBDB80B8}" dt="2022-11-09T14:53:20.973" v="3698" actId="478"/>
          <ac:spMkLst>
            <pc:docMk/>
            <pc:sldMk cId="294427621" sldId="274"/>
            <ac:spMk id="20" creationId="{0F8BB4B6-C4F2-F177-7E52-4D6B67E2E907}"/>
          </ac:spMkLst>
        </pc:spChg>
        <pc:spChg chg="add del">
          <ac:chgData name="Harrison, James H (jhh5y)" userId="b54e91c0-fe5f-4cdd-a96e-e47c544bc298" providerId="ADAL" clId="{6BA5A4C2-E473-9248-9D1F-16E8BBDB80B8}" dt="2022-11-09T14:54:32.828" v="3719" actId="478"/>
          <ac:spMkLst>
            <pc:docMk/>
            <pc:sldMk cId="294427621" sldId="274"/>
            <ac:spMk id="21" creationId="{108D981A-198F-503C-F1BB-8060A586EB2D}"/>
          </ac:spMkLst>
        </pc:spChg>
        <pc:spChg chg="add mod">
          <ac:chgData name="Harrison, James H (jhh5y)" userId="b54e91c0-fe5f-4cdd-a96e-e47c544bc298" providerId="ADAL" clId="{6BA5A4C2-E473-9248-9D1F-16E8BBDB80B8}" dt="2022-11-09T14:58:24.381" v="3768" actId="164"/>
          <ac:spMkLst>
            <pc:docMk/>
            <pc:sldMk cId="294427621" sldId="274"/>
            <ac:spMk id="22" creationId="{15A82F0F-C512-AEDF-7060-9616526F8F30}"/>
          </ac:spMkLst>
        </pc:spChg>
        <pc:spChg chg="add mod">
          <ac:chgData name="Harrison, James H (jhh5y)" userId="b54e91c0-fe5f-4cdd-a96e-e47c544bc298" providerId="ADAL" clId="{6BA5A4C2-E473-9248-9D1F-16E8BBDB80B8}" dt="2022-11-09T14:58:24.381" v="3768" actId="164"/>
          <ac:spMkLst>
            <pc:docMk/>
            <pc:sldMk cId="294427621" sldId="274"/>
            <ac:spMk id="23" creationId="{96F10382-76D3-BBF3-5B45-57680A75FAC2}"/>
          </ac:spMkLst>
        </pc:spChg>
        <pc:spChg chg="add mod">
          <ac:chgData name="Harrison, James H (jhh5y)" userId="b54e91c0-fe5f-4cdd-a96e-e47c544bc298" providerId="ADAL" clId="{6BA5A4C2-E473-9248-9D1F-16E8BBDB80B8}" dt="2022-11-09T15:47:47.120" v="4466" actId="1035"/>
          <ac:spMkLst>
            <pc:docMk/>
            <pc:sldMk cId="294427621" sldId="274"/>
            <ac:spMk id="28" creationId="{11017209-2BC6-BF08-4B22-F3593841C1FF}"/>
          </ac:spMkLst>
        </pc:spChg>
        <pc:spChg chg="add mod">
          <ac:chgData name="Harrison, James H (jhh5y)" userId="b54e91c0-fe5f-4cdd-a96e-e47c544bc298" providerId="ADAL" clId="{6BA5A4C2-E473-9248-9D1F-16E8BBDB80B8}" dt="2022-11-09T15:47:47.120" v="4466" actId="1035"/>
          <ac:spMkLst>
            <pc:docMk/>
            <pc:sldMk cId="294427621" sldId="274"/>
            <ac:spMk id="30" creationId="{D0CAA221-726E-747A-13A8-30A5D322D554}"/>
          </ac:spMkLst>
        </pc:spChg>
        <pc:spChg chg="add mod">
          <ac:chgData name="Harrison, James H (jhh5y)" userId="b54e91c0-fe5f-4cdd-a96e-e47c544bc298" providerId="ADAL" clId="{6BA5A4C2-E473-9248-9D1F-16E8BBDB80B8}" dt="2022-11-09T15:47:47.120" v="4466" actId="1035"/>
          <ac:spMkLst>
            <pc:docMk/>
            <pc:sldMk cId="294427621" sldId="274"/>
            <ac:spMk id="31" creationId="{9A5E807D-D8E8-07BD-4377-103F52351DCF}"/>
          </ac:spMkLst>
        </pc:spChg>
        <pc:spChg chg="mod">
          <ac:chgData name="Harrison, James H (jhh5y)" userId="b54e91c0-fe5f-4cdd-a96e-e47c544bc298" providerId="ADAL" clId="{6BA5A4C2-E473-9248-9D1F-16E8BBDB80B8}" dt="2022-11-08T19:42:51.558" v="2550"/>
          <ac:spMkLst>
            <pc:docMk/>
            <pc:sldMk cId="294427621" sldId="274"/>
            <ac:spMk id="37" creationId="{59CF336F-1E81-773D-9E5F-89170D3BF81C}"/>
          </ac:spMkLst>
        </pc:spChg>
        <pc:spChg chg="mod">
          <ac:chgData name="Harrison, James H (jhh5y)" userId="b54e91c0-fe5f-4cdd-a96e-e47c544bc298" providerId="ADAL" clId="{6BA5A4C2-E473-9248-9D1F-16E8BBDB80B8}" dt="2022-11-08T20:08:45.699" v="2935" actId="20577"/>
          <ac:spMkLst>
            <pc:docMk/>
            <pc:sldMk cId="294427621" sldId="274"/>
            <ac:spMk id="38" creationId="{0C771DE4-A4E3-73AE-5D67-62713F91B090}"/>
          </ac:spMkLst>
        </pc:spChg>
        <pc:spChg chg="mod">
          <ac:chgData name="Harrison, James H (jhh5y)" userId="b54e91c0-fe5f-4cdd-a96e-e47c544bc298" providerId="ADAL" clId="{6BA5A4C2-E473-9248-9D1F-16E8BBDB80B8}" dt="2022-11-09T14:44:27.551" v="3397" actId="20577"/>
          <ac:spMkLst>
            <pc:docMk/>
            <pc:sldMk cId="294427621" sldId="274"/>
            <ac:spMk id="39" creationId="{CA382DDC-3D71-FB37-5BFC-2B20A6EC1DDF}"/>
          </ac:spMkLst>
        </pc:spChg>
        <pc:spChg chg="del mod">
          <ac:chgData name="Harrison, James H (jhh5y)" userId="b54e91c0-fe5f-4cdd-a96e-e47c544bc298" providerId="ADAL" clId="{6BA5A4C2-E473-9248-9D1F-16E8BBDB80B8}" dt="2022-11-09T14:44:30.205" v="3398" actId="478"/>
          <ac:spMkLst>
            <pc:docMk/>
            <pc:sldMk cId="294427621" sldId="274"/>
            <ac:spMk id="40" creationId="{15819DFA-A8D2-74F9-6A38-475E6F7E46A9}"/>
          </ac:spMkLst>
        </pc:spChg>
        <pc:spChg chg="add del mod">
          <ac:chgData name="Harrison, James H (jhh5y)" userId="b54e91c0-fe5f-4cdd-a96e-e47c544bc298" providerId="ADAL" clId="{6BA5A4C2-E473-9248-9D1F-16E8BBDB80B8}" dt="2022-11-08T19:58:40.405" v="2781" actId="571"/>
          <ac:spMkLst>
            <pc:docMk/>
            <pc:sldMk cId="294427621" sldId="274"/>
            <ac:spMk id="69" creationId="{3C380104-5FA2-710D-C606-6616E1CC2772}"/>
          </ac:spMkLst>
        </pc:spChg>
        <pc:spChg chg="mod">
          <ac:chgData name="Harrison, James H (jhh5y)" userId="b54e91c0-fe5f-4cdd-a96e-e47c544bc298" providerId="ADAL" clId="{6BA5A4C2-E473-9248-9D1F-16E8BBDB80B8}" dt="2022-11-08T19:58:40.405" v="2781" actId="571"/>
          <ac:spMkLst>
            <pc:docMk/>
            <pc:sldMk cId="294427621" sldId="274"/>
            <ac:spMk id="70" creationId="{8A6B16A1-BED6-7750-C09F-9638AEEBF50E}"/>
          </ac:spMkLst>
        </pc:spChg>
        <pc:spChg chg="mod">
          <ac:chgData name="Harrison, James H (jhh5y)" userId="b54e91c0-fe5f-4cdd-a96e-e47c544bc298" providerId="ADAL" clId="{6BA5A4C2-E473-9248-9D1F-16E8BBDB80B8}" dt="2022-11-08T19:58:40.405" v="2781" actId="571"/>
          <ac:spMkLst>
            <pc:docMk/>
            <pc:sldMk cId="294427621" sldId="274"/>
            <ac:spMk id="71" creationId="{688780F2-F690-4F33-BC3C-C72A735BA2DE}"/>
          </ac:spMkLst>
        </pc:spChg>
        <pc:spChg chg="mod topLvl">
          <ac:chgData name="Harrison, James H (jhh5y)" userId="b54e91c0-fe5f-4cdd-a96e-e47c544bc298" providerId="ADAL" clId="{6BA5A4C2-E473-9248-9D1F-16E8BBDB80B8}" dt="2022-11-09T14:58:34.717" v="3769" actId="164"/>
          <ac:spMkLst>
            <pc:docMk/>
            <pc:sldMk cId="294427621" sldId="274"/>
            <ac:spMk id="72" creationId="{5BC1588F-5065-8042-915F-26DBCF55E4BA}"/>
          </ac:spMkLst>
        </pc:spChg>
        <pc:spChg chg="mod topLvl">
          <ac:chgData name="Harrison, James H (jhh5y)" userId="b54e91c0-fe5f-4cdd-a96e-e47c544bc298" providerId="ADAL" clId="{6BA5A4C2-E473-9248-9D1F-16E8BBDB80B8}" dt="2022-11-09T14:58:34.717" v="3769" actId="164"/>
          <ac:spMkLst>
            <pc:docMk/>
            <pc:sldMk cId="294427621" sldId="274"/>
            <ac:spMk id="73" creationId="{AE0E6849-6BBE-CF4D-B323-AD10EFE33C18}"/>
          </ac:spMkLst>
        </pc:spChg>
        <pc:spChg chg="mod topLvl">
          <ac:chgData name="Harrison, James H (jhh5y)" userId="b54e91c0-fe5f-4cdd-a96e-e47c544bc298" providerId="ADAL" clId="{6BA5A4C2-E473-9248-9D1F-16E8BBDB80B8}" dt="2022-11-09T14:58:34.717" v="3769" actId="164"/>
          <ac:spMkLst>
            <pc:docMk/>
            <pc:sldMk cId="294427621" sldId="274"/>
            <ac:spMk id="74" creationId="{68639DB4-B8D5-074D-807B-C5EA1D4C3E56}"/>
          </ac:spMkLst>
        </pc:spChg>
        <pc:spChg chg="mod topLvl">
          <ac:chgData name="Harrison, James H (jhh5y)" userId="b54e91c0-fe5f-4cdd-a96e-e47c544bc298" providerId="ADAL" clId="{6BA5A4C2-E473-9248-9D1F-16E8BBDB80B8}" dt="2022-11-09T14:58:34.717" v="3769" actId="164"/>
          <ac:spMkLst>
            <pc:docMk/>
            <pc:sldMk cId="294427621" sldId="274"/>
            <ac:spMk id="75" creationId="{8904120E-CCB3-944B-8BB9-B62C7AE7AD41}"/>
          </ac:spMkLst>
        </pc:spChg>
        <pc:spChg chg="mod">
          <ac:chgData name="Harrison, James H (jhh5y)" userId="b54e91c0-fe5f-4cdd-a96e-e47c544bc298" providerId="ADAL" clId="{6BA5A4C2-E473-9248-9D1F-16E8BBDB80B8}" dt="2022-11-09T14:45:30.019" v="3405" actId="165"/>
          <ac:spMkLst>
            <pc:docMk/>
            <pc:sldMk cId="294427621" sldId="274"/>
            <ac:spMk id="76" creationId="{D1AEAC91-E16D-AD43-B075-14FF2933941B}"/>
          </ac:spMkLst>
        </pc:spChg>
        <pc:spChg chg="mod">
          <ac:chgData name="Harrison, James H (jhh5y)" userId="b54e91c0-fe5f-4cdd-a96e-e47c544bc298" providerId="ADAL" clId="{6BA5A4C2-E473-9248-9D1F-16E8BBDB80B8}" dt="2022-11-09T14:45:37.553" v="3406" actId="165"/>
          <ac:spMkLst>
            <pc:docMk/>
            <pc:sldMk cId="294427621" sldId="274"/>
            <ac:spMk id="77" creationId="{91249D78-8C44-604F-8680-77007AB9AA8E}"/>
          </ac:spMkLst>
        </pc:spChg>
        <pc:spChg chg="mod">
          <ac:chgData name="Harrison, James H (jhh5y)" userId="b54e91c0-fe5f-4cdd-a96e-e47c544bc298" providerId="ADAL" clId="{6BA5A4C2-E473-9248-9D1F-16E8BBDB80B8}" dt="2022-11-08T19:58:40.405" v="2781" actId="571"/>
          <ac:spMkLst>
            <pc:docMk/>
            <pc:sldMk cId="294427621" sldId="274"/>
            <ac:spMk id="78" creationId="{5913BFC8-7AC6-E0F3-5439-8E79EA5B9544}"/>
          </ac:spMkLst>
        </pc:spChg>
        <pc:spChg chg="mod">
          <ac:chgData name="Harrison, James H (jhh5y)" userId="b54e91c0-fe5f-4cdd-a96e-e47c544bc298" providerId="ADAL" clId="{6BA5A4C2-E473-9248-9D1F-16E8BBDB80B8}" dt="2022-11-09T14:45:30.019" v="3405" actId="165"/>
          <ac:spMkLst>
            <pc:docMk/>
            <pc:sldMk cId="294427621" sldId="274"/>
            <ac:spMk id="87" creationId="{5FDDB5BF-888D-F349-AF4E-0F79D6F241FE}"/>
          </ac:spMkLst>
        </pc:spChg>
        <pc:spChg chg="mod">
          <ac:chgData name="Harrison, James H (jhh5y)" userId="b54e91c0-fe5f-4cdd-a96e-e47c544bc298" providerId="ADAL" clId="{6BA5A4C2-E473-9248-9D1F-16E8BBDB80B8}" dt="2022-11-09T14:45:30.019" v="3405" actId="165"/>
          <ac:spMkLst>
            <pc:docMk/>
            <pc:sldMk cId="294427621" sldId="274"/>
            <ac:spMk id="90" creationId="{BD204120-8999-124F-8268-E83D9B19CAFB}"/>
          </ac:spMkLst>
        </pc:spChg>
        <pc:spChg chg="mod">
          <ac:chgData name="Harrison, James H (jhh5y)" userId="b54e91c0-fe5f-4cdd-a96e-e47c544bc298" providerId="ADAL" clId="{6BA5A4C2-E473-9248-9D1F-16E8BBDB80B8}" dt="2022-11-09T14:45:37.553" v="3406" actId="165"/>
          <ac:spMkLst>
            <pc:docMk/>
            <pc:sldMk cId="294427621" sldId="274"/>
            <ac:spMk id="93" creationId="{8D5C84CC-A855-B94F-BA30-CE5B397E1904}"/>
          </ac:spMkLst>
        </pc:spChg>
        <pc:spChg chg="add del mod">
          <ac:chgData name="Harrison, James H (jhh5y)" userId="b54e91c0-fe5f-4cdd-a96e-e47c544bc298" providerId="ADAL" clId="{6BA5A4C2-E473-9248-9D1F-16E8BBDB80B8}" dt="2022-11-08T20:03:04.607" v="2864" actId="478"/>
          <ac:spMkLst>
            <pc:docMk/>
            <pc:sldMk cId="294427621" sldId="274"/>
            <ac:spMk id="102" creationId="{B49B2C60-2B6F-C440-B14C-C808E17B0B3A}"/>
          </ac:spMkLst>
        </pc:spChg>
        <pc:spChg chg="add del mod">
          <ac:chgData name="Harrison, James H (jhh5y)" userId="b54e91c0-fe5f-4cdd-a96e-e47c544bc298" providerId="ADAL" clId="{6BA5A4C2-E473-9248-9D1F-16E8BBDB80B8}" dt="2022-11-08T20:10:42.006" v="2993" actId="478"/>
          <ac:spMkLst>
            <pc:docMk/>
            <pc:sldMk cId="294427621" sldId="274"/>
            <ac:spMk id="103" creationId="{29E2D88E-CFAA-35EC-9175-EC22D66926F9}"/>
          </ac:spMkLst>
        </pc:spChg>
        <pc:spChg chg="add del mod">
          <ac:chgData name="Harrison, James H (jhh5y)" userId="b54e91c0-fe5f-4cdd-a96e-e47c544bc298" providerId="ADAL" clId="{6BA5A4C2-E473-9248-9D1F-16E8BBDB80B8}" dt="2022-11-09T14:44:53.424" v="3403" actId="478"/>
          <ac:spMkLst>
            <pc:docMk/>
            <pc:sldMk cId="294427621" sldId="274"/>
            <ac:spMk id="104" creationId="{7FCCCFF5-6352-940C-0004-A94582D91201}"/>
          </ac:spMkLst>
        </pc:spChg>
        <pc:spChg chg="add del mod">
          <ac:chgData name="Harrison, James H (jhh5y)" userId="b54e91c0-fe5f-4cdd-a96e-e47c544bc298" providerId="ADAL" clId="{6BA5A4C2-E473-9248-9D1F-16E8BBDB80B8}" dt="2022-11-09T14:44:53.424" v="3403" actId="478"/>
          <ac:spMkLst>
            <pc:docMk/>
            <pc:sldMk cId="294427621" sldId="274"/>
            <ac:spMk id="105" creationId="{B45123B1-24CC-F756-D049-08245BBAF8EF}"/>
          </ac:spMkLst>
        </pc:spChg>
        <pc:spChg chg="del mod">
          <ac:chgData name="Harrison, James H (jhh5y)" userId="b54e91c0-fe5f-4cdd-a96e-e47c544bc298" providerId="ADAL" clId="{6BA5A4C2-E473-9248-9D1F-16E8BBDB80B8}" dt="2022-11-09T14:44:44.470" v="3401" actId="478"/>
          <ac:spMkLst>
            <pc:docMk/>
            <pc:sldMk cId="294427621" sldId="274"/>
            <ac:spMk id="107" creationId="{E8293E81-10C8-05BE-0444-BF5D6E50D2FC}"/>
          </ac:spMkLst>
        </pc:spChg>
        <pc:spChg chg="del mod">
          <ac:chgData name="Harrison, James H (jhh5y)" userId="b54e91c0-fe5f-4cdd-a96e-e47c544bc298" providerId="ADAL" clId="{6BA5A4C2-E473-9248-9D1F-16E8BBDB80B8}" dt="2022-11-09T14:44:40.699" v="3400" actId="478"/>
          <ac:spMkLst>
            <pc:docMk/>
            <pc:sldMk cId="294427621" sldId="274"/>
            <ac:spMk id="110" creationId="{62CDAA50-0690-2BD9-9C01-67FB98174A9A}"/>
          </ac:spMkLst>
        </pc:spChg>
        <pc:spChg chg="add del mod">
          <ac:chgData name="Harrison, James H (jhh5y)" userId="b54e91c0-fe5f-4cdd-a96e-e47c544bc298" providerId="ADAL" clId="{6BA5A4C2-E473-9248-9D1F-16E8BBDB80B8}" dt="2022-11-09T14:44:49.048" v="3402" actId="478"/>
          <ac:spMkLst>
            <pc:docMk/>
            <pc:sldMk cId="294427621" sldId="274"/>
            <ac:spMk id="115" creationId="{4256705C-355E-2B5A-F3AC-43F5899EC710}"/>
          </ac:spMkLst>
        </pc:spChg>
        <pc:spChg chg="add del mod topLvl">
          <ac:chgData name="Harrison, James H (jhh5y)" userId="b54e91c0-fe5f-4cdd-a96e-e47c544bc298" providerId="ADAL" clId="{6BA5A4C2-E473-9248-9D1F-16E8BBDB80B8}" dt="2022-11-09T14:50:00.676" v="3575" actId="478"/>
          <ac:spMkLst>
            <pc:docMk/>
            <pc:sldMk cId="294427621" sldId="274"/>
            <ac:spMk id="116" creationId="{34E3F93A-14E7-C708-7766-2BF84A7C1B44}"/>
          </ac:spMkLst>
        </pc:spChg>
        <pc:grpChg chg="mod">
          <ac:chgData name="Harrison, James H (jhh5y)" userId="b54e91c0-fe5f-4cdd-a96e-e47c544bc298" providerId="ADAL" clId="{6BA5A4C2-E473-9248-9D1F-16E8BBDB80B8}" dt="2022-11-09T15:47:47.120" v="4466" actId="1035"/>
          <ac:grpSpMkLst>
            <pc:docMk/>
            <pc:sldMk cId="294427621" sldId="274"/>
            <ac:grpSpMk id="16" creationId="{7B443E44-FF03-CD4B-9A7E-B19951ED8BBA}"/>
          </ac:grpSpMkLst>
        </pc:grpChg>
        <pc:grpChg chg="mod">
          <ac:chgData name="Harrison, James H (jhh5y)" userId="b54e91c0-fe5f-4cdd-a96e-e47c544bc298" providerId="ADAL" clId="{6BA5A4C2-E473-9248-9D1F-16E8BBDB80B8}" dt="2022-11-09T15:47:47.120" v="4466" actId="1035"/>
          <ac:grpSpMkLst>
            <pc:docMk/>
            <pc:sldMk cId="294427621" sldId="274"/>
            <ac:grpSpMk id="17" creationId="{77F4B6DB-633A-914A-8A17-370016818E37}"/>
          </ac:grpSpMkLst>
        </pc:grpChg>
        <pc:grpChg chg="mod">
          <ac:chgData name="Harrison, James H (jhh5y)" userId="b54e91c0-fe5f-4cdd-a96e-e47c544bc298" providerId="ADAL" clId="{6BA5A4C2-E473-9248-9D1F-16E8BBDB80B8}" dt="2022-11-09T15:47:47.120" v="4466" actId="1035"/>
          <ac:grpSpMkLst>
            <pc:docMk/>
            <pc:sldMk cId="294427621" sldId="274"/>
            <ac:grpSpMk id="18" creationId="{DF8DCECE-071E-EB44-835F-509EC523582C}"/>
          </ac:grpSpMkLst>
        </pc:grpChg>
        <pc:grpChg chg="add mod">
          <ac:chgData name="Harrison, James H (jhh5y)" userId="b54e91c0-fe5f-4cdd-a96e-e47c544bc298" providerId="ADAL" clId="{6BA5A4C2-E473-9248-9D1F-16E8BBDB80B8}" dt="2022-11-09T15:47:47.120" v="4466" actId="1035"/>
          <ac:grpSpMkLst>
            <pc:docMk/>
            <pc:sldMk cId="294427621" sldId="274"/>
            <ac:grpSpMk id="24" creationId="{79FB2BD1-4C76-B335-310D-17E63609DC18}"/>
          </ac:grpSpMkLst>
        </pc:grpChg>
        <pc:grpChg chg="add mod">
          <ac:chgData name="Harrison, James H (jhh5y)" userId="b54e91c0-fe5f-4cdd-a96e-e47c544bc298" providerId="ADAL" clId="{6BA5A4C2-E473-9248-9D1F-16E8BBDB80B8}" dt="2022-11-09T15:47:47.120" v="4466" actId="1035"/>
          <ac:grpSpMkLst>
            <pc:docMk/>
            <pc:sldMk cId="294427621" sldId="274"/>
            <ac:grpSpMk id="25" creationId="{3EDE3293-5A6E-5F70-DDC0-88C8AF28C15D}"/>
          </ac:grpSpMkLst>
        </pc:grpChg>
        <pc:grpChg chg="add mod">
          <ac:chgData name="Harrison, James H (jhh5y)" userId="b54e91c0-fe5f-4cdd-a96e-e47c544bc298" providerId="ADAL" clId="{6BA5A4C2-E473-9248-9D1F-16E8BBDB80B8}" dt="2022-11-09T15:47:47.120" v="4466" actId="1035"/>
          <ac:grpSpMkLst>
            <pc:docMk/>
            <pc:sldMk cId="294427621" sldId="274"/>
            <ac:grpSpMk id="26" creationId="{8A46C9DC-B620-C4E1-7AEB-C39796C30035}"/>
          </ac:grpSpMkLst>
        </pc:grpChg>
        <pc:grpChg chg="add mod">
          <ac:chgData name="Harrison, James H (jhh5y)" userId="b54e91c0-fe5f-4cdd-a96e-e47c544bc298" providerId="ADAL" clId="{6BA5A4C2-E473-9248-9D1F-16E8BBDB80B8}" dt="2022-11-09T15:47:47.120" v="4466" actId="1035"/>
          <ac:grpSpMkLst>
            <pc:docMk/>
            <pc:sldMk cId="294427621" sldId="274"/>
            <ac:grpSpMk id="27" creationId="{F0CCC3E1-E760-6BD3-4BF5-1407570F6BE2}"/>
          </ac:grpSpMkLst>
        </pc:grpChg>
        <pc:grpChg chg="add del mod">
          <ac:chgData name="Harrison, James H (jhh5y)" userId="b54e91c0-fe5f-4cdd-a96e-e47c544bc298" providerId="ADAL" clId="{6BA5A4C2-E473-9248-9D1F-16E8BBDB80B8}" dt="2022-11-09T14:44:32.432" v="3399" actId="478"/>
          <ac:grpSpMkLst>
            <pc:docMk/>
            <pc:sldMk cId="294427621" sldId="274"/>
            <ac:grpSpMk id="36" creationId="{00ED375A-66F8-1DA0-6043-0D80DC2276EE}"/>
          </ac:grpSpMkLst>
        </pc:grpChg>
        <pc:grpChg chg="add mod">
          <ac:chgData name="Harrison, James H (jhh5y)" userId="b54e91c0-fe5f-4cdd-a96e-e47c544bc298" providerId="ADAL" clId="{6BA5A4C2-E473-9248-9D1F-16E8BBDB80B8}" dt="2022-11-08T19:58:40.405" v="2781" actId="571"/>
          <ac:grpSpMkLst>
            <pc:docMk/>
            <pc:sldMk cId="294427621" sldId="274"/>
            <ac:grpSpMk id="68" creationId="{FAAD9DB5-D24B-81FB-0033-3ED82DACB426}"/>
          </ac:grpSpMkLst>
        </pc:grpChg>
        <pc:grpChg chg="mod topLvl">
          <ac:chgData name="Harrison, James H (jhh5y)" userId="b54e91c0-fe5f-4cdd-a96e-e47c544bc298" providerId="ADAL" clId="{6BA5A4C2-E473-9248-9D1F-16E8BBDB80B8}" dt="2022-11-09T14:58:04.495" v="3766" actId="164"/>
          <ac:grpSpMkLst>
            <pc:docMk/>
            <pc:sldMk cId="294427621" sldId="274"/>
            <ac:grpSpMk id="84" creationId="{DA46290D-3011-8046-87E6-28D4141B1EDC}"/>
          </ac:grpSpMkLst>
        </pc:grpChg>
        <pc:grpChg chg="mod topLvl">
          <ac:chgData name="Harrison, James H (jhh5y)" userId="b54e91c0-fe5f-4cdd-a96e-e47c544bc298" providerId="ADAL" clId="{6BA5A4C2-E473-9248-9D1F-16E8BBDB80B8}" dt="2022-11-09T14:58:10.696" v="3767" actId="164"/>
          <ac:grpSpMkLst>
            <pc:docMk/>
            <pc:sldMk cId="294427621" sldId="274"/>
            <ac:grpSpMk id="85" creationId="{1DCA11A7-5C67-7440-A623-7F8CE49F832F}"/>
          </ac:grpSpMkLst>
        </pc:grpChg>
        <pc:grpChg chg="mod topLvl">
          <ac:chgData name="Harrison, James H (jhh5y)" userId="b54e91c0-fe5f-4cdd-a96e-e47c544bc298" providerId="ADAL" clId="{6BA5A4C2-E473-9248-9D1F-16E8BBDB80B8}" dt="2022-11-09T14:58:04.495" v="3766" actId="164"/>
          <ac:grpSpMkLst>
            <pc:docMk/>
            <pc:sldMk cId="294427621" sldId="274"/>
            <ac:grpSpMk id="86" creationId="{AA56DB51-5E77-D544-B0BE-AF095CB9ABB5}"/>
          </ac:grpSpMkLst>
        </pc:grpChg>
        <pc:grpChg chg="mod topLvl">
          <ac:chgData name="Harrison, James H (jhh5y)" userId="b54e91c0-fe5f-4cdd-a96e-e47c544bc298" providerId="ADAL" clId="{6BA5A4C2-E473-9248-9D1F-16E8BBDB80B8}" dt="2022-11-09T14:58:04.495" v="3766" actId="164"/>
          <ac:grpSpMkLst>
            <pc:docMk/>
            <pc:sldMk cId="294427621" sldId="274"/>
            <ac:grpSpMk id="89" creationId="{BF446C2C-8A73-C643-BD82-18E4B423C2DD}"/>
          </ac:grpSpMkLst>
        </pc:grpChg>
        <pc:grpChg chg="mod topLvl">
          <ac:chgData name="Harrison, James H (jhh5y)" userId="b54e91c0-fe5f-4cdd-a96e-e47c544bc298" providerId="ADAL" clId="{6BA5A4C2-E473-9248-9D1F-16E8BBDB80B8}" dt="2022-11-09T14:58:10.696" v="3767" actId="164"/>
          <ac:grpSpMkLst>
            <pc:docMk/>
            <pc:sldMk cId="294427621" sldId="274"/>
            <ac:grpSpMk id="92" creationId="{AE637884-1B0C-1647-84BA-52AB89D28BE3}"/>
          </ac:grpSpMkLst>
        </pc:grpChg>
        <pc:grpChg chg="del">
          <ac:chgData name="Harrison, James H (jhh5y)" userId="b54e91c0-fe5f-4cdd-a96e-e47c544bc298" providerId="ADAL" clId="{6BA5A4C2-E473-9248-9D1F-16E8BBDB80B8}" dt="2022-11-08T20:06:00.279" v="2908" actId="165"/>
          <ac:grpSpMkLst>
            <pc:docMk/>
            <pc:sldMk cId="294427621" sldId="274"/>
            <ac:grpSpMk id="95" creationId="{06FFE251-0BE3-BA43-B27C-78AF43D356A8}"/>
          </ac:grpSpMkLst>
        </pc:grpChg>
        <pc:grpChg chg="del mod">
          <ac:chgData name="Harrison, James H (jhh5y)" userId="b54e91c0-fe5f-4cdd-a96e-e47c544bc298" providerId="ADAL" clId="{6BA5A4C2-E473-9248-9D1F-16E8BBDB80B8}" dt="2022-11-08T20:06:10.101" v="2909" actId="165"/>
          <ac:grpSpMkLst>
            <pc:docMk/>
            <pc:sldMk cId="294427621" sldId="274"/>
            <ac:grpSpMk id="96" creationId="{2446AD61-3022-9A4D-B9B6-BA04C81DADCF}"/>
          </ac:grpSpMkLst>
        </pc:grpChg>
        <pc:grpChg chg="add del mod">
          <ac:chgData name="Harrison, James H (jhh5y)" userId="b54e91c0-fe5f-4cdd-a96e-e47c544bc298" providerId="ADAL" clId="{6BA5A4C2-E473-9248-9D1F-16E8BBDB80B8}" dt="2022-11-09T14:44:44.470" v="3401" actId="478"/>
          <ac:grpSpMkLst>
            <pc:docMk/>
            <pc:sldMk cId="294427621" sldId="274"/>
            <ac:grpSpMk id="106" creationId="{15C01787-116F-AC3A-E0AE-F799C47F83A7}"/>
          </ac:grpSpMkLst>
        </pc:grpChg>
        <pc:grpChg chg="add del mod">
          <ac:chgData name="Harrison, James H (jhh5y)" userId="b54e91c0-fe5f-4cdd-a96e-e47c544bc298" providerId="ADAL" clId="{6BA5A4C2-E473-9248-9D1F-16E8BBDB80B8}" dt="2022-11-09T14:44:40.699" v="3400" actId="478"/>
          <ac:grpSpMkLst>
            <pc:docMk/>
            <pc:sldMk cId="294427621" sldId="274"/>
            <ac:grpSpMk id="109" creationId="{39E985D1-A519-4A60-6020-7E449AAB7548}"/>
          </ac:grpSpMkLst>
        </pc:grpChg>
        <pc:grpChg chg="add del mod">
          <ac:chgData name="Harrison, James H (jhh5y)" userId="b54e91c0-fe5f-4cdd-a96e-e47c544bc298" providerId="ADAL" clId="{6BA5A4C2-E473-9248-9D1F-16E8BBDB80B8}" dt="2022-11-09T14:45:30.019" v="3405" actId="165"/>
          <ac:grpSpMkLst>
            <pc:docMk/>
            <pc:sldMk cId="294427621" sldId="274"/>
            <ac:grpSpMk id="117" creationId="{5E6A18AC-CAA1-86F9-6026-CF541114FB76}"/>
          </ac:grpSpMkLst>
        </pc:grpChg>
        <pc:grpChg chg="add del mod">
          <ac:chgData name="Harrison, James H (jhh5y)" userId="b54e91c0-fe5f-4cdd-a96e-e47c544bc298" providerId="ADAL" clId="{6BA5A4C2-E473-9248-9D1F-16E8BBDB80B8}" dt="2022-11-09T14:45:37.553" v="3406" actId="165"/>
          <ac:grpSpMkLst>
            <pc:docMk/>
            <pc:sldMk cId="294427621" sldId="274"/>
            <ac:grpSpMk id="118" creationId="{7985ABFB-DF67-14B4-5A7D-D8C39BDBFECF}"/>
          </ac:grpSpMkLst>
        </pc:grpChg>
        <pc:grpChg chg="add del mod">
          <ac:chgData name="Harrison, James H (jhh5y)" userId="b54e91c0-fe5f-4cdd-a96e-e47c544bc298" providerId="ADAL" clId="{6BA5A4C2-E473-9248-9D1F-16E8BBDB80B8}" dt="2022-11-09T14:45:16.360" v="3404" actId="478"/>
          <ac:grpSpMkLst>
            <pc:docMk/>
            <pc:sldMk cId="294427621" sldId="274"/>
            <ac:grpSpMk id="119" creationId="{B5042F2F-47D1-8DAF-7088-717C841EDF72}"/>
          </ac:grpSpMkLst>
        </pc:grpChg>
        <pc:grpChg chg="add del mod">
          <ac:chgData name="Harrison, James H (jhh5y)" userId="b54e91c0-fe5f-4cdd-a96e-e47c544bc298" providerId="ADAL" clId="{6BA5A4C2-E473-9248-9D1F-16E8BBDB80B8}" dt="2022-11-09T14:47:47.057" v="3506" actId="165"/>
          <ac:grpSpMkLst>
            <pc:docMk/>
            <pc:sldMk cId="294427621" sldId="274"/>
            <ac:grpSpMk id="120" creationId="{CF325713-3BD7-F661-667E-708D79F4E300}"/>
          </ac:grpSpMkLst>
        </pc:grpChg>
        <pc:cxnChg chg="del mod">
          <ac:chgData name="Harrison, James H (jhh5y)" userId="b54e91c0-fe5f-4cdd-a96e-e47c544bc298" providerId="ADAL" clId="{6BA5A4C2-E473-9248-9D1F-16E8BBDB80B8}" dt="2022-11-08T19:40:16.340" v="2462" actId="478"/>
          <ac:cxnSpMkLst>
            <pc:docMk/>
            <pc:sldMk cId="294427621" sldId="274"/>
            <ac:cxnSpMk id="22" creationId="{0EFBBF9E-64AF-A444-9B81-6638D09A7722}"/>
          </ac:cxnSpMkLst>
        </pc:cxnChg>
        <pc:cxnChg chg="add del mod topLvl">
          <ac:chgData name="Harrison, James H (jhh5y)" userId="b54e91c0-fe5f-4cdd-a96e-e47c544bc298" providerId="ADAL" clId="{6BA5A4C2-E473-9248-9D1F-16E8BBDB80B8}" dt="2022-11-09T14:45:16.360" v="3404" actId="478"/>
          <ac:cxnSpMkLst>
            <pc:docMk/>
            <pc:sldMk cId="294427621" sldId="274"/>
            <ac:cxnSpMk id="29" creationId="{242F8F79-9CE2-5922-FD02-EDAD4D6D1FAA}"/>
          </ac:cxnSpMkLst>
        </pc:cxnChg>
        <pc:cxnChg chg="del mod">
          <ac:chgData name="Harrison, James H (jhh5y)" userId="b54e91c0-fe5f-4cdd-a96e-e47c544bc298" providerId="ADAL" clId="{6BA5A4C2-E473-9248-9D1F-16E8BBDB80B8}" dt="2022-11-08T20:15:28.762" v="3013" actId="478"/>
          <ac:cxnSpMkLst>
            <pc:docMk/>
            <pc:sldMk cId="294427621" sldId="274"/>
            <ac:cxnSpMk id="48" creationId="{0E5D1D12-AF8D-C340-8DC8-A5B24B08E6C8}"/>
          </ac:cxnSpMkLst>
        </pc:cxnChg>
        <pc:cxnChg chg="add del mod">
          <ac:chgData name="Harrison, James H (jhh5y)" userId="b54e91c0-fe5f-4cdd-a96e-e47c544bc298" providerId="ADAL" clId="{6BA5A4C2-E473-9248-9D1F-16E8BBDB80B8}" dt="2022-11-08T20:02:04.307" v="2824" actId="478"/>
          <ac:cxnSpMkLst>
            <pc:docMk/>
            <pc:sldMk cId="294427621" sldId="274"/>
            <ac:cxnSpMk id="50" creationId="{B104DCC4-E497-B6A4-92B3-3F5425163DC0}"/>
          </ac:cxnSpMkLst>
        </pc:cxnChg>
        <pc:cxnChg chg="mod">
          <ac:chgData name="Harrison, James H (jhh5y)" userId="b54e91c0-fe5f-4cdd-a96e-e47c544bc298" providerId="ADAL" clId="{6BA5A4C2-E473-9248-9D1F-16E8BBDB80B8}" dt="2022-11-09T14:45:30.019" v="3405" actId="165"/>
          <ac:cxnSpMkLst>
            <pc:docMk/>
            <pc:sldMk cId="294427621" sldId="274"/>
            <ac:cxnSpMk id="81" creationId="{28FC4C9A-A042-B04B-B437-6AC685BC63FA}"/>
          </ac:cxnSpMkLst>
        </pc:cxnChg>
        <pc:cxnChg chg="mod">
          <ac:chgData name="Harrison, James H (jhh5y)" userId="b54e91c0-fe5f-4cdd-a96e-e47c544bc298" providerId="ADAL" clId="{6BA5A4C2-E473-9248-9D1F-16E8BBDB80B8}" dt="2022-11-09T14:45:37.553" v="3406" actId="165"/>
          <ac:cxnSpMkLst>
            <pc:docMk/>
            <pc:sldMk cId="294427621" sldId="274"/>
            <ac:cxnSpMk id="83" creationId="{3D8F7A10-2D08-9640-9C05-853A89C80400}"/>
          </ac:cxnSpMkLst>
        </pc:cxnChg>
        <pc:cxnChg chg="mod">
          <ac:chgData name="Harrison, James H (jhh5y)" userId="b54e91c0-fe5f-4cdd-a96e-e47c544bc298" providerId="ADAL" clId="{6BA5A4C2-E473-9248-9D1F-16E8BBDB80B8}" dt="2022-11-09T14:45:30.019" v="3405" actId="165"/>
          <ac:cxnSpMkLst>
            <pc:docMk/>
            <pc:sldMk cId="294427621" sldId="274"/>
            <ac:cxnSpMk id="88" creationId="{B9B9E7F7-FCDC-9049-B184-7B8B2DE241C4}"/>
          </ac:cxnSpMkLst>
        </pc:cxnChg>
        <pc:cxnChg chg="mod">
          <ac:chgData name="Harrison, James H (jhh5y)" userId="b54e91c0-fe5f-4cdd-a96e-e47c544bc298" providerId="ADAL" clId="{6BA5A4C2-E473-9248-9D1F-16E8BBDB80B8}" dt="2022-11-09T14:45:30.019" v="3405" actId="165"/>
          <ac:cxnSpMkLst>
            <pc:docMk/>
            <pc:sldMk cId="294427621" sldId="274"/>
            <ac:cxnSpMk id="91" creationId="{83E8EFE0-BF5B-3544-B27A-C98CDF92960B}"/>
          </ac:cxnSpMkLst>
        </pc:cxnChg>
        <pc:cxnChg chg="mod">
          <ac:chgData name="Harrison, James H (jhh5y)" userId="b54e91c0-fe5f-4cdd-a96e-e47c544bc298" providerId="ADAL" clId="{6BA5A4C2-E473-9248-9D1F-16E8BBDB80B8}" dt="2022-11-09T14:45:37.553" v="3406" actId="165"/>
          <ac:cxnSpMkLst>
            <pc:docMk/>
            <pc:sldMk cId="294427621" sldId="274"/>
            <ac:cxnSpMk id="94" creationId="{9179D735-2381-4C46-AB40-5201C2F3F32A}"/>
          </ac:cxnSpMkLst>
        </pc:cxnChg>
        <pc:cxnChg chg="del mod">
          <ac:chgData name="Harrison, James H (jhh5y)" userId="b54e91c0-fe5f-4cdd-a96e-e47c544bc298" providerId="ADAL" clId="{6BA5A4C2-E473-9248-9D1F-16E8BBDB80B8}" dt="2022-11-09T14:44:44.470" v="3401" actId="478"/>
          <ac:cxnSpMkLst>
            <pc:docMk/>
            <pc:sldMk cId="294427621" sldId="274"/>
            <ac:cxnSpMk id="108" creationId="{812084CD-CE8B-0065-FA2E-8FCE3557D2B1}"/>
          </ac:cxnSpMkLst>
        </pc:cxnChg>
        <pc:cxnChg chg="del mod">
          <ac:chgData name="Harrison, James H (jhh5y)" userId="b54e91c0-fe5f-4cdd-a96e-e47c544bc298" providerId="ADAL" clId="{6BA5A4C2-E473-9248-9D1F-16E8BBDB80B8}" dt="2022-11-09T14:44:40.699" v="3400" actId="478"/>
          <ac:cxnSpMkLst>
            <pc:docMk/>
            <pc:sldMk cId="294427621" sldId="274"/>
            <ac:cxnSpMk id="111" creationId="{0C7F720E-9D81-7FD5-5A1F-26C49A866E59}"/>
          </ac:cxnSpMkLst>
        </pc:cxnChg>
      </pc:sldChg>
      <pc:sldChg chg="modSp mod">
        <pc:chgData name="Harrison, James H (jhh5y)" userId="b54e91c0-fe5f-4cdd-a96e-e47c544bc298" providerId="ADAL" clId="{6BA5A4C2-E473-9248-9D1F-16E8BBDB80B8}" dt="2022-11-09T16:19:39.879" v="4602" actId="1038"/>
        <pc:sldMkLst>
          <pc:docMk/>
          <pc:sldMk cId="2704936559" sldId="275"/>
        </pc:sldMkLst>
        <pc:spChg chg="mod">
          <ac:chgData name="Harrison, James H (jhh5y)" userId="b54e91c0-fe5f-4cdd-a96e-e47c544bc298" providerId="ADAL" clId="{6BA5A4C2-E473-9248-9D1F-16E8BBDB80B8}" dt="2022-11-09T16:19:39.879" v="4602" actId="1038"/>
          <ac:spMkLst>
            <pc:docMk/>
            <pc:sldMk cId="2704936559" sldId="275"/>
            <ac:spMk id="3" creationId="{FF5F9CCB-7BFE-8B49-9292-C5052A972A80}"/>
          </ac:spMkLst>
        </pc:spChg>
        <pc:picChg chg="mod">
          <ac:chgData name="Harrison, James H (jhh5y)" userId="b54e91c0-fe5f-4cdd-a96e-e47c544bc298" providerId="ADAL" clId="{6BA5A4C2-E473-9248-9D1F-16E8BBDB80B8}" dt="2022-11-09T16:19:27.697" v="4584" actId="1036"/>
          <ac:picMkLst>
            <pc:docMk/>
            <pc:sldMk cId="2704936559" sldId="275"/>
            <ac:picMk id="5" creationId="{C90EF588-1731-4A4A-BEAF-21E7B0310D9F}"/>
          </ac:picMkLst>
        </pc:picChg>
      </pc:sldChg>
      <pc:sldChg chg="modSp mod modNotesTx">
        <pc:chgData name="Harrison, James H (jhh5y)" userId="b54e91c0-fe5f-4cdd-a96e-e47c544bc298" providerId="ADAL" clId="{6BA5A4C2-E473-9248-9D1F-16E8BBDB80B8}" dt="2022-11-10T18:34:52.649" v="5346" actId="20577"/>
        <pc:sldMkLst>
          <pc:docMk/>
          <pc:sldMk cId="1223790828" sldId="276"/>
        </pc:sldMkLst>
        <pc:spChg chg="mod">
          <ac:chgData name="Harrison, James H (jhh5y)" userId="b54e91c0-fe5f-4cdd-a96e-e47c544bc298" providerId="ADAL" clId="{6BA5A4C2-E473-9248-9D1F-16E8BBDB80B8}" dt="2022-11-09T15:48:18.407" v="4467" actId="113"/>
          <ac:spMkLst>
            <pc:docMk/>
            <pc:sldMk cId="1223790828" sldId="276"/>
            <ac:spMk id="3" creationId="{D1A56DF2-8252-E141-92B3-2E8367E07261}"/>
          </ac:spMkLst>
        </pc:spChg>
      </pc:sldChg>
      <pc:sldChg chg="modNotesTx">
        <pc:chgData name="Harrison, James H (jhh5y)" userId="b54e91c0-fe5f-4cdd-a96e-e47c544bc298" providerId="ADAL" clId="{6BA5A4C2-E473-9248-9D1F-16E8BBDB80B8}" dt="2022-11-10T18:41:04.117" v="5841" actId="20577"/>
        <pc:sldMkLst>
          <pc:docMk/>
          <pc:sldMk cId="3323928489" sldId="277"/>
        </pc:sldMkLst>
      </pc:sldChg>
      <pc:sldChg chg="modSp mod">
        <pc:chgData name="Harrison, James H (jhh5y)" userId="b54e91c0-fe5f-4cdd-a96e-e47c544bc298" providerId="ADAL" clId="{6BA5A4C2-E473-9248-9D1F-16E8BBDB80B8}" dt="2022-11-09T15:19:53.405" v="4262" actId="113"/>
        <pc:sldMkLst>
          <pc:docMk/>
          <pc:sldMk cId="1703940055" sldId="281"/>
        </pc:sldMkLst>
        <pc:spChg chg="mod">
          <ac:chgData name="Harrison, James H (jhh5y)" userId="b54e91c0-fe5f-4cdd-a96e-e47c544bc298" providerId="ADAL" clId="{6BA5A4C2-E473-9248-9D1F-16E8BBDB80B8}" dt="2022-11-09T15:19:53.405" v="4262" actId="113"/>
          <ac:spMkLst>
            <pc:docMk/>
            <pc:sldMk cId="1703940055" sldId="281"/>
            <ac:spMk id="3" creationId="{5E495F5B-FA4E-9A4C-850E-B8207CECD42D}"/>
          </ac:spMkLst>
        </pc:spChg>
      </pc:sldChg>
      <pc:sldChg chg="modSp mod">
        <pc:chgData name="Harrison, James H (jhh5y)" userId="b54e91c0-fe5f-4cdd-a96e-e47c544bc298" providerId="ADAL" clId="{6BA5A4C2-E473-9248-9D1F-16E8BBDB80B8}" dt="2022-11-09T15:20:40.365" v="4265" actId="113"/>
        <pc:sldMkLst>
          <pc:docMk/>
          <pc:sldMk cId="2641858846" sldId="282"/>
        </pc:sldMkLst>
        <pc:spChg chg="mod">
          <ac:chgData name="Harrison, James H (jhh5y)" userId="b54e91c0-fe5f-4cdd-a96e-e47c544bc298" providerId="ADAL" clId="{6BA5A4C2-E473-9248-9D1F-16E8BBDB80B8}" dt="2022-11-09T15:20:40.365" v="4265" actId="113"/>
          <ac:spMkLst>
            <pc:docMk/>
            <pc:sldMk cId="2641858846" sldId="282"/>
            <ac:spMk id="7" creationId="{4D91F9E2-CB87-A9DD-32BF-C7FC6B0E9CD9}"/>
          </ac:spMkLst>
        </pc:spChg>
      </pc:sldChg>
      <pc:sldChg chg="modSp mod">
        <pc:chgData name="Harrison, James H (jhh5y)" userId="b54e91c0-fe5f-4cdd-a96e-e47c544bc298" providerId="ADAL" clId="{6BA5A4C2-E473-9248-9D1F-16E8BBDB80B8}" dt="2022-11-09T15:21:45.906" v="4271" actId="20577"/>
        <pc:sldMkLst>
          <pc:docMk/>
          <pc:sldMk cId="2064588940" sldId="287"/>
        </pc:sldMkLst>
        <pc:spChg chg="mod">
          <ac:chgData name="Harrison, James H (jhh5y)" userId="b54e91c0-fe5f-4cdd-a96e-e47c544bc298" providerId="ADAL" clId="{6BA5A4C2-E473-9248-9D1F-16E8BBDB80B8}" dt="2022-11-08T15:14:05.613" v="364" actId="20577"/>
          <ac:spMkLst>
            <pc:docMk/>
            <pc:sldMk cId="2064588940" sldId="287"/>
            <ac:spMk id="164" creationId="{F76FA047-6D7D-804F-AAA9-BFFC4977E815}"/>
          </ac:spMkLst>
        </pc:spChg>
        <pc:spChg chg="mod">
          <ac:chgData name="Harrison, James H (jhh5y)" userId="b54e91c0-fe5f-4cdd-a96e-e47c544bc298" providerId="ADAL" clId="{6BA5A4C2-E473-9248-9D1F-16E8BBDB80B8}" dt="2022-11-09T15:21:45.906" v="4271" actId="20577"/>
          <ac:spMkLst>
            <pc:docMk/>
            <pc:sldMk cId="2064588940" sldId="287"/>
            <ac:spMk id="165" creationId="{8A1CAEBB-71A0-3846-ACE9-76FA33818FCD}"/>
          </ac:spMkLst>
        </pc:spChg>
        <pc:spChg chg="mod">
          <ac:chgData name="Harrison, James H (jhh5y)" userId="b54e91c0-fe5f-4cdd-a96e-e47c544bc298" providerId="ADAL" clId="{6BA5A4C2-E473-9248-9D1F-16E8BBDB80B8}" dt="2022-11-08T15:14:44.795" v="373" actId="20577"/>
          <ac:spMkLst>
            <pc:docMk/>
            <pc:sldMk cId="2064588940" sldId="287"/>
            <ac:spMk id="167" creationId="{1365866B-7EC0-EE4C-B072-6675B919122F}"/>
          </ac:spMkLst>
        </pc:spChg>
      </pc:sldChg>
      <pc:sldChg chg="addSp delSp modSp mod modAnim">
        <pc:chgData name="Harrison, James H (jhh5y)" userId="b54e91c0-fe5f-4cdd-a96e-e47c544bc298" providerId="ADAL" clId="{6BA5A4C2-E473-9248-9D1F-16E8BBDB80B8}" dt="2022-11-09T15:32:19.571" v="4301" actId="167"/>
        <pc:sldMkLst>
          <pc:docMk/>
          <pc:sldMk cId="1052696111" sldId="288"/>
        </pc:sldMkLst>
        <pc:spChg chg="mod">
          <ac:chgData name="Harrison, James H (jhh5y)" userId="b54e91c0-fe5f-4cdd-a96e-e47c544bc298" providerId="ADAL" clId="{6BA5A4C2-E473-9248-9D1F-16E8BBDB80B8}" dt="2022-11-09T15:28:43.540" v="4290" actId="167"/>
          <ac:spMkLst>
            <pc:docMk/>
            <pc:sldMk cId="1052696111" sldId="288"/>
            <ac:spMk id="3" creationId="{92425F66-DDAF-714F-A9CE-1A57AF800F5E}"/>
          </ac:spMkLst>
        </pc:spChg>
        <pc:spChg chg="mod">
          <ac:chgData name="Harrison, James H (jhh5y)" userId="b54e91c0-fe5f-4cdd-a96e-e47c544bc298" providerId="ADAL" clId="{6BA5A4C2-E473-9248-9D1F-16E8BBDB80B8}" dt="2022-11-09T15:27:03.720" v="4288" actId="20577"/>
          <ac:spMkLst>
            <pc:docMk/>
            <pc:sldMk cId="1052696111" sldId="288"/>
            <ac:spMk id="4" creationId="{93EF6C00-6474-9742-968E-EC9F68C79D0C}"/>
          </ac:spMkLst>
        </pc:spChg>
        <pc:spChg chg="mod topLvl">
          <ac:chgData name="Harrison, James H (jhh5y)" userId="b54e91c0-fe5f-4cdd-a96e-e47c544bc298" providerId="ADAL" clId="{6BA5A4C2-E473-9248-9D1F-16E8BBDB80B8}" dt="2022-11-09T15:29:24.448" v="4294" actId="14100"/>
          <ac:spMkLst>
            <pc:docMk/>
            <pc:sldMk cId="1052696111" sldId="288"/>
            <ac:spMk id="5" creationId="{9C566AE3-2F43-364B-897F-479AEBAE2814}"/>
          </ac:spMkLst>
        </pc:spChg>
        <pc:spChg chg="add mod topLvl">
          <ac:chgData name="Harrison, James H (jhh5y)" userId="b54e91c0-fe5f-4cdd-a96e-e47c544bc298" providerId="ADAL" clId="{6BA5A4C2-E473-9248-9D1F-16E8BBDB80B8}" dt="2022-11-09T15:32:13.866" v="4300" actId="14100"/>
          <ac:spMkLst>
            <pc:docMk/>
            <pc:sldMk cId="1052696111" sldId="288"/>
            <ac:spMk id="6" creationId="{D9777CB6-79CE-91A2-6941-03D50697176F}"/>
          </ac:spMkLst>
        </pc:spChg>
        <pc:grpChg chg="add del mod">
          <ac:chgData name="Harrison, James H (jhh5y)" userId="b54e91c0-fe5f-4cdd-a96e-e47c544bc298" providerId="ADAL" clId="{6BA5A4C2-E473-9248-9D1F-16E8BBDB80B8}" dt="2022-11-08T15:35:24.535" v="719" actId="165"/>
          <ac:grpSpMkLst>
            <pc:docMk/>
            <pc:sldMk cId="1052696111" sldId="288"/>
            <ac:grpSpMk id="7" creationId="{83DEBF90-6A9F-0564-C20B-A9C46AD1DAE8}"/>
          </ac:grpSpMkLst>
        </pc:grpChg>
        <pc:grpChg chg="add del mod">
          <ac:chgData name="Harrison, James H (jhh5y)" userId="b54e91c0-fe5f-4cdd-a96e-e47c544bc298" providerId="ADAL" clId="{6BA5A4C2-E473-9248-9D1F-16E8BBDB80B8}" dt="2022-11-08T15:35:57.805" v="721" actId="165"/>
          <ac:grpSpMkLst>
            <pc:docMk/>
            <pc:sldMk cId="1052696111" sldId="288"/>
            <ac:grpSpMk id="8" creationId="{E5AD2481-B4D6-4DE1-D8D6-D407CFED27EB}"/>
          </ac:grpSpMkLst>
        </pc:grpChg>
        <pc:grpChg chg="add mod">
          <ac:chgData name="Harrison, James H (jhh5y)" userId="b54e91c0-fe5f-4cdd-a96e-e47c544bc298" providerId="ADAL" clId="{6BA5A4C2-E473-9248-9D1F-16E8BBDB80B8}" dt="2022-11-09T15:32:19.571" v="4301" actId="167"/>
          <ac:grpSpMkLst>
            <pc:docMk/>
            <pc:sldMk cId="1052696111" sldId="288"/>
            <ac:grpSpMk id="9" creationId="{49DFA169-E5F8-EC77-9FBE-5A0A4D639358}"/>
          </ac:grpSpMkLst>
        </pc:grpChg>
      </pc:sldChg>
      <pc:sldChg chg="modSp mod modNotesTx">
        <pc:chgData name="Harrison, James H (jhh5y)" userId="b54e91c0-fe5f-4cdd-a96e-e47c544bc298" providerId="ADAL" clId="{6BA5A4C2-E473-9248-9D1F-16E8BBDB80B8}" dt="2022-11-09T15:24:29.808" v="4280" actId="113"/>
        <pc:sldMkLst>
          <pc:docMk/>
          <pc:sldMk cId="1955372748" sldId="289"/>
        </pc:sldMkLst>
        <pc:spChg chg="mod">
          <ac:chgData name="Harrison, James H (jhh5y)" userId="b54e91c0-fe5f-4cdd-a96e-e47c544bc298" providerId="ADAL" clId="{6BA5A4C2-E473-9248-9D1F-16E8BBDB80B8}" dt="2022-11-09T15:24:29.808" v="4280" actId="113"/>
          <ac:spMkLst>
            <pc:docMk/>
            <pc:sldMk cId="1955372748" sldId="289"/>
            <ac:spMk id="4" creationId="{94526D80-A280-1B40-B8D7-AFE39E44F8D4}"/>
          </ac:spMkLst>
        </pc:spChg>
        <pc:spChg chg="mod">
          <ac:chgData name="Harrison, James H (jhh5y)" userId="b54e91c0-fe5f-4cdd-a96e-e47c544bc298" providerId="ADAL" clId="{6BA5A4C2-E473-9248-9D1F-16E8BBDB80B8}" dt="2022-11-08T15:15:55.751" v="377" actId="20577"/>
          <ac:spMkLst>
            <pc:docMk/>
            <pc:sldMk cId="1955372748" sldId="289"/>
            <ac:spMk id="78" creationId="{B7F5CE73-E677-2C2B-F26E-9780E5818A0E}"/>
          </ac:spMkLst>
        </pc:spChg>
      </pc:sldChg>
      <pc:sldChg chg="modSp mod">
        <pc:chgData name="Harrison, James H (jhh5y)" userId="b54e91c0-fe5f-4cdd-a96e-e47c544bc298" providerId="ADAL" clId="{6BA5A4C2-E473-9248-9D1F-16E8BBDB80B8}" dt="2022-11-09T15:51:17.316" v="4483" actId="113"/>
        <pc:sldMkLst>
          <pc:docMk/>
          <pc:sldMk cId="3803585073" sldId="290"/>
        </pc:sldMkLst>
        <pc:spChg chg="mod">
          <ac:chgData name="Harrison, James H (jhh5y)" userId="b54e91c0-fe5f-4cdd-a96e-e47c544bc298" providerId="ADAL" clId="{6BA5A4C2-E473-9248-9D1F-16E8BBDB80B8}" dt="2022-11-09T15:51:17.316" v="4483" actId="113"/>
          <ac:spMkLst>
            <pc:docMk/>
            <pc:sldMk cId="3803585073" sldId="290"/>
            <ac:spMk id="3" creationId="{05B0BEFE-0987-F74D-B782-F656871F57A2}"/>
          </ac:spMkLst>
        </pc:spChg>
      </pc:sldChg>
      <pc:sldChg chg="addSp modSp mod">
        <pc:chgData name="Harrison, James H (jhh5y)" userId="b54e91c0-fe5f-4cdd-a96e-e47c544bc298" providerId="ADAL" clId="{6BA5A4C2-E473-9248-9D1F-16E8BBDB80B8}" dt="2022-11-09T15:52:16.888" v="4490" actId="113"/>
        <pc:sldMkLst>
          <pc:docMk/>
          <pc:sldMk cId="3833240847" sldId="291"/>
        </pc:sldMkLst>
        <pc:spChg chg="mod">
          <ac:chgData name="Harrison, James H (jhh5y)" userId="b54e91c0-fe5f-4cdd-a96e-e47c544bc298" providerId="ADAL" clId="{6BA5A4C2-E473-9248-9D1F-16E8BBDB80B8}" dt="2022-11-09T15:52:16.888" v="4490" actId="113"/>
          <ac:spMkLst>
            <pc:docMk/>
            <pc:sldMk cId="3833240847" sldId="291"/>
            <ac:spMk id="3" creationId="{A15DDBE9-59B3-2C48-ABD3-17B09BB84297}"/>
          </ac:spMkLst>
        </pc:spChg>
        <pc:spChg chg="add mod">
          <ac:chgData name="Harrison, James H (jhh5y)" userId="b54e91c0-fe5f-4cdd-a96e-e47c544bc298" providerId="ADAL" clId="{6BA5A4C2-E473-9248-9D1F-16E8BBDB80B8}" dt="2022-11-09T15:40:26.495" v="4390" actId="1076"/>
          <ac:spMkLst>
            <pc:docMk/>
            <pc:sldMk cId="3833240847" sldId="291"/>
            <ac:spMk id="5" creationId="{0CF0DCE7-C078-2381-C2C0-3ABD4F36F4F0}"/>
          </ac:spMkLst>
        </pc:spChg>
      </pc:sldChg>
      <pc:sldChg chg="modSp mod modNotesTx">
        <pc:chgData name="Harrison, James H (jhh5y)" userId="b54e91c0-fe5f-4cdd-a96e-e47c544bc298" providerId="ADAL" clId="{6BA5A4C2-E473-9248-9D1F-16E8BBDB80B8}" dt="2022-11-09T15:52:04.672" v="4489" actId="113"/>
        <pc:sldMkLst>
          <pc:docMk/>
          <pc:sldMk cId="2000591597" sldId="293"/>
        </pc:sldMkLst>
        <pc:spChg chg="mod">
          <ac:chgData name="Harrison, James H (jhh5y)" userId="b54e91c0-fe5f-4cdd-a96e-e47c544bc298" providerId="ADAL" clId="{6BA5A4C2-E473-9248-9D1F-16E8BBDB80B8}" dt="2022-11-08T15:49:59.410" v="917" actId="20577"/>
          <ac:spMkLst>
            <pc:docMk/>
            <pc:sldMk cId="2000591597" sldId="293"/>
            <ac:spMk id="2" creationId="{E7CAA4F8-9D99-E64C-85FE-9674E2CDAD90}"/>
          </ac:spMkLst>
        </pc:spChg>
        <pc:spChg chg="mod">
          <ac:chgData name="Harrison, James H (jhh5y)" userId="b54e91c0-fe5f-4cdd-a96e-e47c544bc298" providerId="ADAL" clId="{6BA5A4C2-E473-9248-9D1F-16E8BBDB80B8}" dt="2022-11-09T15:52:04.672" v="4489" actId="113"/>
          <ac:spMkLst>
            <pc:docMk/>
            <pc:sldMk cId="2000591597" sldId="293"/>
            <ac:spMk id="3" creationId="{1610F1DD-3D06-8746-875D-7A59E147E553}"/>
          </ac:spMkLst>
        </pc:spChg>
      </pc:sldChg>
      <pc:sldChg chg="modSp mod">
        <pc:chgData name="Harrison, James H (jhh5y)" userId="b54e91c0-fe5f-4cdd-a96e-e47c544bc298" providerId="ADAL" clId="{6BA5A4C2-E473-9248-9D1F-16E8BBDB80B8}" dt="2022-11-09T14:23:04.501" v="3168" actId="113"/>
        <pc:sldMkLst>
          <pc:docMk/>
          <pc:sldMk cId="3446474349" sldId="295"/>
        </pc:sldMkLst>
        <pc:spChg chg="mod">
          <ac:chgData name="Harrison, James H (jhh5y)" userId="b54e91c0-fe5f-4cdd-a96e-e47c544bc298" providerId="ADAL" clId="{6BA5A4C2-E473-9248-9D1F-16E8BBDB80B8}" dt="2022-11-09T14:23:04.501" v="3168" actId="113"/>
          <ac:spMkLst>
            <pc:docMk/>
            <pc:sldMk cId="3446474349" sldId="295"/>
            <ac:spMk id="3" creationId="{AAA98EE8-58D9-1941-BE36-1F863818C865}"/>
          </ac:spMkLst>
        </pc:spChg>
      </pc:sldChg>
      <pc:sldChg chg="mod modShow modNotesTx">
        <pc:chgData name="Harrison, James H (jhh5y)" userId="b54e91c0-fe5f-4cdd-a96e-e47c544bc298" providerId="ADAL" clId="{6BA5A4C2-E473-9248-9D1F-16E8BBDB80B8}" dt="2022-11-10T18:36:14.401" v="5408" actId="20577"/>
        <pc:sldMkLst>
          <pc:docMk/>
          <pc:sldMk cId="2123868088" sldId="296"/>
        </pc:sldMkLst>
      </pc:sldChg>
      <pc:sldChg chg="modSp mod">
        <pc:chgData name="Harrison, James H (jhh5y)" userId="b54e91c0-fe5f-4cdd-a96e-e47c544bc298" providerId="ADAL" clId="{6BA5A4C2-E473-9248-9D1F-16E8BBDB80B8}" dt="2022-11-08T19:08:01.559" v="2319" actId="14100"/>
        <pc:sldMkLst>
          <pc:docMk/>
          <pc:sldMk cId="1196964814" sldId="297"/>
        </pc:sldMkLst>
        <pc:spChg chg="mod">
          <ac:chgData name="Harrison, James H (jhh5y)" userId="b54e91c0-fe5f-4cdd-a96e-e47c544bc298" providerId="ADAL" clId="{6BA5A4C2-E473-9248-9D1F-16E8BBDB80B8}" dt="2022-11-08T19:08:01.559" v="2319" actId="14100"/>
          <ac:spMkLst>
            <pc:docMk/>
            <pc:sldMk cId="1196964814" sldId="297"/>
            <ac:spMk id="2" creationId="{27F215E1-ED12-AC45-B49F-36F54C429117}"/>
          </ac:spMkLst>
        </pc:spChg>
        <pc:picChg chg="mod">
          <ac:chgData name="Harrison, James H (jhh5y)" userId="b54e91c0-fe5f-4cdd-a96e-e47c544bc298" providerId="ADAL" clId="{6BA5A4C2-E473-9248-9D1F-16E8BBDB80B8}" dt="2022-11-08T19:07:56.409" v="2318" actId="1076"/>
          <ac:picMkLst>
            <pc:docMk/>
            <pc:sldMk cId="1196964814" sldId="297"/>
            <ac:picMk id="5" creationId="{95620672-8531-40D9-2655-4707789C093C}"/>
          </ac:picMkLst>
        </pc:picChg>
      </pc:sldChg>
      <pc:sldChg chg="modNotesTx">
        <pc:chgData name="Harrison, James H (jhh5y)" userId="b54e91c0-fe5f-4cdd-a96e-e47c544bc298" providerId="ADAL" clId="{6BA5A4C2-E473-9248-9D1F-16E8BBDB80B8}" dt="2022-11-10T18:35:56.385" v="5376" actId="20577"/>
        <pc:sldMkLst>
          <pc:docMk/>
          <pc:sldMk cId="3322282035" sldId="298"/>
        </pc:sldMkLst>
      </pc:sldChg>
      <pc:sldChg chg="modSp mod modNotesTx">
        <pc:chgData name="Harrison, James H (jhh5y)" userId="b54e91c0-fe5f-4cdd-a96e-e47c544bc298" providerId="ADAL" clId="{6BA5A4C2-E473-9248-9D1F-16E8BBDB80B8}" dt="2022-11-10T18:51:09.057" v="6878" actId="20577"/>
        <pc:sldMkLst>
          <pc:docMk/>
          <pc:sldMk cId="3641262183" sldId="299"/>
        </pc:sldMkLst>
        <pc:spChg chg="mod">
          <ac:chgData name="Harrison, James H (jhh5y)" userId="b54e91c0-fe5f-4cdd-a96e-e47c544bc298" providerId="ADAL" clId="{6BA5A4C2-E473-9248-9D1F-16E8BBDB80B8}" dt="2022-11-08T16:05:13.890" v="1191" actId="1035"/>
          <ac:spMkLst>
            <pc:docMk/>
            <pc:sldMk cId="3641262183" sldId="299"/>
            <ac:spMk id="3" creationId="{86CE55B6-46E6-6A47-B130-12DF05141FCC}"/>
          </ac:spMkLst>
        </pc:spChg>
      </pc:sldChg>
      <pc:sldChg chg="modSp mod modNotesTx">
        <pc:chgData name="Harrison, James H (jhh5y)" userId="b54e91c0-fe5f-4cdd-a96e-e47c544bc298" providerId="ADAL" clId="{6BA5A4C2-E473-9248-9D1F-16E8BBDB80B8}" dt="2022-11-08T19:07:08.604" v="2316" actId="20577"/>
        <pc:sldMkLst>
          <pc:docMk/>
          <pc:sldMk cId="2428125395" sldId="302"/>
        </pc:sldMkLst>
        <pc:spChg chg="mod">
          <ac:chgData name="Harrison, James H (jhh5y)" userId="b54e91c0-fe5f-4cdd-a96e-e47c544bc298" providerId="ADAL" clId="{6BA5A4C2-E473-9248-9D1F-16E8BBDB80B8}" dt="2022-11-08T19:06:18.498" v="2224"/>
          <ac:spMkLst>
            <pc:docMk/>
            <pc:sldMk cId="2428125395" sldId="302"/>
            <ac:spMk id="3" creationId="{19B02C4B-9F01-D10A-BFE1-B79CF97EB1CB}"/>
          </ac:spMkLst>
        </pc:spChg>
      </pc:sldChg>
      <pc:sldChg chg="mod modShow modNotesTx">
        <pc:chgData name="Harrison, James H (jhh5y)" userId="b54e91c0-fe5f-4cdd-a96e-e47c544bc298" providerId="ADAL" clId="{6BA5A4C2-E473-9248-9D1F-16E8BBDB80B8}" dt="2022-11-10T18:36:22.718" v="5438" actId="20577"/>
        <pc:sldMkLst>
          <pc:docMk/>
          <pc:sldMk cId="3182081065" sldId="304"/>
        </pc:sldMkLst>
      </pc:sldChg>
      <pc:sldChg chg="modSp mod modNotesTx">
        <pc:chgData name="Harrison, James H (jhh5y)" userId="b54e91c0-fe5f-4cdd-a96e-e47c544bc298" providerId="ADAL" clId="{6BA5A4C2-E473-9248-9D1F-16E8BBDB80B8}" dt="2022-11-10T18:22:16.653" v="5068" actId="20577"/>
        <pc:sldMkLst>
          <pc:docMk/>
          <pc:sldMk cId="2006932059" sldId="305"/>
        </pc:sldMkLst>
        <pc:spChg chg="mod">
          <ac:chgData name="Harrison, James H (jhh5y)" userId="b54e91c0-fe5f-4cdd-a96e-e47c544bc298" providerId="ADAL" clId="{6BA5A4C2-E473-9248-9D1F-16E8BBDB80B8}" dt="2022-11-10T18:22:16.653" v="5068" actId="20577"/>
          <ac:spMkLst>
            <pc:docMk/>
            <pc:sldMk cId="2006932059" sldId="305"/>
            <ac:spMk id="3" creationId="{EAFBFA64-3749-7EEE-E07D-0EF02EE894DF}"/>
          </ac:spMkLst>
        </pc:spChg>
      </pc:sldChg>
      <pc:sldChg chg="modSp mod">
        <pc:chgData name="Harrison, James H (jhh5y)" userId="b54e91c0-fe5f-4cdd-a96e-e47c544bc298" providerId="ADAL" clId="{6BA5A4C2-E473-9248-9D1F-16E8BBDB80B8}" dt="2022-11-09T15:58:45.969" v="4509"/>
        <pc:sldMkLst>
          <pc:docMk/>
          <pc:sldMk cId="3762162455" sldId="306"/>
        </pc:sldMkLst>
        <pc:spChg chg="mod">
          <ac:chgData name="Harrison, James H (jhh5y)" userId="b54e91c0-fe5f-4cdd-a96e-e47c544bc298" providerId="ADAL" clId="{6BA5A4C2-E473-9248-9D1F-16E8BBDB80B8}" dt="2022-11-09T15:58:45.969" v="4509"/>
          <ac:spMkLst>
            <pc:docMk/>
            <pc:sldMk cId="3762162455" sldId="306"/>
            <ac:spMk id="3" creationId="{AAA98EE8-58D9-1941-BE36-1F863818C865}"/>
          </ac:spMkLst>
        </pc:spChg>
      </pc:sldChg>
      <pc:sldChg chg="mod modShow">
        <pc:chgData name="Harrison, James H (jhh5y)" userId="b54e91c0-fe5f-4cdd-a96e-e47c544bc298" providerId="ADAL" clId="{6BA5A4C2-E473-9248-9D1F-16E8BBDB80B8}" dt="2022-11-08T19:18:09.075" v="2452" actId="729"/>
        <pc:sldMkLst>
          <pc:docMk/>
          <pc:sldMk cId="1600027445" sldId="307"/>
        </pc:sldMkLst>
      </pc:sldChg>
      <pc:sldChg chg="addSp delSp modSp mod">
        <pc:chgData name="Harrison, James H (jhh5y)" userId="b54e91c0-fe5f-4cdd-a96e-e47c544bc298" providerId="ADAL" clId="{6BA5A4C2-E473-9248-9D1F-16E8BBDB80B8}" dt="2022-11-09T15:58:36.442" v="4507"/>
        <pc:sldMkLst>
          <pc:docMk/>
          <pc:sldMk cId="341260246" sldId="308"/>
        </pc:sldMkLst>
        <pc:spChg chg="del">
          <ac:chgData name="Harrison, James H (jhh5y)" userId="b54e91c0-fe5f-4cdd-a96e-e47c544bc298" providerId="ADAL" clId="{6BA5A4C2-E473-9248-9D1F-16E8BBDB80B8}" dt="2022-11-08T14:54:10.028" v="138" actId="478"/>
          <ac:spMkLst>
            <pc:docMk/>
            <pc:sldMk cId="341260246" sldId="308"/>
            <ac:spMk id="3" creationId="{AAA98EE8-58D9-1941-BE36-1F863818C865}"/>
          </ac:spMkLst>
        </pc:spChg>
        <pc:spChg chg="add del mod">
          <ac:chgData name="Harrison, James H (jhh5y)" userId="b54e91c0-fe5f-4cdd-a96e-e47c544bc298" providerId="ADAL" clId="{6BA5A4C2-E473-9248-9D1F-16E8BBDB80B8}" dt="2022-11-08T14:54:16.344" v="140" actId="478"/>
          <ac:spMkLst>
            <pc:docMk/>
            <pc:sldMk cId="341260246" sldId="308"/>
            <ac:spMk id="15" creationId="{32579C79-3B2A-B633-4D83-4E40895F1CA7}"/>
          </ac:spMkLst>
        </pc:spChg>
        <pc:spChg chg="add mod">
          <ac:chgData name="Harrison, James H (jhh5y)" userId="b54e91c0-fe5f-4cdd-a96e-e47c544bc298" providerId="ADAL" clId="{6BA5A4C2-E473-9248-9D1F-16E8BBDB80B8}" dt="2022-11-09T15:58:36.442" v="4507"/>
          <ac:spMkLst>
            <pc:docMk/>
            <pc:sldMk cId="341260246" sldId="308"/>
            <ac:spMk id="16" creationId="{AF57E413-B059-9CD8-3D1B-155279CBCEA4}"/>
          </ac:spMkLst>
        </pc:spChg>
      </pc:sldChg>
      <pc:sldChg chg="addSp delSp modSp mod">
        <pc:chgData name="Harrison, James H (jhh5y)" userId="b54e91c0-fe5f-4cdd-a96e-e47c544bc298" providerId="ADAL" clId="{6BA5A4C2-E473-9248-9D1F-16E8BBDB80B8}" dt="2022-11-09T15:58:07.860" v="4503" actId="27636"/>
        <pc:sldMkLst>
          <pc:docMk/>
          <pc:sldMk cId="323695620" sldId="310"/>
        </pc:sldMkLst>
        <pc:spChg chg="del">
          <ac:chgData name="Harrison, James H (jhh5y)" userId="b54e91c0-fe5f-4cdd-a96e-e47c544bc298" providerId="ADAL" clId="{6BA5A4C2-E473-9248-9D1F-16E8BBDB80B8}" dt="2022-11-08T14:54:26.481" v="141" actId="478"/>
          <ac:spMkLst>
            <pc:docMk/>
            <pc:sldMk cId="323695620" sldId="310"/>
            <ac:spMk id="3" creationId="{AAA98EE8-58D9-1941-BE36-1F863818C865}"/>
          </ac:spMkLst>
        </pc:spChg>
        <pc:spChg chg="add del mod">
          <ac:chgData name="Harrison, James H (jhh5y)" userId="b54e91c0-fe5f-4cdd-a96e-e47c544bc298" providerId="ADAL" clId="{6BA5A4C2-E473-9248-9D1F-16E8BBDB80B8}" dt="2022-11-08T14:54:29.819" v="142" actId="478"/>
          <ac:spMkLst>
            <pc:docMk/>
            <pc:sldMk cId="323695620" sldId="310"/>
            <ac:spMk id="6" creationId="{7E03AB6C-35AC-6814-82B6-53DB3A8DA784}"/>
          </ac:spMkLst>
        </pc:spChg>
        <pc:spChg chg="add mod">
          <ac:chgData name="Harrison, James H (jhh5y)" userId="b54e91c0-fe5f-4cdd-a96e-e47c544bc298" providerId="ADAL" clId="{6BA5A4C2-E473-9248-9D1F-16E8BBDB80B8}" dt="2022-11-09T15:58:07.860" v="4503" actId="27636"/>
          <ac:spMkLst>
            <pc:docMk/>
            <pc:sldMk cId="323695620" sldId="310"/>
            <ac:spMk id="7" creationId="{B6AEDA6F-591F-A273-93F6-306A78E0DB32}"/>
          </ac:spMkLst>
        </pc:spChg>
      </pc:sldChg>
      <pc:sldChg chg="addSp delSp modSp mod">
        <pc:chgData name="Harrison, James H (jhh5y)" userId="b54e91c0-fe5f-4cdd-a96e-e47c544bc298" providerId="ADAL" clId="{6BA5A4C2-E473-9248-9D1F-16E8BBDB80B8}" dt="2022-11-09T15:58:18.352" v="4505" actId="27636"/>
        <pc:sldMkLst>
          <pc:docMk/>
          <pc:sldMk cId="2262861195" sldId="311"/>
        </pc:sldMkLst>
        <pc:spChg chg="del">
          <ac:chgData name="Harrison, James H (jhh5y)" userId="b54e91c0-fe5f-4cdd-a96e-e47c544bc298" providerId="ADAL" clId="{6BA5A4C2-E473-9248-9D1F-16E8BBDB80B8}" dt="2022-11-08T14:54:38.856" v="144" actId="478"/>
          <ac:spMkLst>
            <pc:docMk/>
            <pc:sldMk cId="2262861195" sldId="311"/>
            <ac:spMk id="3" creationId="{AAA98EE8-58D9-1941-BE36-1F863818C865}"/>
          </ac:spMkLst>
        </pc:spChg>
        <pc:spChg chg="add del mod">
          <ac:chgData name="Harrison, James H (jhh5y)" userId="b54e91c0-fe5f-4cdd-a96e-e47c544bc298" providerId="ADAL" clId="{6BA5A4C2-E473-9248-9D1F-16E8BBDB80B8}" dt="2022-11-08T14:54:42.298" v="145" actId="478"/>
          <ac:spMkLst>
            <pc:docMk/>
            <pc:sldMk cId="2262861195" sldId="311"/>
            <ac:spMk id="5" creationId="{948EF3C6-6DA0-FF9D-B7C8-454336983DE7}"/>
          </ac:spMkLst>
        </pc:spChg>
        <pc:spChg chg="add mod">
          <ac:chgData name="Harrison, James H (jhh5y)" userId="b54e91c0-fe5f-4cdd-a96e-e47c544bc298" providerId="ADAL" clId="{6BA5A4C2-E473-9248-9D1F-16E8BBDB80B8}" dt="2022-11-09T15:58:18.352" v="4505" actId="27636"/>
          <ac:spMkLst>
            <pc:docMk/>
            <pc:sldMk cId="2262861195" sldId="311"/>
            <ac:spMk id="6" creationId="{CA97AE28-BC48-C978-C909-36071435E5B5}"/>
          </ac:spMkLst>
        </pc:spChg>
        <pc:spChg chg="mod">
          <ac:chgData name="Harrison, James H (jhh5y)" userId="b54e91c0-fe5f-4cdd-a96e-e47c544bc298" providerId="ADAL" clId="{6BA5A4C2-E473-9248-9D1F-16E8BBDB80B8}" dt="2022-11-08T14:56:35.155" v="197" actId="1036"/>
          <ac:spMkLst>
            <pc:docMk/>
            <pc:sldMk cId="2262861195" sldId="311"/>
            <ac:spMk id="60" creationId="{F2857581-680E-3933-C1F8-C961E4A00BF8}"/>
          </ac:spMkLst>
        </pc:spChg>
        <pc:spChg chg="mod">
          <ac:chgData name="Harrison, James H (jhh5y)" userId="b54e91c0-fe5f-4cdd-a96e-e47c544bc298" providerId="ADAL" clId="{6BA5A4C2-E473-9248-9D1F-16E8BBDB80B8}" dt="2022-11-08T14:56:35.155" v="197" actId="1036"/>
          <ac:spMkLst>
            <pc:docMk/>
            <pc:sldMk cId="2262861195" sldId="311"/>
            <ac:spMk id="79" creationId="{B58133FC-698B-0AC5-EB5F-E49C69887FA0}"/>
          </ac:spMkLst>
        </pc:spChg>
        <pc:spChg chg="mod">
          <ac:chgData name="Harrison, James H (jhh5y)" userId="b54e91c0-fe5f-4cdd-a96e-e47c544bc298" providerId="ADAL" clId="{6BA5A4C2-E473-9248-9D1F-16E8BBDB80B8}" dt="2022-11-08T14:56:42.730" v="208" actId="1036"/>
          <ac:spMkLst>
            <pc:docMk/>
            <pc:sldMk cId="2262861195" sldId="311"/>
            <ac:spMk id="82" creationId="{D24E92BC-2234-83F7-0E3E-CB7FED640B15}"/>
          </ac:spMkLst>
        </pc:spChg>
        <pc:grpChg chg="mod">
          <ac:chgData name="Harrison, James H (jhh5y)" userId="b54e91c0-fe5f-4cdd-a96e-e47c544bc298" providerId="ADAL" clId="{6BA5A4C2-E473-9248-9D1F-16E8BBDB80B8}" dt="2022-11-08T14:56:35.155" v="197" actId="1036"/>
          <ac:grpSpMkLst>
            <pc:docMk/>
            <pc:sldMk cId="2262861195" sldId="311"/>
            <ac:grpSpMk id="67" creationId="{A787DECC-7B79-652B-601E-6F11A5C9FD3A}"/>
          </ac:grpSpMkLst>
        </pc:grpChg>
        <pc:cxnChg chg="mod">
          <ac:chgData name="Harrison, James H (jhh5y)" userId="b54e91c0-fe5f-4cdd-a96e-e47c544bc298" providerId="ADAL" clId="{6BA5A4C2-E473-9248-9D1F-16E8BBDB80B8}" dt="2022-11-08T14:56:35.155" v="197" actId="1036"/>
          <ac:cxnSpMkLst>
            <pc:docMk/>
            <pc:sldMk cId="2262861195" sldId="311"/>
            <ac:cxnSpMk id="81" creationId="{C635FD52-376D-DEA0-2009-14BF278A7CA3}"/>
          </ac:cxnSpMkLst>
        </pc:cxnChg>
      </pc:sldChg>
      <pc:sldChg chg="addSp delSp modSp mod">
        <pc:chgData name="Harrison, James H (jhh5y)" userId="b54e91c0-fe5f-4cdd-a96e-e47c544bc298" providerId="ADAL" clId="{6BA5A4C2-E473-9248-9D1F-16E8BBDB80B8}" dt="2022-11-10T18:24:44.732" v="5104" actId="167"/>
        <pc:sldMkLst>
          <pc:docMk/>
          <pc:sldMk cId="1281332178" sldId="312"/>
        </pc:sldMkLst>
        <pc:spChg chg="del">
          <ac:chgData name="Harrison, James H (jhh5y)" userId="b54e91c0-fe5f-4cdd-a96e-e47c544bc298" providerId="ADAL" clId="{6BA5A4C2-E473-9248-9D1F-16E8BBDB80B8}" dt="2022-11-08T14:54:51.130" v="147" actId="478"/>
          <ac:spMkLst>
            <pc:docMk/>
            <pc:sldMk cId="1281332178" sldId="312"/>
            <ac:spMk id="3" creationId="{AAA98EE8-58D9-1941-BE36-1F863818C865}"/>
          </ac:spMkLst>
        </pc:spChg>
        <pc:spChg chg="add del mod">
          <ac:chgData name="Harrison, James H (jhh5y)" userId="b54e91c0-fe5f-4cdd-a96e-e47c544bc298" providerId="ADAL" clId="{6BA5A4C2-E473-9248-9D1F-16E8BBDB80B8}" dt="2022-11-08T14:54:53.300" v="148" actId="478"/>
          <ac:spMkLst>
            <pc:docMk/>
            <pc:sldMk cId="1281332178" sldId="312"/>
            <ac:spMk id="9" creationId="{D31F94C9-D4F9-BEC8-3256-120DFA285D82}"/>
          </ac:spMkLst>
        </pc:spChg>
        <pc:spChg chg="add mod">
          <ac:chgData name="Harrison, James H (jhh5y)" userId="b54e91c0-fe5f-4cdd-a96e-e47c544bc298" providerId="ADAL" clId="{6BA5A4C2-E473-9248-9D1F-16E8BBDB80B8}" dt="2022-11-10T18:24:44.732" v="5104" actId="167"/>
          <ac:spMkLst>
            <pc:docMk/>
            <pc:sldMk cId="1281332178" sldId="312"/>
            <ac:spMk id="11" creationId="{80EBD4E1-94E6-ABE6-270E-7E82E7BA49F7}"/>
          </ac:spMkLst>
        </pc:spChg>
      </pc:sldChg>
      <pc:sldChg chg="addSp delSp modSp new mod modAnim modNotesTx">
        <pc:chgData name="Harrison, James H (jhh5y)" userId="b54e91c0-fe5f-4cdd-a96e-e47c544bc298" providerId="ADAL" clId="{6BA5A4C2-E473-9248-9D1F-16E8BBDB80B8}" dt="2022-11-10T18:40:12.420" v="5761" actId="20577"/>
        <pc:sldMkLst>
          <pc:docMk/>
          <pc:sldMk cId="3757949970" sldId="313"/>
        </pc:sldMkLst>
        <pc:spChg chg="mod">
          <ac:chgData name="Harrison, James H (jhh5y)" userId="b54e91c0-fe5f-4cdd-a96e-e47c544bc298" providerId="ADAL" clId="{6BA5A4C2-E473-9248-9D1F-16E8BBDB80B8}" dt="2022-11-08T18:22:19.416" v="1741" actId="255"/>
          <ac:spMkLst>
            <pc:docMk/>
            <pc:sldMk cId="3757949970" sldId="313"/>
            <ac:spMk id="2" creationId="{F56A92BC-3FAF-1211-15E9-E7D4B03BABE6}"/>
          </ac:spMkLst>
        </pc:spChg>
        <pc:spChg chg="mod">
          <ac:chgData name="Harrison, James H (jhh5y)" userId="b54e91c0-fe5f-4cdd-a96e-e47c544bc298" providerId="ADAL" clId="{6BA5A4C2-E473-9248-9D1F-16E8BBDB80B8}" dt="2022-11-09T16:03:25.419" v="4567" actId="20577"/>
          <ac:spMkLst>
            <pc:docMk/>
            <pc:sldMk cId="3757949970" sldId="313"/>
            <ac:spMk id="3" creationId="{0CDF043D-468D-B7BA-F0C2-A2CEE17075B2}"/>
          </ac:spMkLst>
        </pc:spChg>
        <pc:spChg chg="mod">
          <ac:chgData name="Harrison, James H (jhh5y)" userId="b54e91c0-fe5f-4cdd-a96e-e47c544bc298" providerId="ADAL" clId="{6BA5A4C2-E473-9248-9D1F-16E8BBDB80B8}" dt="2022-11-09T14:33:19.203" v="3265" actId="2085"/>
          <ac:spMkLst>
            <pc:docMk/>
            <pc:sldMk cId="3757949970" sldId="313"/>
            <ac:spMk id="4" creationId="{F91BAAB2-980D-6D47-7BC7-1ACB897DB397}"/>
          </ac:spMkLst>
        </pc:spChg>
        <pc:spChg chg="mod">
          <ac:chgData name="Harrison, James H (jhh5y)" userId="b54e91c0-fe5f-4cdd-a96e-e47c544bc298" providerId="ADAL" clId="{6BA5A4C2-E473-9248-9D1F-16E8BBDB80B8}" dt="2022-11-09T14:31:26.172" v="3262" actId="1035"/>
          <ac:spMkLst>
            <pc:docMk/>
            <pc:sldMk cId="3757949970" sldId="313"/>
            <ac:spMk id="5" creationId="{0BFB1655-D8DC-AD5F-F7C2-DCD281280E8D}"/>
          </ac:spMkLst>
        </pc:spChg>
        <pc:spChg chg="mod">
          <ac:chgData name="Harrison, James H (jhh5y)" userId="b54e91c0-fe5f-4cdd-a96e-e47c544bc298" providerId="ADAL" clId="{6BA5A4C2-E473-9248-9D1F-16E8BBDB80B8}" dt="2022-11-09T14:33:40.247" v="3267" actId="208"/>
          <ac:spMkLst>
            <pc:docMk/>
            <pc:sldMk cId="3757949970" sldId="313"/>
            <ac:spMk id="6" creationId="{E675F83C-5EFD-2658-E046-FF3417BFC2F8}"/>
          </ac:spMkLst>
        </pc:spChg>
        <pc:spChg chg="add mod">
          <ac:chgData name="Harrison, James H (jhh5y)" userId="b54e91c0-fe5f-4cdd-a96e-e47c544bc298" providerId="ADAL" clId="{6BA5A4C2-E473-9248-9D1F-16E8BBDB80B8}" dt="2022-11-09T14:31:08.713" v="3255" actId="1035"/>
          <ac:spMkLst>
            <pc:docMk/>
            <pc:sldMk cId="3757949970" sldId="313"/>
            <ac:spMk id="7" creationId="{0B1E6D13-C2E8-BEBE-3E0A-1F1A1C137E30}"/>
          </ac:spMkLst>
        </pc:spChg>
        <pc:spChg chg="mod">
          <ac:chgData name="Harrison, James H (jhh5y)" userId="b54e91c0-fe5f-4cdd-a96e-e47c544bc298" providerId="ADAL" clId="{6BA5A4C2-E473-9248-9D1F-16E8BBDB80B8}" dt="2022-11-09T14:34:00.806" v="3272" actId="1035"/>
          <ac:spMkLst>
            <pc:docMk/>
            <pc:sldMk cId="3757949970" sldId="313"/>
            <ac:spMk id="8" creationId="{A1A85865-FD8C-677A-0C59-EA20E9C384DA}"/>
          </ac:spMkLst>
        </pc:spChg>
        <pc:spChg chg="add mod">
          <ac:chgData name="Harrison, James H (jhh5y)" userId="b54e91c0-fe5f-4cdd-a96e-e47c544bc298" providerId="ADAL" clId="{6BA5A4C2-E473-9248-9D1F-16E8BBDB80B8}" dt="2022-11-09T14:39:24.572" v="3376" actId="164"/>
          <ac:spMkLst>
            <pc:docMk/>
            <pc:sldMk cId="3757949970" sldId="313"/>
            <ac:spMk id="9" creationId="{5CB4FAAB-EDD2-9C09-34C2-0030E2A7AB3B}"/>
          </ac:spMkLst>
        </pc:spChg>
        <pc:spChg chg="mod">
          <ac:chgData name="Harrison, James H (jhh5y)" userId="b54e91c0-fe5f-4cdd-a96e-e47c544bc298" providerId="ADAL" clId="{6BA5A4C2-E473-9248-9D1F-16E8BBDB80B8}" dt="2022-11-09T14:34:00.806" v="3272" actId="1035"/>
          <ac:spMkLst>
            <pc:docMk/>
            <pc:sldMk cId="3757949970" sldId="313"/>
            <ac:spMk id="10" creationId="{34052777-B3D4-ABC5-F930-FA006C323B61}"/>
          </ac:spMkLst>
        </pc:spChg>
        <pc:spChg chg="add mod">
          <ac:chgData name="Harrison, James H (jhh5y)" userId="b54e91c0-fe5f-4cdd-a96e-e47c544bc298" providerId="ADAL" clId="{6BA5A4C2-E473-9248-9D1F-16E8BBDB80B8}" dt="2022-11-09T14:39:24.572" v="3376" actId="164"/>
          <ac:spMkLst>
            <pc:docMk/>
            <pc:sldMk cId="3757949970" sldId="313"/>
            <ac:spMk id="11" creationId="{7ABF9EB5-0400-4791-6DC7-40E5E432C2AD}"/>
          </ac:spMkLst>
        </pc:spChg>
        <pc:spChg chg="add mod">
          <ac:chgData name="Harrison, James H (jhh5y)" userId="b54e91c0-fe5f-4cdd-a96e-e47c544bc298" providerId="ADAL" clId="{6BA5A4C2-E473-9248-9D1F-16E8BBDB80B8}" dt="2022-11-09T14:39:24.572" v="3376" actId="164"/>
          <ac:spMkLst>
            <pc:docMk/>
            <pc:sldMk cId="3757949970" sldId="313"/>
            <ac:spMk id="13" creationId="{11E24873-6D03-4690-EC7B-7B0ECE8BC04E}"/>
          </ac:spMkLst>
        </pc:spChg>
        <pc:spChg chg="mod">
          <ac:chgData name="Harrison, James H (jhh5y)" userId="b54e91c0-fe5f-4cdd-a96e-e47c544bc298" providerId="ADAL" clId="{6BA5A4C2-E473-9248-9D1F-16E8BBDB80B8}" dt="2022-11-09T14:31:26.172" v="3262" actId="1035"/>
          <ac:spMkLst>
            <pc:docMk/>
            <pc:sldMk cId="3757949970" sldId="313"/>
            <ac:spMk id="14" creationId="{8B9EDBB2-73A8-21A8-8B9E-44E9BA952DC2}"/>
          </ac:spMkLst>
        </pc:spChg>
        <pc:spChg chg="mod">
          <ac:chgData name="Harrison, James H (jhh5y)" userId="b54e91c0-fe5f-4cdd-a96e-e47c544bc298" providerId="ADAL" clId="{6BA5A4C2-E473-9248-9D1F-16E8BBDB80B8}" dt="2022-11-09T16:00:26.099" v="4515" actId="1037"/>
          <ac:spMkLst>
            <pc:docMk/>
            <pc:sldMk cId="3757949970" sldId="313"/>
            <ac:spMk id="15" creationId="{AF7478FA-563F-5443-38B2-C1ACBFA8762D}"/>
          </ac:spMkLst>
        </pc:spChg>
        <pc:spChg chg="add mod">
          <ac:chgData name="Harrison, James H (jhh5y)" userId="b54e91c0-fe5f-4cdd-a96e-e47c544bc298" providerId="ADAL" clId="{6BA5A4C2-E473-9248-9D1F-16E8BBDB80B8}" dt="2022-11-09T14:40:13.436" v="3395" actId="20577"/>
          <ac:spMkLst>
            <pc:docMk/>
            <pc:sldMk cId="3757949970" sldId="313"/>
            <ac:spMk id="16" creationId="{449E736E-023A-F184-21EC-F131B3E35BAD}"/>
          </ac:spMkLst>
        </pc:spChg>
        <pc:grpChg chg="add mod">
          <ac:chgData name="Harrison, James H (jhh5y)" userId="b54e91c0-fe5f-4cdd-a96e-e47c544bc298" providerId="ADAL" clId="{6BA5A4C2-E473-9248-9D1F-16E8BBDB80B8}" dt="2022-11-09T14:39:24.572" v="3376" actId="164"/>
          <ac:grpSpMkLst>
            <pc:docMk/>
            <pc:sldMk cId="3757949970" sldId="313"/>
            <ac:grpSpMk id="17" creationId="{B29B8FD2-4A80-517C-FC65-383151960ECA}"/>
          </ac:grpSpMkLst>
        </pc:grpChg>
        <pc:picChg chg="add del mod">
          <ac:chgData name="Harrison, James H (jhh5y)" userId="b54e91c0-fe5f-4cdd-a96e-e47c544bc298" providerId="ADAL" clId="{6BA5A4C2-E473-9248-9D1F-16E8BBDB80B8}" dt="2022-11-08T18:45:39.884" v="2010" actId="478"/>
          <ac:picMkLst>
            <pc:docMk/>
            <pc:sldMk cId="3757949970" sldId="313"/>
            <ac:picMk id="5" creationId="{6E20F3A5-F006-62A5-2309-6732F7805A0D}"/>
          </ac:picMkLst>
        </pc:picChg>
        <pc:picChg chg="add mod">
          <ac:chgData name="Harrison, James H (jhh5y)" userId="b54e91c0-fe5f-4cdd-a96e-e47c544bc298" providerId="ADAL" clId="{6BA5A4C2-E473-9248-9D1F-16E8BBDB80B8}" dt="2022-11-08T19:03:33.535" v="2157" actId="1038"/>
          <ac:picMkLst>
            <pc:docMk/>
            <pc:sldMk cId="3757949970" sldId="313"/>
            <ac:picMk id="7" creationId="{E35AE128-94DE-E018-E0DD-D5973E8FE095}"/>
          </ac:picMkLst>
        </pc:picChg>
        <pc:picChg chg="add mod">
          <ac:chgData name="Harrison, James H (jhh5y)" userId="b54e91c0-fe5f-4cdd-a96e-e47c544bc298" providerId="ADAL" clId="{6BA5A4C2-E473-9248-9D1F-16E8BBDB80B8}" dt="2022-11-08T18:55:35.545" v="2112" actId="1076"/>
          <ac:picMkLst>
            <pc:docMk/>
            <pc:sldMk cId="3757949970" sldId="313"/>
            <ac:picMk id="9" creationId="{A6441069-617B-3BAE-F76C-85982090FA54}"/>
          </ac:picMkLst>
        </pc:picChg>
        <pc:picChg chg="add del mod">
          <ac:chgData name="Harrison, James H (jhh5y)" userId="b54e91c0-fe5f-4cdd-a96e-e47c544bc298" providerId="ADAL" clId="{6BA5A4C2-E473-9248-9D1F-16E8BBDB80B8}" dt="2022-11-08T18:51:59.397" v="2057" actId="478"/>
          <ac:picMkLst>
            <pc:docMk/>
            <pc:sldMk cId="3757949970" sldId="313"/>
            <ac:picMk id="11" creationId="{832E04AD-AC4B-4CEC-CC1B-4F088BC4333B}"/>
          </ac:picMkLst>
        </pc:picChg>
        <pc:picChg chg="add mod">
          <ac:chgData name="Harrison, James H (jhh5y)" userId="b54e91c0-fe5f-4cdd-a96e-e47c544bc298" providerId="ADAL" clId="{6BA5A4C2-E473-9248-9D1F-16E8BBDB80B8}" dt="2022-11-08T19:03:33.535" v="2157" actId="1038"/>
          <ac:picMkLst>
            <pc:docMk/>
            <pc:sldMk cId="3757949970" sldId="313"/>
            <ac:picMk id="13" creationId="{F1A39C7E-E3E7-BFD2-1454-444A3A802CFA}"/>
          </ac:picMkLst>
        </pc:picChg>
      </pc:sldChg>
      <pc:sldChg chg="addSp delSp modSp new mod modAnim modNotesTx">
        <pc:chgData name="Harrison, James H (jhh5y)" userId="b54e91c0-fe5f-4cdd-a96e-e47c544bc298" providerId="ADAL" clId="{6BA5A4C2-E473-9248-9D1F-16E8BBDB80B8}" dt="2022-11-10T18:34:20.503" v="5277" actId="20577"/>
        <pc:sldMkLst>
          <pc:docMk/>
          <pc:sldMk cId="3121750613" sldId="314"/>
        </pc:sldMkLst>
        <pc:spChg chg="mod">
          <ac:chgData name="Harrison, James H (jhh5y)" userId="b54e91c0-fe5f-4cdd-a96e-e47c544bc298" providerId="ADAL" clId="{6BA5A4C2-E473-9248-9D1F-16E8BBDB80B8}" dt="2022-11-10T18:03:12.345" v="4644" actId="113"/>
          <ac:spMkLst>
            <pc:docMk/>
            <pc:sldMk cId="3121750613" sldId="314"/>
            <ac:spMk id="2" creationId="{469006D5-1D7C-BF23-2954-871729E7857F}"/>
          </ac:spMkLst>
        </pc:spChg>
        <pc:spChg chg="mod">
          <ac:chgData name="Harrison, James H (jhh5y)" userId="b54e91c0-fe5f-4cdd-a96e-e47c544bc298" providerId="ADAL" clId="{6BA5A4C2-E473-9248-9D1F-16E8BBDB80B8}" dt="2022-11-10T18:28:58.193" v="5184" actId="20577"/>
          <ac:spMkLst>
            <pc:docMk/>
            <pc:sldMk cId="3121750613" sldId="314"/>
            <ac:spMk id="3" creationId="{4A46FB99-F0F4-9E0C-9D93-062372556277}"/>
          </ac:spMkLst>
        </pc:spChg>
        <pc:spChg chg="add mod">
          <ac:chgData name="Harrison, James H (jhh5y)" userId="b54e91c0-fe5f-4cdd-a96e-e47c544bc298" providerId="ADAL" clId="{6BA5A4C2-E473-9248-9D1F-16E8BBDB80B8}" dt="2022-11-10T18:18:28.394" v="5050" actId="1035"/>
          <ac:spMkLst>
            <pc:docMk/>
            <pc:sldMk cId="3121750613" sldId="314"/>
            <ac:spMk id="4" creationId="{605BC3EC-A107-225E-777E-1FAB3C70C363}"/>
          </ac:spMkLst>
        </pc:spChg>
        <pc:spChg chg="add mod">
          <ac:chgData name="Harrison, James H (jhh5y)" userId="b54e91c0-fe5f-4cdd-a96e-e47c544bc298" providerId="ADAL" clId="{6BA5A4C2-E473-9248-9D1F-16E8BBDB80B8}" dt="2022-11-10T18:18:28.394" v="5050" actId="1035"/>
          <ac:spMkLst>
            <pc:docMk/>
            <pc:sldMk cId="3121750613" sldId="314"/>
            <ac:spMk id="5" creationId="{9CB8224D-3974-C39A-3CF8-2AA17B77E4AA}"/>
          </ac:spMkLst>
        </pc:spChg>
        <pc:spChg chg="add mod">
          <ac:chgData name="Harrison, James H (jhh5y)" userId="b54e91c0-fe5f-4cdd-a96e-e47c544bc298" providerId="ADAL" clId="{6BA5A4C2-E473-9248-9D1F-16E8BBDB80B8}" dt="2022-11-10T18:29:57.578" v="5197" actId="1037"/>
          <ac:spMkLst>
            <pc:docMk/>
            <pc:sldMk cId="3121750613" sldId="314"/>
            <ac:spMk id="6" creationId="{E0A63F12-35DA-E2B4-807A-AC88CE3FEB4F}"/>
          </ac:spMkLst>
        </pc:spChg>
        <pc:spChg chg="add mod">
          <ac:chgData name="Harrison, James H (jhh5y)" userId="b54e91c0-fe5f-4cdd-a96e-e47c544bc298" providerId="ADAL" clId="{6BA5A4C2-E473-9248-9D1F-16E8BBDB80B8}" dt="2022-11-10T18:18:28.394" v="5050" actId="1035"/>
          <ac:spMkLst>
            <pc:docMk/>
            <pc:sldMk cId="3121750613" sldId="314"/>
            <ac:spMk id="9" creationId="{6216878D-FB3F-10C7-D8F7-22276E46D53E}"/>
          </ac:spMkLst>
        </pc:spChg>
        <pc:spChg chg="add mod">
          <ac:chgData name="Harrison, James H (jhh5y)" userId="b54e91c0-fe5f-4cdd-a96e-e47c544bc298" providerId="ADAL" clId="{6BA5A4C2-E473-9248-9D1F-16E8BBDB80B8}" dt="2022-11-10T18:18:28.394" v="5050" actId="1035"/>
          <ac:spMkLst>
            <pc:docMk/>
            <pc:sldMk cId="3121750613" sldId="314"/>
            <ac:spMk id="10" creationId="{D1807E15-A4F6-0D81-5EEC-3068FF53A3C4}"/>
          </ac:spMkLst>
        </pc:spChg>
        <pc:spChg chg="add mod">
          <ac:chgData name="Harrison, James H (jhh5y)" userId="b54e91c0-fe5f-4cdd-a96e-e47c544bc298" providerId="ADAL" clId="{6BA5A4C2-E473-9248-9D1F-16E8BBDB80B8}" dt="2022-11-10T18:18:28.394" v="5050" actId="1035"/>
          <ac:spMkLst>
            <pc:docMk/>
            <pc:sldMk cId="3121750613" sldId="314"/>
            <ac:spMk id="20" creationId="{F4B7D14C-DD2D-22F4-E582-9B322AA56BFE}"/>
          </ac:spMkLst>
        </pc:spChg>
        <pc:spChg chg="add mod">
          <ac:chgData name="Harrison, James H (jhh5y)" userId="b54e91c0-fe5f-4cdd-a96e-e47c544bc298" providerId="ADAL" clId="{6BA5A4C2-E473-9248-9D1F-16E8BBDB80B8}" dt="2022-11-10T18:18:28.394" v="5050" actId="1035"/>
          <ac:spMkLst>
            <pc:docMk/>
            <pc:sldMk cId="3121750613" sldId="314"/>
            <ac:spMk id="21" creationId="{9561441C-06EE-9DE9-D5D1-2BFE09A483EB}"/>
          </ac:spMkLst>
        </pc:spChg>
        <pc:spChg chg="add mod">
          <ac:chgData name="Harrison, James H (jhh5y)" userId="b54e91c0-fe5f-4cdd-a96e-e47c544bc298" providerId="ADAL" clId="{6BA5A4C2-E473-9248-9D1F-16E8BBDB80B8}" dt="2022-11-10T18:29:57.578" v="5197" actId="1037"/>
          <ac:spMkLst>
            <pc:docMk/>
            <pc:sldMk cId="3121750613" sldId="314"/>
            <ac:spMk id="33" creationId="{7A312EE7-0DE7-C055-312E-EA359E0687B9}"/>
          </ac:spMkLst>
        </pc:spChg>
        <pc:spChg chg="add mod">
          <ac:chgData name="Harrison, James H (jhh5y)" userId="b54e91c0-fe5f-4cdd-a96e-e47c544bc298" providerId="ADAL" clId="{6BA5A4C2-E473-9248-9D1F-16E8BBDB80B8}" dt="2022-11-10T18:29:57.578" v="5197" actId="1037"/>
          <ac:spMkLst>
            <pc:docMk/>
            <pc:sldMk cId="3121750613" sldId="314"/>
            <ac:spMk id="34" creationId="{3F9DCB21-738D-7CFC-7A05-79C5BA5D94AD}"/>
          </ac:spMkLst>
        </pc:spChg>
        <pc:spChg chg="add del mod">
          <ac:chgData name="Harrison, James H (jhh5y)" userId="b54e91c0-fe5f-4cdd-a96e-e47c544bc298" providerId="ADAL" clId="{6BA5A4C2-E473-9248-9D1F-16E8BBDB80B8}" dt="2022-11-10T18:12:28.564" v="4861"/>
          <ac:spMkLst>
            <pc:docMk/>
            <pc:sldMk cId="3121750613" sldId="314"/>
            <ac:spMk id="39" creationId="{F3D5F156-8856-C402-C9DA-44BAC646364A}"/>
          </ac:spMkLst>
        </pc:spChg>
        <pc:spChg chg="add mod">
          <ac:chgData name="Harrison, James H (jhh5y)" userId="b54e91c0-fe5f-4cdd-a96e-e47c544bc298" providerId="ADAL" clId="{6BA5A4C2-E473-9248-9D1F-16E8BBDB80B8}" dt="2022-11-10T18:30:35.464" v="5198" actId="164"/>
          <ac:spMkLst>
            <pc:docMk/>
            <pc:sldMk cId="3121750613" sldId="314"/>
            <ac:spMk id="50" creationId="{105DD5DA-9653-9F6B-5C05-03D9AC3D52B7}"/>
          </ac:spMkLst>
        </pc:spChg>
        <pc:spChg chg="add mod">
          <ac:chgData name="Harrison, James H (jhh5y)" userId="b54e91c0-fe5f-4cdd-a96e-e47c544bc298" providerId="ADAL" clId="{6BA5A4C2-E473-9248-9D1F-16E8BBDB80B8}" dt="2022-11-10T18:31:05.201" v="5212" actId="164"/>
          <ac:spMkLst>
            <pc:docMk/>
            <pc:sldMk cId="3121750613" sldId="314"/>
            <ac:spMk id="51" creationId="{616CB38D-8B06-63FC-30AE-66D7BFAB569D}"/>
          </ac:spMkLst>
        </pc:spChg>
        <pc:spChg chg="add mod">
          <ac:chgData name="Harrison, James H (jhh5y)" userId="b54e91c0-fe5f-4cdd-a96e-e47c544bc298" providerId="ADAL" clId="{6BA5A4C2-E473-9248-9D1F-16E8BBDB80B8}" dt="2022-11-10T18:31:20.858" v="5229" actId="164"/>
          <ac:spMkLst>
            <pc:docMk/>
            <pc:sldMk cId="3121750613" sldId="314"/>
            <ac:spMk id="52" creationId="{CC91C24F-5359-6ED5-6C24-84D284FF3594}"/>
          </ac:spMkLst>
        </pc:spChg>
        <pc:grpChg chg="add mod">
          <ac:chgData name="Harrison, James H (jhh5y)" userId="b54e91c0-fe5f-4cdd-a96e-e47c544bc298" providerId="ADAL" clId="{6BA5A4C2-E473-9248-9D1F-16E8BBDB80B8}" dt="2022-11-10T18:29:57.578" v="5197" actId="1037"/>
          <ac:grpSpMkLst>
            <pc:docMk/>
            <pc:sldMk cId="3121750613" sldId="314"/>
            <ac:grpSpMk id="32" creationId="{DEC16A9A-F6EF-5656-AF17-E494CAE08FB7}"/>
          </ac:grpSpMkLst>
        </pc:grpChg>
        <pc:grpChg chg="add del mod">
          <ac:chgData name="Harrison, James H (jhh5y)" userId="b54e91c0-fe5f-4cdd-a96e-e47c544bc298" providerId="ADAL" clId="{6BA5A4C2-E473-9248-9D1F-16E8BBDB80B8}" dt="2022-11-10T18:14:03.713" v="4888" actId="165"/>
          <ac:grpSpMkLst>
            <pc:docMk/>
            <pc:sldMk cId="3121750613" sldId="314"/>
            <ac:grpSpMk id="42" creationId="{7221904C-860D-06B5-F445-AF42417BA488}"/>
          </ac:grpSpMkLst>
        </pc:grpChg>
        <pc:grpChg chg="add mod">
          <ac:chgData name="Harrison, James H (jhh5y)" userId="b54e91c0-fe5f-4cdd-a96e-e47c544bc298" providerId="ADAL" clId="{6BA5A4C2-E473-9248-9D1F-16E8BBDB80B8}" dt="2022-11-10T18:30:53.639" v="5211" actId="1038"/>
          <ac:grpSpMkLst>
            <pc:docMk/>
            <pc:sldMk cId="3121750613" sldId="314"/>
            <ac:grpSpMk id="66" creationId="{A4D26D08-71B8-A251-0BD0-00166726CFE9}"/>
          </ac:grpSpMkLst>
        </pc:grpChg>
        <pc:grpChg chg="add mod">
          <ac:chgData name="Harrison, James H (jhh5y)" userId="b54e91c0-fe5f-4cdd-a96e-e47c544bc298" providerId="ADAL" clId="{6BA5A4C2-E473-9248-9D1F-16E8BBDB80B8}" dt="2022-11-10T18:31:11.640" v="5228" actId="1037"/>
          <ac:grpSpMkLst>
            <pc:docMk/>
            <pc:sldMk cId="3121750613" sldId="314"/>
            <ac:grpSpMk id="67" creationId="{CE3E13D5-4557-51B7-349B-305C118EFFF6}"/>
          </ac:grpSpMkLst>
        </pc:grpChg>
        <pc:grpChg chg="add mod">
          <ac:chgData name="Harrison, James H (jhh5y)" userId="b54e91c0-fe5f-4cdd-a96e-e47c544bc298" providerId="ADAL" clId="{6BA5A4C2-E473-9248-9D1F-16E8BBDB80B8}" dt="2022-11-10T18:31:24.204" v="5239" actId="1038"/>
          <ac:grpSpMkLst>
            <pc:docMk/>
            <pc:sldMk cId="3121750613" sldId="314"/>
            <ac:grpSpMk id="68" creationId="{83AE7879-9126-D8D5-62E0-FF3D2E32386C}"/>
          </ac:grpSpMkLst>
        </pc:grpChg>
        <pc:graphicFrameChg chg="add del modGraphic">
          <ac:chgData name="Harrison, James H (jhh5y)" userId="b54e91c0-fe5f-4cdd-a96e-e47c544bc298" providerId="ADAL" clId="{6BA5A4C2-E473-9248-9D1F-16E8BBDB80B8}" dt="2022-11-10T18:19:14.540" v="5052" actId="478"/>
          <ac:graphicFrameMkLst>
            <pc:docMk/>
            <pc:sldMk cId="3121750613" sldId="314"/>
            <ac:graphicFrameMk id="53" creationId="{F2FF5E9E-AAA6-055A-BB87-531EED477724}"/>
          </ac:graphicFrameMkLst>
        </pc:graphicFrameChg>
        <pc:picChg chg="add mod">
          <ac:chgData name="Harrison, James H (jhh5y)" userId="b54e91c0-fe5f-4cdd-a96e-e47c544bc298" providerId="ADAL" clId="{6BA5A4C2-E473-9248-9D1F-16E8BBDB80B8}" dt="2022-11-10T18:30:35.464" v="5198" actId="164"/>
          <ac:picMkLst>
            <pc:docMk/>
            <pc:sldMk cId="3121750613" sldId="314"/>
            <ac:picMk id="55" creationId="{7711CFC6-4900-2959-8486-F42B4DC4AECD}"/>
          </ac:picMkLst>
        </pc:picChg>
        <pc:picChg chg="add del mod">
          <ac:chgData name="Harrison, James H (jhh5y)" userId="b54e91c0-fe5f-4cdd-a96e-e47c544bc298" providerId="ADAL" clId="{6BA5A4C2-E473-9248-9D1F-16E8BBDB80B8}" dt="2022-11-10T18:23:25.547" v="5077" actId="478"/>
          <ac:picMkLst>
            <pc:docMk/>
            <pc:sldMk cId="3121750613" sldId="314"/>
            <ac:picMk id="56" creationId="{6D2BFB55-ED5E-5EBE-F331-83B4EE1450DB}"/>
          </ac:picMkLst>
        </pc:picChg>
        <pc:picChg chg="add del mod">
          <ac:chgData name="Harrison, James H (jhh5y)" userId="b54e91c0-fe5f-4cdd-a96e-e47c544bc298" providerId="ADAL" clId="{6BA5A4C2-E473-9248-9D1F-16E8BBDB80B8}" dt="2022-11-10T18:23:26.517" v="5078" actId="478"/>
          <ac:picMkLst>
            <pc:docMk/>
            <pc:sldMk cId="3121750613" sldId="314"/>
            <ac:picMk id="57" creationId="{664DBC93-B02E-9834-0824-1286C5246340}"/>
          </ac:picMkLst>
        </pc:picChg>
        <pc:picChg chg="add mod">
          <ac:chgData name="Harrison, James H (jhh5y)" userId="b54e91c0-fe5f-4cdd-a96e-e47c544bc298" providerId="ADAL" clId="{6BA5A4C2-E473-9248-9D1F-16E8BBDB80B8}" dt="2022-11-10T18:30:35.464" v="5198" actId="164"/>
          <ac:picMkLst>
            <pc:docMk/>
            <pc:sldMk cId="3121750613" sldId="314"/>
            <ac:picMk id="58" creationId="{0FCBAF88-0885-2EC1-52A7-D80D237B7E23}"/>
          </ac:picMkLst>
        </pc:picChg>
        <pc:picChg chg="add mod">
          <ac:chgData name="Harrison, James H (jhh5y)" userId="b54e91c0-fe5f-4cdd-a96e-e47c544bc298" providerId="ADAL" clId="{6BA5A4C2-E473-9248-9D1F-16E8BBDB80B8}" dt="2022-11-10T18:30:35.464" v="5198" actId="164"/>
          <ac:picMkLst>
            <pc:docMk/>
            <pc:sldMk cId="3121750613" sldId="314"/>
            <ac:picMk id="59" creationId="{7D3FB4C4-2FA6-47A0-A31C-B705C42E30F5}"/>
          </ac:picMkLst>
        </pc:picChg>
        <pc:picChg chg="add mod">
          <ac:chgData name="Harrison, James H (jhh5y)" userId="b54e91c0-fe5f-4cdd-a96e-e47c544bc298" providerId="ADAL" clId="{6BA5A4C2-E473-9248-9D1F-16E8BBDB80B8}" dt="2022-11-10T18:31:05.201" v="5212" actId="164"/>
          <ac:picMkLst>
            <pc:docMk/>
            <pc:sldMk cId="3121750613" sldId="314"/>
            <ac:picMk id="60" creationId="{F211ADC4-4B23-C5EF-DE6B-7BEBC1642FED}"/>
          </ac:picMkLst>
        </pc:picChg>
        <pc:picChg chg="add mod">
          <ac:chgData name="Harrison, James H (jhh5y)" userId="b54e91c0-fe5f-4cdd-a96e-e47c544bc298" providerId="ADAL" clId="{6BA5A4C2-E473-9248-9D1F-16E8BBDB80B8}" dt="2022-11-10T18:31:05.201" v="5212" actId="164"/>
          <ac:picMkLst>
            <pc:docMk/>
            <pc:sldMk cId="3121750613" sldId="314"/>
            <ac:picMk id="61" creationId="{C3E9A490-6F05-0E68-BD37-3724DF881EAF}"/>
          </ac:picMkLst>
        </pc:picChg>
        <pc:picChg chg="add mod">
          <ac:chgData name="Harrison, James H (jhh5y)" userId="b54e91c0-fe5f-4cdd-a96e-e47c544bc298" providerId="ADAL" clId="{6BA5A4C2-E473-9248-9D1F-16E8BBDB80B8}" dt="2022-11-10T18:31:20.858" v="5229" actId="164"/>
          <ac:picMkLst>
            <pc:docMk/>
            <pc:sldMk cId="3121750613" sldId="314"/>
            <ac:picMk id="62" creationId="{09E093F4-1AD9-D98D-1004-C1B77CBA2837}"/>
          </ac:picMkLst>
        </pc:picChg>
        <pc:picChg chg="add mod">
          <ac:chgData name="Harrison, James H (jhh5y)" userId="b54e91c0-fe5f-4cdd-a96e-e47c544bc298" providerId="ADAL" clId="{6BA5A4C2-E473-9248-9D1F-16E8BBDB80B8}" dt="2022-11-10T18:31:05.201" v="5212" actId="164"/>
          <ac:picMkLst>
            <pc:docMk/>
            <pc:sldMk cId="3121750613" sldId="314"/>
            <ac:picMk id="63" creationId="{6521DD55-9AD4-3C10-E3A1-255A48B05C33}"/>
          </ac:picMkLst>
        </pc:picChg>
        <pc:picChg chg="add mod">
          <ac:chgData name="Harrison, James H (jhh5y)" userId="b54e91c0-fe5f-4cdd-a96e-e47c544bc298" providerId="ADAL" clId="{6BA5A4C2-E473-9248-9D1F-16E8BBDB80B8}" dt="2022-11-10T18:31:20.858" v="5229" actId="164"/>
          <ac:picMkLst>
            <pc:docMk/>
            <pc:sldMk cId="3121750613" sldId="314"/>
            <ac:picMk id="64" creationId="{ACFB3381-9025-A3CC-BD4D-E58B868ECFF9}"/>
          </ac:picMkLst>
        </pc:picChg>
        <pc:picChg chg="add mod">
          <ac:chgData name="Harrison, James H (jhh5y)" userId="b54e91c0-fe5f-4cdd-a96e-e47c544bc298" providerId="ADAL" clId="{6BA5A4C2-E473-9248-9D1F-16E8BBDB80B8}" dt="2022-11-10T18:31:20.858" v="5229" actId="164"/>
          <ac:picMkLst>
            <pc:docMk/>
            <pc:sldMk cId="3121750613" sldId="314"/>
            <ac:picMk id="65" creationId="{8FF826B4-85AB-7D94-936D-BE663BB8BDFC}"/>
          </ac:picMkLst>
        </pc:picChg>
        <pc:cxnChg chg="add mod">
          <ac:chgData name="Harrison, James H (jhh5y)" userId="b54e91c0-fe5f-4cdd-a96e-e47c544bc298" providerId="ADAL" clId="{6BA5A4C2-E473-9248-9D1F-16E8BBDB80B8}" dt="2022-11-10T18:20:41.781" v="5053" actId="208"/>
          <ac:cxnSpMkLst>
            <pc:docMk/>
            <pc:sldMk cId="3121750613" sldId="314"/>
            <ac:cxnSpMk id="8" creationId="{10A3C919-6AE9-CD2B-C705-4C7CBB164B1D}"/>
          </ac:cxnSpMkLst>
        </pc:cxnChg>
        <pc:cxnChg chg="add mod topLvl">
          <ac:chgData name="Harrison, James H (jhh5y)" userId="b54e91c0-fe5f-4cdd-a96e-e47c544bc298" providerId="ADAL" clId="{6BA5A4C2-E473-9248-9D1F-16E8BBDB80B8}" dt="2022-11-10T18:20:41.781" v="5053" actId="208"/>
          <ac:cxnSpMkLst>
            <pc:docMk/>
            <pc:sldMk cId="3121750613" sldId="314"/>
            <ac:cxnSpMk id="11" creationId="{79755A2A-1E85-A72B-E0C6-06E8E9D1571A}"/>
          </ac:cxnSpMkLst>
        </pc:cxnChg>
        <pc:cxnChg chg="add mod topLvl">
          <ac:chgData name="Harrison, James H (jhh5y)" userId="b54e91c0-fe5f-4cdd-a96e-e47c544bc298" providerId="ADAL" clId="{6BA5A4C2-E473-9248-9D1F-16E8BBDB80B8}" dt="2022-11-10T18:20:41.781" v="5053" actId="208"/>
          <ac:cxnSpMkLst>
            <pc:docMk/>
            <pc:sldMk cId="3121750613" sldId="314"/>
            <ac:cxnSpMk id="12" creationId="{ADC20990-F523-92BB-C50F-86D99D8F34EB}"/>
          </ac:cxnSpMkLst>
        </pc:cxnChg>
        <pc:cxnChg chg="add mod topLvl">
          <ac:chgData name="Harrison, James H (jhh5y)" userId="b54e91c0-fe5f-4cdd-a96e-e47c544bc298" providerId="ADAL" clId="{6BA5A4C2-E473-9248-9D1F-16E8BBDB80B8}" dt="2022-11-10T18:20:41.781" v="5053" actId="208"/>
          <ac:cxnSpMkLst>
            <pc:docMk/>
            <pc:sldMk cId="3121750613" sldId="314"/>
            <ac:cxnSpMk id="14" creationId="{3944E228-1F60-58A9-8049-9CB1754D8BD5}"/>
          </ac:cxnSpMkLst>
        </pc:cxnChg>
        <pc:cxnChg chg="add mod topLvl">
          <ac:chgData name="Harrison, James H (jhh5y)" userId="b54e91c0-fe5f-4cdd-a96e-e47c544bc298" providerId="ADAL" clId="{6BA5A4C2-E473-9248-9D1F-16E8BBDB80B8}" dt="2022-11-10T18:20:41.781" v="5053" actId="208"/>
          <ac:cxnSpMkLst>
            <pc:docMk/>
            <pc:sldMk cId="3121750613" sldId="314"/>
            <ac:cxnSpMk id="16" creationId="{189511E2-2C19-2E8B-45B9-B9D36CFB9C2F}"/>
          </ac:cxnSpMkLst>
        </pc:cxnChg>
        <pc:cxnChg chg="add mod topLvl">
          <ac:chgData name="Harrison, James H (jhh5y)" userId="b54e91c0-fe5f-4cdd-a96e-e47c544bc298" providerId="ADAL" clId="{6BA5A4C2-E473-9248-9D1F-16E8BBDB80B8}" dt="2022-11-10T18:20:41.781" v="5053" actId="208"/>
          <ac:cxnSpMkLst>
            <pc:docMk/>
            <pc:sldMk cId="3121750613" sldId="314"/>
            <ac:cxnSpMk id="18" creationId="{DD6AED26-3A06-343F-E874-6CF2508FA6E4}"/>
          </ac:cxnSpMkLst>
        </pc:cxnChg>
        <pc:cxnChg chg="add mod">
          <ac:chgData name="Harrison, James H (jhh5y)" userId="b54e91c0-fe5f-4cdd-a96e-e47c544bc298" providerId="ADAL" clId="{6BA5A4C2-E473-9248-9D1F-16E8BBDB80B8}" dt="2022-11-10T18:29:57.578" v="5197" actId="1037"/>
          <ac:cxnSpMkLst>
            <pc:docMk/>
            <pc:sldMk cId="3121750613" sldId="314"/>
            <ac:cxnSpMk id="22" creationId="{08EF78B1-A059-804F-4657-7ECC83C65F97}"/>
          </ac:cxnSpMkLst>
        </pc:cxnChg>
        <pc:cxnChg chg="add mod">
          <ac:chgData name="Harrison, James H (jhh5y)" userId="b54e91c0-fe5f-4cdd-a96e-e47c544bc298" providerId="ADAL" clId="{6BA5A4C2-E473-9248-9D1F-16E8BBDB80B8}" dt="2022-11-10T18:29:57.578" v="5197" actId="1037"/>
          <ac:cxnSpMkLst>
            <pc:docMk/>
            <pc:sldMk cId="3121750613" sldId="314"/>
            <ac:cxnSpMk id="23" creationId="{FE05CB0F-576D-8F07-8038-F0B68DD248F0}"/>
          </ac:cxnSpMkLst>
        </pc:cxnChg>
        <pc:cxnChg chg="add mod">
          <ac:chgData name="Harrison, James H (jhh5y)" userId="b54e91c0-fe5f-4cdd-a96e-e47c544bc298" providerId="ADAL" clId="{6BA5A4C2-E473-9248-9D1F-16E8BBDB80B8}" dt="2022-11-10T18:29:57.578" v="5197" actId="1037"/>
          <ac:cxnSpMkLst>
            <pc:docMk/>
            <pc:sldMk cId="3121750613" sldId="314"/>
            <ac:cxnSpMk id="24" creationId="{62FA77E3-B428-87D5-6527-CBE744A2E41E}"/>
          </ac:cxnSpMkLst>
        </pc:cxnChg>
        <pc:cxnChg chg="add mod">
          <ac:chgData name="Harrison, James H (jhh5y)" userId="b54e91c0-fe5f-4cdd-a96e-e47c544bc298" providerId="ADAL" clId="{6BA5A4C2-E473-9248-9D1F-16E8BBDB80B8}" dt="2022-11-10T18:29:57.578" v="5197" actId="1037"/>
          <ac:cxnSpMkLst>
            <pc:docMk/>
            <pc:sldMk cId="3121750613" sldId="314"/>
            <ac:cxnSpMk id="25" creationId="{547880F6-33A6-087E-5AEE-2699BC63280F}"/>
          </ac:cxnSpMkLst>
        </pc:cxnChg>
        <pc:cxnChg chg="add mod">
          <ac:chgData name="Harrison, James H (jhh5y)" userId="b54e91c0-fe5f-4cdd-a96e-e47c544bc298" providerId="ADAL" clId="{6BA5A4C2-E473-9248-9D1F-16E8BBDB80B8}" dt="2022-11-10T18:29:57.578" v="5197" actId="1037"/>
          <ac:cxnSpMkLst>
            <pc:docMk/>
            <pc:sldMk cId="3121750613" sldId="314"/>
            <ac:cxnSpMk id="26" creationId="{EC87ECD1-FA06-801A-4D61-3962D412E43C}"/>
          </ac:cxnSpMkLst>
        </pc:cxnChg>
        <pc:cxnChg chg="add mod">
          <ac:chgData name="Harrison, James H (jhh5y)" userId="b54e91c0-fe5f-4cdd-a96e-e47c544bc298" providerId="ADAL" clId="{6BA5A4C2-E473-9248-9D1F-16E8BBDB80B8}" dt="2022-11-10T18:20:41.781" v="5053" actId="208"/>
          <ac:cxnSpMkLst>
            <pc:docMk/>
            <pc:sldMk cId="3121750613" sldId="314"/>
            <ac:cxnSpMk id="27" creationId="{45639ECE-9846-6A85-B532-3A3D8F3B7714}"/>
          </ac:cxnSpMkLst>
        </pc:cxnChg>
        <pc:cxnChg chg="add mod">
          <ac:chgData name="Harrison, James H (jhh5y)" userId="b54e91c0-fe5f-4cdd-a96e-e47c544bc298" providerId="ADAL" clId="{6BA5A4C2-E473-9248-9D1F-16E8BBDB80B8}" dt="2022-11-10T18:20:41.781" v="5053" actId="208"/>
          <ac:cxnSpMkLst>
            <pc:docMk/>
            <pc:sldMk cId="3121750613" sldId="314"/>
            <ac:cxnSpMk id="28" creationId="{624E5754-560D-29AB-DC0A-14CC39385A66}"/>
          </ac:cxnSpMkLst>
        </pc:cxnChg>
        <pc:cxnChg chg="add mod">
          <ac:chgData name="Harrison, James H (jhh5y)" userId="b54e91c0-fe5f-4cdd-a96e-e47c544bc298" providerId="ADAL" clId="{6BA5A4C2-E473-9248-9D1F-16E8BBDB80B8}" dt="2022-11-10T18:20:41.781" v="5053" actId="208"/>
          <ac:cxnSpMkLst>
            <pc:docMk/>
            <pc:sldMk cId="3121750613" sldId="314"/>
            <ac:cxnSpMk id="29" creationId="{7B27DC1C-4DFB-5D3F-3721-B149A609B7F4}"/>
          </ac:cxnSpMkLst>
        </pc:cxnChg>
        <pc:cxnChg chg="add mod">
          <ac:chgData name="Harrison, James H (jhh5y)" userId="b54e91c0-fe5f-4cdd-a96e-e47c544bc298" providerId="ADAL" clId="{6BA5A4C2-E473-9248-9D1F-16E8BBDB80B8}" dt="2022-11-10T18:20:41.781" v="5053" actId="208"/>
          <ac:cxnSpMkLst>
            <pc:docMk/>
            <pc:sldMk cId="3121750613" sldId="314"/>
            <ac:cxnSpMk id="30" creationId="{9D1E7D9C-3747-AF3A-C98E-53E73474F502}"/>
          </ac:cxnSpMkLst>
        </pc:cxnChg>
        <pc:cxnChg chg="add mod">
          <ac:chgData name="Harrison, James H (jhh5y)" userId="b54e91c0-fe5f-4cdd-a96e-e47c544bc298" providerId="ADAL" clId="{6BA5A4C2-E473-9248-9D1F-16E8BBDB80B8}" dt="2022-11-10T18:20:41.781" v="5053" actId="208"/>
          <ac:cxnSpMkLst>
            <pc:docMk/>
            <pc:sldMk cId="3121750613" sldId="314"/>
            <ac:cxnSpMk id="31" creationId="{5A34ABD6-471B-D13F-0875-24C289D0EAF2}"/>
          </ac:cxnSpMkLst>
        </pc:cxnChg>
      </pc:sldChg>
      <pc:sldMasterChg chg="modSldLayout">
        <pc:chgData name="Harrison, James H (jhh5y)" userId="b54e91c0-fe5f-4cdd-a96e-e47c544bc298" providerId="ADAL" clId="{6BA5A4C2-E473-9248-9D1F-16E8BBDB80B8}" dt="2022-11-10T19:23:10.802" v="6886" actId="167"/>
        <pc:sldMasterMkLst>
          <pc:docMk/>
          <pc:sldMasterMk cId="4238086053" sldId="2147483648"/>
        </pc:sldMasterMkLst>
        <pc:sldLayoutChg chg="addSp delSp modSp mod">
          <pc:chgData name="Harrison, James H (jhh5y)" userId="b54e91c0-fe5f-4cdd-a96e-e47c544bc298" providerId="ADAL" clId="{6BA5A4C2-E473-9248-9D1F-16E8BBDB80B8}" dt="2022-11-10T19:23:10.802" v="6886" actId="167"/>
          <pc:sldLayoutMkLst>
            <pc:docMk/>
            <pc:sldMasterMk cId="4238086053" sldId="2147483648"/>
            <pc:sldLayoutMk cId="2029907101" sldId="2147483660"/>
          </pc:sldLayoutMkLst>
          <pc:picChg chg="del mod">
            <ac:chgData name="Harrison, James H (jhh5y)" userId="b54e91c0-fe5f-4cdd-a96e-e47c544bc298" providerId="ADAL" clId="{6BA5A4C2-E473-9248-9D1F-16E8BBDB80B8}" dt="2022-11-10T19:22:17.380" v="6880" actId="478"/>
            <ac:picMkLst>
              <pc:docMk/>
              <pc:sldMasterMk cId="4238086053" sldId="2147483648"/>
              <pc:sldLayoutMk cId="2029907101" sldId="2147483660"/>
              <ac:picMk id="3" creationId="{C8A9140C-9307-1632-6344-E31BE8C010CA}"/>
            </ac:picMkLst>
          </pc:picChg>
          <pc:picChg chg="add mod">
            <ac:chgData name="Harrison, James H (jhh5y)" userId="b54e91c0-fe5f-4cdd-a96e-e47c544bc298" providerId="ADAL" clId="{6BA5A4C2-E473-9248-9D1F-16E8BBDB80B8}" dt="2022-11-10T19:23:10.802" v="6886" actId="167"/>
            <ac:picMkLst>
              <pc:docMk/>
              <pc:sldMasterMk cId="4238086053" sldId="2147483648"/>
              <pc:sldLayoutMk cId="2029907101" sldId="2147483660"/>
              <ac:picMk id="4" creationId="{79FFDE2B-6F5A-30CB-E0C6-40EFB192CA09}"/>
            </ac:picMkLst>
          </pc:picChg>
        </pc:sldLayoutChg>
      </pc:sldMasterChg>
    </pc:docChg>
  </pc:docChgLst>
  <pc:docChgLst>
    <pc:chgData name="Harrison, James H (jhh5y)" userId="b54e91c0-fe5f-4cdd-a96e-e47c544bc298" providerId="ADAL" clId="{8716F907-D69D-9145-9D70-5111A2F6C5D7}"/>
    <pc:docChg chg="modSld">
      <pc:chgData name="Harrison, James H (jhh5y)" userId="b54e91c0-fe5f-4cdd-a96e-e47c544bc298" providerId="ADAL" clId="{8716F907-D69D-9145-9D70-5111A2F6C5D7}" dt="2023-05-10T01:09:42.337" v="2"/>
      <pc:docMkLst>
        <pc:docMk/>
      </pc:docMkLst>
      <pc:sldChg chg="modNotesTx">
        <pc:chgData name="Harrison, James H (jhh5y)" userId="b54e91c0-fe5f-4cdd-a96e-e47c544bc298" providerId="ADAL" clId="{8716F907-D69D-9145-9D70-5111A2F6C5D7}" dt="2023-05-10T01:09:42.337" v="2"/>
        <pc:sldMkLst>
          <pc:docMk/>
          <pc:sldMk cId="0" sldId="300"/>
        </pc:sldMkLst>
      </pc:sldChg>
    </pc:docChg>
  </pc:docChgLst>
  <pc:docChgLst>
    <pc:chgData name="Harrison, James H (jhh5y)" userId="b54e91c0-fe5f-4cdd-a96e-e47c544bc298" providerId="ADAL" clId="{B2E328D8-C173-D942-8D21-4658450D67F7}"/>
    <pc:docChg chg="modSld">
      <pc:chgData name="Harrison, James H (jhh5y)" userId="b54e91c0-fe5f-4cdd-a96e-e47c544bc298" providerId="ADAL" clId="{B2E328D8-C173-D942-8D21-4658450D67F7}" dt="2023-06-01T14:17:52.967" v="4" actId="20577"/>
      <pc:docMkLst>
        <pc:docMk/>
      </pc:docMkLst>
      <pc:sldChg chg="modNotesTx">
        <pc:chgData name="Harrison, James H (jhh5y)" userId="b54e91c0-fe5f-4cdd-a96e-e47c544bc298" providerId="ADAL" clId="{B2E328D8-C173-D942-8D21-4658450D67F7}" dt="2023-06-01T14:17:52.967" v="4" actId="20577"/>
        <pc:sldMkLst>
          <pc:docMk/>
          <pc:sldMk cId="3641262183" sldId="299"/>
        </pc:sldMkLst>
      </pc:sldChg>
      <pc:sldChg chg="modSp mod modNotesTx">
        <pc:chgData name="Harrison, James H (jhh5y)" userId="b54e91c0-fe5f-4cdd-a96e-e47c544bc298" providerId="ADAL" clId="{B2E328D8-C173-D942-8D21-4658450D67F7}" dt="2023-06-01T13:47:06.316" v="3"/>
        <pc:sldMkLst>
          <pc:docMk/>
          <pc:sldMk cId="0" sldId="300"/>
        </pc:sldMkLst>
        <pc:spChg chg="mod">
          <ac:chgData name="Harrison, James H (jhh5y)" userId="b54e91c0-fe5f-4cdd-a96e-e47c544bc298" providerId="ADAL" clId="{B2E328D8-C173-D942-8D21-4658450D67F7}" dt="2023-06-01T13:47:06.316" v="3"/>
          <ac:spMkLst>
            <pc:docMk/>
            <pc:sldMk cId="0" sldId="300"/>
            <ac:spMk id="231" creationId="{00000000-0000-0000-0000-000000000000}"/>
          </ac:spMkLst>
        </pc:spChg>
      </pc:sldChg>
      <pc:sldChg chg="modSp mod">
        <pc:chgData name="Harrison, James H (jhh5y)" userId="b54e91c0-fe5f-4cdd-a96e-e47c544bc298" providerId="ADAL" clId="{B2E328D8-C173-D942-8D21-4658450D67F7}" dt="2023-05-31T17:56:54.342" v="0" actId="20577"/>
        <pc:sldMkLst>
          <pc:docMk/>
          <pc:sldMk cId="2006932059" sldId="305"/>
        </pc:sldMkLst>
        <pc:spChg chg="mod">
          <ac:chgData name="Harrison, James H (jhh5y)" userId="b54e91c0-fe5f-4cdd-a96e-e47c544bc298" providerId="ADAL" clId="{B2E328D8-C173-D942-8D21-4658450D67F7}" dt="2023-05-31T17:56:54.342" v="0" actId="20577"/>
          <ac:spMkLst>
            <pc:docMk/>
            <pc:sldMk cId="2006932059" sldId="305"/>
            <ac:spMk id="3" creationId="{EAFBFA64-3749-7EEE-E07D-0EF02EE894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F8186-6F33-6142-A1C5-42E1A4EF44A0}" type="datetimeFigureOut">
              <a:rPr lang="en-US" smtClean="0"/>
              <a:t>11/2/23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3860E-B3F9-BC4F-80E5-A2DB630171F2}" type="slidenum">
              <a:rPr lang="en-US" smtClean="0"/>
              <a:t>‹#›</a:t>
            </a:fld>
            <a:endParaRPr lang="en-US"/>
          </a:p>
        </p:txBody>
      </p:sp>
    </p:spTree>
    <p:extLst>
      <p:ext uri="{BB962C8B-B14F-4D97-AF65-F5344CB8AC3E}">
        <p14:creationId xmlns:p14="http://schemas.microsoft.com/office/powerpoint/2010/main" val="74246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10 </a:t>
            </a:r>
            <a:r>
              <a:rPr lang="en-US"/>
              <a:t>slide sets and term lists </a:t>
            </a:r>
            <a:r>
              <a:rPr lang="en-US" dirty="0"/>
              <a:t>are being provided through the Association for Pathology Informatics (API) with a license that allows free use, modification, and redistribution with attribution (see the permitted uses slide at the end of each presentation). The design has been kept relatively basic to make editing and adaptation easier. Users are encouraged to modify and improve the slides, share the changes (with attribution of the original material), and possibly contribute the improved slide sets back to the API or other distributors. As designed, the slides are relatively wordy so that they are easier to follow without an instructor’s guide (though one may appear in the future). Feel free to edit the slides to streamline them and optimize them for local teaching style and available time. Some sessions contain optional slides with extra detail, and these are indicated in the slide notes. Some sessions contain slide builds (most are simple) that don’t print well; these sessions have optional slides for printing, and these are indicated in the slide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goal of these slide sets is to provide foundational information that will allow pathology trainees to more effectively learn and practice pathology, not to teach the performance of specific tasks in pathology. The overall learning objectives are listed on the third slide of session 0 with some explanatory comments in the notes. Subsequent sessions have agendas but not separate learning objectives because the learning objectives remain the same.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slides have been used with a teaching schedule in which the orientation is given during the summer and then the remaining sessions are give once a month (with lunch) from September to May. They could also fit into a 2, 4, or 5-6 week teaching module if taught on a weekly/semiweekly basis.</a:t>
            </a:r>
          </a:p>
          <a:p>
            <a:pPr marL="0" lvl="0" indent="0" algn="l" rtl="0">
              <a:spcBef>
                <a:spcPts val="0"/>
              </a:spcBef>
              <a:spcAft>
                <a:spcPts val="0"/>
              </a:spcAft>
              <a:buNone/>
            </a:pPr>
            <a:endParaRPr dirty="0"/>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Environments are as close as possible to production but differ from each other and production, so testing in each setting is important</a:t>
            </a:r>
          </a:p>
        </p:txBody>
      </p:sp>
      <p:sp>
        <p:nvSpPr>
          <p:cNvPr id="4" name="Slide Number Placeholder 3"/>
          <p:cNvSpPr>
            <a:spLocks noGrp="1"/>
          </p:cNvSpPr>
          <p:nvPr>
            <p:ph type="sldNum" sz="quarter" idx="5"/>
          </p:nvPr>
        </p:nvSpPr>
        <p:spPr/>
        <p:txBody>
          <a:bodyPr/>
          <a:lstStyle/>
          <a:p>
            <a:fld id="{2ED3860E-B3F9-BC4F-80E5-A2DB630171F2}" type="slidenum">
              <a:rPr lang="en-US" smtClean="0"/>
              <a:t>13</a:t>
            </a:fld>
            <a:endParaRPr lang="en-US"/>
          </a:p>
        </p:txBody>
      </p:sp>
    </p:spTree>
    <p:extLst>
      <p:ext uri="{BB962C8B-B14F-4D97-AF65-F5344CB8AC3E}">
        <p14:creationId xmlns:p14="http://schemas.microsoft.com/office/powerpoint/2010/main" val="1630540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orientation requires building a case (tools provided)</a:t>
            </a:r>
          </a:p>
          <a:p>
            <a:r>
              <a:rPr lang="en-US" dirty="0"/>
              <a:t>Discuss report formatting problems and PDF, need to be effective on mobile devices.</a:t>
            </a:r>
          </a:p>
          <a:p>
            <a:r>
              <a:rPr lang="en-US" dirty="0"/>
              <a:t>Cancer checklists are adding structure to previously mostly unstructured text.</a:t>
            </a:r>
          </a:p>
        </p:txBody>
      </p:sp>
      <p:sp>
        <p:nvSpPr>
          <p:cNvPr id="4" name="Slide Number Placeholder 3"/>
          <p:cNvSpPr>
            <a:spLocks noGrp="1"/>
          </p:cNvSpPr>
          <p:nvPr>
            <p:ph type="sldNum" sz="quarter" idx="5"/>
          </p:nvPr>
        </p:nvSpPr>
        <p:spPr/>
        <p:txBody>
          <a:bodyPr/>
          <a:lstStyle/>
          <a:p>
            <a:fld id="{2ED3860E-B3F9-BC4F-80E5-A2DB630171F2}" type="slidenum">
              <a:rPr lang="en-US" smtClean="0"/>
              <a:t>14</a:t>
            </a:fld>
            <a:endParaRPr lang="en-US"/>
          </a:p>
        </p:txBody>
      </p:sp>
    </p:spTree>
    <p:extLst>
      <p:ext uri="{BB962C8B-B14F-4D97-AF65-F5344CB8AC3E}">
        <p14:creationId xmlns:p14="http://schemas.microsoft.com/office/powerpoint/2010/main" val="1967298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Order may need to be created if it doesn’t exist</a:t>
            </a:r>
          </a:p>
          <a:p>
            <a:r>
              <a:rPr lang="en-US" dirty="0"/>
              <a:t>In some cases, lab labels with barcodes are created at accessioning (paper requisitions)</a:t>
            </a:r>
          </a:p>
          <a:p>
            <a:r>
              <a:rPr lang="en-US" dirty="0"/>
              <a:t>Acceptable identifiers are defined by local policy</a:t>
            </a:r>
          </a:p>
          <a:p>
            <a:r>
              <a:rPr lang="en-US" dirty="0"/>
              <a:t>Expense of interfaces, standardization efforts in progress.</a:t>
            </a:r>
          </a:p>
          <a:p>
            <a:r>
              <a:rPr lang="en-US" dirty="0"/>
              <a:t>BB require FDA approval because they support administration of products to patients. Because of this requirement not all integrated systems provide blood bank modules.</a:t>
            </a:r>
          </a:p>
        </p:txBody>
      </p:sp>
      <p:sp>
        <p:nvSpPr>
          <p:cNvPr id="4" name="Slide Number Placeholder 3"/>
          <p:cNvSpPr>
            <a:spLocks noGrp="1"/>
          </p:cNvSpPr>
          <p:nvPr>
            <p:ph type="sldNum" sz="quarter" idx="5"/>
          </p:nvPr>
        </p:nvSpPr>
        <p:spPr/>
        <p:txBody>
          <a:bodyPr/>
          <a:lstStyle/>
          <a:p>
            <a:fld id="{2ED3860E-B3F9-BC4F-80E5-A2DB630171F2}" type="slidenum">
              <a:rPr lang="en-US" smtClean="0"/>
              <a:t>16</a:t>
            </a:fld>
            <a:endParaRPr lang="en-US"/>
          </a:p>
        </p:txBody>
      </p:sp>
    </p:spTree>
    <p:extLst>
      <p:ext uri="{BB962C8B-B14F-4D97-AF65-F5344CB8AC3E}">
        <p14:creationId xmlns:p14="http://schemas.microsoft.com/office/powerpoint/2010/main" val="2378174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cloud system is shown, where clients and the lab both connect to the outreach system vendor site. The vendor is responsible for connecting with multiple client (office or clinic) systems and translating data accurately.</a:t>
            </a:r>
          </a:p>
        </p:txBody>
      </p:sp>
      <p:sp>
        <p:nvSpPr>
          <p:cNvPr id="4" name="Slide Number Placeholder 3"/>
          <p:cNvSpPr>
            <a:spLocks noGrp="1"/>
          </p:cNvSpPr>
          <p:nvPr>
            <p:ph type="sldNum" sz="quarter" idx="5"/>
          </p:nvPr>
        </p:nvSpPr>
        <p:spPr/>
        <p:txBody>
          <a:bodyPr/>
          <a:lstStyle/>
          <a:p>
            <a:fld id="{2ED3860E-B3F9-BC4F-80E5-A2DB630171F2}" type="slidenum">
              <a:rPr lang="en-US" smtClean="0"/>
              <a:t>17</a:t>
            </a:fld>
            <a:endParaRPr lang="en-US"/>
          </a:p>
        </p:txBody>
      </p:sp>
    </p:spTree>
    <p:extLst>
      <p:ext uri="{BB962C8B-B14F-4D97-AF65-F5344CB8AC3E}">
        <p14:creationId xmlns:p14="http://schemas.microsoft.com/office/powerpoint/2010/main" val="1614500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MPI: master patient index</a:t>
            </a:r>
          </a:p>
          <a:p>
            <a:r>
              <a:rPr lang="en-US" dirty="0"/>
              <a:t>CPOE: Computerized physician order entry</a:t>
            </a:r>
          </a:p>
          <a:p>
            <a:r>
              <a:rPr lang="en-US" dirty="0"/>
              <a:t>Other foundational systems: asset and workforce management (HR), materials management, payroll</a:t>
            </a:r>
          </a:p>
          <a:p>
            <a:r>
              <a:rPr lang="en-US" dirty="0"/>
              <a:t>CDW: clinical data warehouse, CTMS: clinical trials management system</a:t>
            </a:r>
          </a:p>
        </p:txBody>
      </p:sp>
      <p:sp>
        <p:nvSpPr>
          <p:cNvPr id="4" name="Slide Number Placeholder 3"/>
          <p:cNvSpPr>
            <a:spLocks noGrp="1"/>
          </p:cNvSpPr>
          <p:nvPr>
            <p:ph type="sldNum" sz="quarter" idx="5"/>
          </p:nvPr>
        </p:nvSpPr>
        <p:spPr/>
        <p:txBody>
          <a:bodyPr/>
          <a:lstStyle/>
          <a:p>
            <a:fld id="{2ED3860E-B3F9-BC4F-80E5-A2DB630171F2}" type="slidenum">
              <a:rPr lang="en-US" smtClean="0"/>
              <a:t>18</a:t>
            </a:fld>
            <a:endParaRPr lang="en-US"/>
          </a:p>
        </p:txBody>
      </p:sp>
    </p:spTree>
    <p:extLst>
      <p:ext uri="{BB962C8B-B14F-4D97-AF65-F5344CB8AC3E}">
        <p14:creationId xmlns:p14="http://schemas.microsoft.com/office/powerpoint/2010/main" val="328909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for more detail</a:t>
            </a:r>
          </a:p>
        </p:txBody>
      </p:sp>
      <p:sp>
        <p:nvSpPr>
          <p:cNvPr id="4" name="Slide Number Placeholder 3"/>
          <p:cNvSpPr>
            <a:spLocks noGrp="1"/>
          </p:cNvSpPr>
          <p:nvPr>
            <p:ph type="sldNum" sz="quarter" idx="5"/>
          </p:nvPr>
        </p:nvSpPr>
        <p:spPr/>
        <p:txBody>
          <a:bodyPr/>
          <a:lstStyle/>
          <a:p>
            <a:fld id="{2ED3860E-B3F9-BC4F-80E5-A2DB630171F2}" type="slidenum">
              <a:rPr lang="en-US" smtClean="0"/>
              <a:t>19</a:t>
            </a:fld>
            <a:endParaRPr lang="en-US"/>
          </a:p>
        </p:txBody>
      </p:sp>
    </p:spTree>
    <p:extLst>
      <p:ext uri="{BB962C8B-B14F-4D97-AF65-F5344CB8AC3E}">
        <p14:creationId xmlns:p14="http://schemas.microsoft.com/office/powerpoint/2010/main" val="3014027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EHR systems are basically teenagers, with all that entails.</a:t>
            </a:r>
          </a:p>
          <a:p>
            <a:r>
              <a:rPr lang="en-US" dirty="0"/>
              <a:t>Initially, incentivization of EHR installation followed by Meaningful Use requirements with EHR certification to get the incentives. Then MU replaced by MIPS/QPP. Push starting now for interoperability, supported by the 21</a:t>
            </a:r>
            <a:r>
              <a:rPr lang="en-US" baseline="30000" dirty="0"/>
              <a:t>st</a:t>
            </a:r>
            <a:r>
              <a:rPr lang="en-US" dirty="0"/>
              <a:t> Century Cures Act and stimulated by problems revealed by the pandemic.</a:t>
            </a:r>
          </a:p>
          <a:p>
            <a:r>
              <a:rPr lang="en-US" dirty="0"/>
              <a:t>Usability testing required by ONC for certification but may not have physician participants. Systems may be designed to fulfill billing, payer, and regulatory requirements rather than support efficient and effective clinical workflow. Creates a user experience laden with data entry. Buyers of systems may run down checklists of features rather than do actual usability testing or talk with end users.</a:t>
            </a:r>
          </a:p>
          <a:p>
            <a:r>
              <a:rPr lang="en-US" dirty="0"/>
              <a:t>Pathologists not substantially impacted by MU or MIPS/QPP (not major EHR users), labs may be impacted by future interop requirements. Requirements and incentive/penalty not clear yet.</a:t>
            </a:r>
          </a:p>
          <a:p>
            <a:r>
              <a:rPr lang="en-US" dirty="0"/>
              <a:t>MIPS: Merit-based incentive payment system</a:t>
            </a:r>
          </a:p>
          <a:p>
            <a:r>
              <a:rPr lang="en-US" dirty="0"/>
              <a:t>QPP: Quality payment program</a:t>
            </a:r>
          </a:p>
        </p:txBody>
      </p:sp>
      <p:sp>
        <p:nvSpPr>
          <p:cNvPr id="4" name="Slide Number Placeholder 3"/>
          <p:cNvSpPr>
            <a:spLocks noGrp="1"/>
          </p:cNvSpPr>
          <p:nvPr>
            <p:ph type="sldNum" sz="quarter" idx="5"/>
          </p:nvPr>
        </p:nvSpPr>
        <p:spPr/>
        <p:txBody>
          <a:bodyPr/>
          <a:lstStyle/>
          <a:p>
            <a:fld id="{2ED3860E-B3F9-BC4F-80E5-A2DB630171F2}" type="slidenum">
              <a:rPr lang="en-US" smtClean="0"/>
              <a:t>20</a:t>
            </a:fld>
            <a:endParaRPr lang="en-US"/>
          </a:p>
        </p:txBody>
      </p:sp>
    </p:spTree>
    <p:extLst>
      <p:ext uri="{BB962C8B-B14F-4D97-AF65-F5344CB8AC3E}">
        <p14:creationId xmlns:p14="http://schemas.microsoft.com/office/powerpoint/2010/main" val="2586733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for more detail.</a:t>
            </a:r>
          </a:p>
          <a:p>
            <a:r>
              <a:rPr lang="en-US" dirty="0"/>
              <a:t>Interoperability problems make system interfaces more expensive and limited the use of data for decision support &amp; artificial intelligence as well as remote care and public health.</a:t>
            </a:r>
          </a:p>
        </p:txBody>
      </p:sp>
      <p:sp>
        <p:nvSpPr>
          <p:cNvPr id="4" name="Slide Number Placeholder 3"/>
          <p:cNvSpPr>
            <a:spLocks noGrp="1"/>
          </p:cNvSpPr>
          <p:nvPr>
            <p:ph type="sldNum" sz="quarter" idx="5"/>
          </p:nvPr>
        </p:nvSpPr>
        <p:spPr/>
        <p:txBody>
          <a:bodyPr/>
          <a:lstStyle/>
          <a:p>
            <a:fld id="{2ED3860E-B3F9-BC4F-80E5-A2DB630171F2}" type="slidenum">
              <a:rPr lang="en-US" smtClean="0"/>
              <a:t>21</a:t>
            </a:fld>
            <a:endParaRPr lang="en-US"/>
          </a:p>
        </p:txBody>
      </p:sp>
    </p:spTree>
    <p:extLst>
      <p:ext uri="{BB962C8B-B14F-4D97-AF65-F5344CB8AC3E}">
        <p14:creationId xmlns:p14="http://schemas.microsoft.com/office/powerpoint/2010/main" val="3758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for more detail</a:t>
            </a:r>
          </a:p>
        </p:txBody>
      </p:sp>
      <p:sp>
        <p:nvSpPr>
          <p:cNvPr id="4" name="Slide Number Placeholder 3"/>
          <p:cNvSpPr>
            <a:spLocks noGrp="1"/>
          </p:cNvSpPr>
          <p:nvPr>
            <p:ph type="sldNum" sz="quarter" idx="5"/>
          </p:nvPr>
        </p:nvSpPr>
        <p:spPr/>
        <p:txBody>
          <a:bodyPr/>
          <a:lstStyle/>
          <a:p>
            <a:fld id="{2ED3860E-B3F9-BC4F-80E5-A2DB630171F2}" type="slidenum">
              <a:rPr lang="en-US" smtClean="0"/>
              <a:t>22</a:t>
            </a:fld>
            <a:endParaRPr lang="en-US"/>
          </a:p>
        </p:txBody>
      </p:sp>
    </p:spTree>
    <p:extLst>
      <p:ext uri="{BB962C8B-B14F-4D97-AF65-F5344CB8AC3E}">
        <p14:creationId xmlns:p14="http://schemas.microsoft.com/office/powerpoint/2010/main" val="3071161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25</a:t>
            </a:fld>
            <a:endParaRPr lang="en-US"/>
          </a:p>
        </p:txBody>
      </p:sp>
    </p:spTree>
    <p:extLst>
      <p:ext uri="{BB962C8B-B14F-4D97-AF65-F5344CB8AC3E}">
        <p14:creationId xmlns:p14="http://schemas.microsoft.com/office/powerpoint/2010/main" val="26076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2</a:t>
            </a:fld>
            <a:endParaRPr lang="en-US"/>
          </a:p>
        </p:txBody>
      </p:sp>
    </p:spTree>
    <p:extLst>
      <p:ext uri="{BB962C8B-B14F-4D97-AF65-F5344CB8AC3E}">
        <p14:creationId xmlns:p14="http://schemas.microsoft.com/office/powerpoint/2010/main" val="17335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service systems are sometimes called </a:t>
            </a:r>
            <a:r>
              <a:rPr lang="en-US"/>
              <a:t>“departmental” systems</a:t>
            </a:r>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3</a:t>
            </a:fld>
            <a:endParaRPr lang="en-US"/>
          </a:p>
        </p:txBody>
      </p:sp>
    </p:spTree>
    <p:extLst>
      <p:ext uri="{BB962C8B-B14F-4D97-AF65-F5344CB8AC3E}">
        <p14:creationId xmlns:p14="http://schemas.microsoft.com/office/powerpoint/2010/main" val="338568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Independent systems have separate databases, integrated systems have a single database</a:t>
            </a:r>
          </a:p>
        </p:txBody>
      </p:sp>
      <p:sp>
        <p:nvSpPr>
          <p:cNvPr id="4" name="Slide Number Placeholder 3"/>
          <p:cNvSpPr>
            <a:spLocks noGrp="1"/>
          </p:cNvSpPr>
          <p:nvPr>
            <p:ph type="sldNum" sz="quarter" idx="5"/>
          </p:nvPr>
        </p:nvSpPr>
        <p:spPr/>
        <p:txBody>
          <a:bodyPr/>
          <a:lstStyle/>
          <a:p>
            <a:fld id="{2ED3860E-B3F9-BC4F-80E5-A2DB630171F2}" type="slidenum">
              <a:rPr lang="en-US" smtClean="0"/>
              <a:t>4</a:t>
            </a:fld>
            <a:endParaRPr lang="en-US"/>
          </a:p>
        </p:txBody>
      </p:sp>
    </p:spTree>
    <p:extLst>
      <p:ext uri="{BB962C8B-B14F-4D97-AF65-F5344CB8AC3E}">
        <p14:creationId xmlns:p14="http://schemas.microsoft.com/office/powerpoint/2010/main" val="350731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new server for workflow</a:t>
            </a:r>
          </a:p>
        </p:txBody>
      </p:sp>
      <p:sp>
        <p:nvSpPr>
          <p:cNvPr id="4" name="Slide Number Placeholder 3"/>
          <p:cNvSpPr>
            <a:spLocks noGrp="1"/>
          </p:cNvSpPr>
          <p:nvPr>
            <p:ph type="sldNum" sz="quarter" idx="5"/>
          </p:nvPr>
        </p:nvSpPr>
        <p:spPr/>
        <p:txBody>
          <a:bodyPr/>
          <a:lstStyle/>
          <a:p>
            <a:fld id="{2ED3860E-B3F9-BC4F-80E5-A2DB630171F2}" type="slidenum">
              <a:rPr lang="en-US" smtClean="0"/>
              <a:t>5</a:t>
            </a:fld>
            <a:endParaRPr lang="en-US"/>
          </a:p>
        </p:txBody>
      </p:sp>
    </p:spTree>
    <p:extLst>
      <p:ext uri="{BB962C8B-B14F-4D97-AF65-F5344CB8AC3E}">
        <p14:creationId xmlns:p14="http://schemas.microsoft.com/office/powerpoint/2010/main" val="152072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pathology may comprise a number of systems—will be address in an upcoming dedicated session.</a:t>
            </a:r>
          </a:p>
          <a:p>
            <a:r>
              <a:rPr lang="en-US" dirty="0"/>
              <a:t>Standalone labs may run their own billing systems (out of scope for this talk).</a:t>
            </a:r>
          </a:p>
          <a:p>
            <a:r>
              <a:rPr lang="en-US" dirty="0"/>
              <a:t>LIMS: laboratory information management systems, generally used for non-clinical (research) lab systems</a:t>
            </a:r>
          </a:p>
        </p:txBody>
      </p:sp>
      <p:sp>
        <p:nvSpPr>
          <p:cNvPr id="4" name="Slide Number Placeholder 3"/>
          <p:cNvSpPr>
            <a:spLocks noGrp="1"/>
          </p:cNvSpPr>
          <p:nvPr>
            <p:ph type="sldNum" sz="quarter" idx="5"/>
          </p:nvPr>
        </p:nvSpPr>
        <p:spPr/>
        <p:txBody>
          <a:bodyPr/>
          <a:lstStyle/>
          <a:p>
            <a:fld id="{2ED3860E-B3F9-BC4F-80E5-A2DB630171F2}" type="slidenum">
              <a:rPr lang="en-US" smtClean="0"/>
              <a:t>6</a:t>
            </a:fld>
            <a:endParaRPr lang="en-US"/>
          </a:p>
        </p:txBody>
      </p:sp>
    </p:spTree>
    <p:extLst>
      <p:ext uri="{BB962C8B-B14F-4D97-AF65-F5344CB8AC3E}">
        <p14:creationId xmlns:p14="http://schemas.microsoft.com/office/powerpoint/2010/main" val="253132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Dictionaries define what’s in all popup/selection lists</a:t>
            </a:r>
          </a:p>
          <a:p>
            <a:r>
              <a:rPr lang="en-US" dirty="0"/>
              <a:t>Structured data: well-defined data elements with content from controlled lists</a:t>
            </a:r>
          </a:p>
        </p:txBody>
      </p:sp>
      <p:sp>
        <p:nvSpPr>
          <p:cNvPr id="4" name="Slide Number Placeholder 3"/>
          <p:cNvSpPr>
            <a:spLocks noGrp="1"/>
          </p:cNvSpPr>
          <p:nvPr>
            <p:ph type="sldNum" sz="quarter" idx="5"/>
          </p:nvPr>
        </p:nvSpPr>
        <p:spPr/>
        <p:txBody>
          <a:bodyPr/>
          <a:lstStyle/>
          <a:p>
            <a:fld id="{2ED3860E-B3F9-BC4F-80E5-A2DB630171F2}" type="slidenum">
              <a:rPr lang="en-US" smtClean="0"/>
              <a:t>7</a:t>
            </a:fld>
            <a:endParaRPr lang="en-US"/>
          </a:p>
        </p:txBody>
      </p:sp>
    </p:spTree>
    <p:extLst>
      <p:ext uri="{BB962C8B-B14F-4D97-AF65-F5344CB8AC3E}">
        <p14:creationId xmlns:p14="http://schemas.microsoft.com/office/powerpoint/2010/main" val="334098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8</a:t>
            </a:fld>
            <a:endParaRPr lang="en-US"/>
          </a:p>
        </p:txBody>
      </p:sp>
    </p:spTree>
    <p:extLst>
      <p:ext uri="{BB962C8B-B14F-4D97-AF65-F5344CB8AC3E}">
        <p14:creationId xmlns:p14="http://schemas.microsoft.com/office/powerpoint/2010/main" val="147448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redrawn with  to avoid display permission issues</a:t>
            </a:r>
          </a:p>
        </p:txBody>
      </p:sp>
      <p:sp>
        <p:nvSpPr>
          <p:cNvPr id="4" name="Slide Number Placeholder 3"/>
          <p:cNvSpPr>
            <a:spLocks noGrp="1"/>
          </p:cNvSpPr>
          <p:nvPr>
            <p:ph type="sldNum" sz="quarter" idx="5"/>
          </p:nvPr>
        </p:nvSpPr>
        <p:spPr/>
        <p:txBody>
          <a:bodyPr/>
          <a:lstStyle/>
          <a:p>
            <a:fld id="{2ED3860E-B3F9-BC4F-80E5-A2DB630171F2}" type="slidenum">
              <a:rPr lang="en-US" smtClean="0"/>
              <a:t>12</a:t>
            </a:fld>
            <a:endParaRPr lang="en-US"/>
          </a:p>
        </p:txBody>
      </p:sp>
    </p:spTree>
    <p:extLst>
      <p:ext uri="{BB962C8B-B14F-4D97-AF65-F5344CB8AC3E}">
        <p14:creationId xmlns:p14="http://schemas.microsoft.com/office/powerpoint/2010/main" val="191330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619B8-32D2-3049-8C01-4CF0A4EE0B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3021CA-4E87-E145-A96A-2B89A1E6A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C277A2-F8F4-A84C-B57F-D49519FC9035}"/>
              </a:ext>
            </a:extLst>
          </p:cNvPr>
          <p:cNvSpPr>
            <a:spLocks noGrp="1"/>
          </p:cNvSpPr>
          <p:nvPr>
            <p:ph type="dt" sz="half" idx="10"/>
          </p:nvPr>
        </p:nvSpPr>
        <p:spPr/>
        <p:txBody>
          <a:bodyPr/>
          <a:lstStyle/>
          <a:p>
            <a:fld id="{E0407782-5ABD-4049-AD15-A4772FD998C5}" type="datetimeFigureOut">
              <a:rPr lang="en-US" smtClean="0"/>
              <a:t>11/2/23</a:t>
            </a:fld>
            <a:endParaRPr lang="en-US"/>
          </a:p>
        </p:txBody>
      </p:sp>
      <p:sp>
        <p:nvSpPr>
          <p:cNvPr id="5" name="Footer Placeholder 4">
            <a:extLst>
              <a:ext uri="{FF2B5EF4-FFF2-40B4-BE49-F238E27FC236}">
                <a16:creationId xmlns:a16="http://schemas.microsoft.com/office/drawing/2014/main" id="{0A703ECA-5226-C140-964B-5F78F58D0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B240E-4DA1-8A46-A0FD-49C50A42CD72}"/>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20815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6AEA-FB66-D242-AB29-51E794BAEC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5ED562-7EE1-2248-A3D6-A0189DC685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8C9C8-53E9-8743-89D4-DC238BB7E379}"/>
              </a:ext>
            </a:extLst>
          </p:cNvPr>
          <p:cNvSpPr>
            <a:spLocks noGrp="1"/>
          </p:cNvSpPr>
          <p:nvPr>
            <p:ph type="dt" sz="half" idx="10"/>
          </p:nvPr>
        </p:nvSpPr>
        <p:spPr/>
        <p:txBody>
          <a:bodyPr/>
          <a:lstStyle/>
          <a:p>
            <a:fld id="{E0407782-5ABD-4049-AD15-A4772FD998C5}" type="datetimeFigureOut">
              <a:rPr lang="en-US" smtClean="0"/>
              <a:t>11/2/23</a:t>
            </a:fld>
            <a:endParaRPr lang="en-US"/>
          </a:p>
        </p:txBody>
      </p:sp>
      <p:sp>
        <p:nvSpPr>
          <p:cNvPr id="5" name="Footer Placeholder 4">
            <a:extLst>
              <a:ext uri="{FF2B5EF4-FFF2-40B4-BE49-F238E27FC236}">
                <a16:creationId xmlns:a16="http://schemas.microsoft.com/office/drawing/2014/main" id="{E40D7669-B8BF-2E47-BBFB-3C147EA1D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AD115-50AB-C04D-9C3C-6ED7975B8A5A}"/>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79380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C5236F-8DD4-1647-9D96-C63D2CDB71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D26D58-A750-7E42-9DC9-FB033A8621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2947F-21E9-7942-A406-789EF7FD44DB}"/>
              </a:ext>
            </a:extLst>
          </p:cNvPr>
          <p:cNvSpPr>
            <a:spLocks noGrp="1"/>
          </p:cNvSpPr>
          <p:nvPr>
            <p:ph type="dt" sz="half" idx="10"/>
          </p:nvPr>
        </p:nvSpPr>
        <p:spPr/>
        <p:txBody>
          <a:bodyPr/>
          <a:lstStyle/>
          <a:p>
            <a:fld id="{E0407782-5ABD-4049-AD15-A4772FD998C5}" type="datetimeFigureOut">
              <a:rPr lang="en-US" smtClean="0"/>
              <a:t>11/2/23</a:t>
            </a:fld>
            <a:endParaRPr lang="en-US"/>
          </a:p>
        </p:txBody>
      </p:sp>
      <p:sp>
        <p:nvSpPr>
          <p:cNvPr id="5" name="Footer Placeholder 4">
            <a:extLst>
              <a:ext uri="{FF2B5EF4-FFF2-40B4-BE49-F238E27FC236}">
                <a16:creationId xmlns:a16="http://schemas.microsoft.com/office/drawing/2014/main" id="{47856AC6-C1D0-6B45-938C-5BB47EFBC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B1CF8-EB74-454E-B618-039F8AED0BA2}"/>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2884727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_option_2">
  <p:cSld name="Cover_option_2">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79FFDE2B-6F5A-30CB-E0C6-40EFB192CA09}"/>
              </a:ext>
            </a:extLst>
          </p:cNvPr>
          <p:cNvPicPr>
            <a:picLocks noChangeAspect="1"/>
          </p:cNvPicPr>
          <p:nvPr userDrawn="1"/>
        </p:nvPicPr>
        <p:blipFill>
          <a:blip r:embed="rId2"/>
          <a:stretch>
            <a:fillRect/>
          </a:stretch>
        </p:blipFill>
        <p:spPr>
          <a:xfrm>
            <a:off x="0" y="-3027"/>
            <a:ext cx="12192000" cy="6864054"/>
          </a:xfrm>
          <a:prstGeom prst="rect">
            <a:avLst/>
          </a:prstGeom>
        </p:spPr>
      </p:pic>
      <p:sp>
        <p:nvSpPr>
          <p:cNvPr id="19" name="Google Shape;19;p2"/>
          <p:cNvSpPr/>
          <p:nvPr/>
        </p:nvSpPr>
        <p:spPr>
          <a:xfrm>
            <a:off x="4066647" y="1086973"/>
            <a:ext cx="6838157" cy="5401235"/>
          </a:xfrm>
          <a:prstGeom prst="rect">
            <a:avLst/>
          </a:prstGeom>
          <a:solidFill>
            <a:srgbClr val="44546A">
              <a:alpha val="84748"/>
            </a:srgbClr>
          </a:solidFill>
          <a:ln>
            <a:noFill/>
          </a:ln>
        </p:spPr>
        <p:txBody>
          <a:bodyPr spcFirstLastPara="1" wrap="square" lIns="97966" tIns="48983" rIns="97966" bIns="48983"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20" name="Google Shape;20;p2"/>
          <p:cNvCxnSpPr/>
          <p:nvPr/>
        </p:nvCxnSpPr>
        <p:spPr>
          <a:xfrm>
            <a:off x="4413252" y="3463396"/>
            <a:ext cx="6195219" cy="0"/>
          </a:xfrm>
          <a:prstGeom prst="straightConnector1">
            <a:avLst/>
          </a:prstGeom>
          <a:noFill/>
          <a:ln w="9525" cap="flat" cmpd="sng">
            <a:solidFill>
              <a:srgbClr val="FFFFFF"/>
            </a:solidFill>
            <a:prstDash val="solid"/>
            <a:miter lim="800000"/>
            <a:headEnd type="none" w="sm" len="sm"/>
            <a:tailEnd type="none" w="sm" len="sm"/>
          </a:ln>
        </p:spPr>
      </p:cxnSp>
      <p:sp>
        <p:nvSpPr>
          <p:cNvPr id="21" name="Google Shape;21;p2"/>
          <p:cNvSpPr txBox="1">
            <a:spLocks noGrp="1"/>
          </p:cNvSpPr>
          <p:nvPr>
            <p:ph type="ctrTitle"/>
          </p:nvPr>
        </p:nvSpPr>
        <p:spPr>
          <a:xfrm>
            <a:off x="4413043" y="1976479"/>
            <a:ext cx="6196231" cy="1189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413050" y="3599423"/>
            <a:ext cx="6196223" cy="969946"/>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Clr>
                <a:schemeClr val="lt1"/>
              </a:buClr>
              <a:buSzPts val="2833"/>
              <a:buNone/>
              <a:defRPr sz="2550">
                <a:solidFill>
                  <a:schemeClr val="lt1"/>
                </a:solidFill>
              </a:defRPr>
            </a:lvl1pPr>
            <a:lvl2pPr lvl="1" algn="ctr">
              <a:lnSpc>
                <a:spcPct val="90000"/>
              </a:lnSpc>
              <a:spcBef>
                <a:spcPts val="450"/>
              </a:spcBef>
              <a:spcAft>
                <a:spcPts val="0"/>
              </a:spcAft>
              <a:buClr>
                <a:srgbClr val="888888"/>
              </a:buClr>
              <a:buSzPts val="2400"/>
              <a:buNone/>
              <a:defRPr>
                <a:solidFill>
                  <a:srgbClr val="888888"/>
                </a:solidFill>
              </a:defRPr>
            </a:lvl2pPr>
            <a:lvl3pPr lvl="2" algn="ctr">
              <a:lnSpc>
                <a:spcPct val="90000"/>
              </a:lnSpc>
              <a:spcBef>
                <a:spcPts val="450"/>
              </a:spcBef>
              <a:spcAft>
                <a:spcPts val="0"/>
              </a:spcAft>
              <a:buClr>
                <a:srgbClr val="888888"/>
              </a:buClr>
              <a:buSzPts val="2000"/>
              <a:buNone/>
              <a:defRPr>
                <a:solidFill>
                  <a:srgbClr val="888888"/>
                </a:solidFill>
              </a:defRPr>
            </a:lvl3pPr>
            <a:lvl4pPr lvl="3" algn="ctr">
              <a:lnSpc>
                <a:spcPct val="90000"/>
              </a:lnSpc>
              <a:spcBef>
                <a:spcPts val="450"/>
              </a:spcBef>
              <a:spcAft>
                <a:spcPts val="0"/>
              </a:spcAft>
              <a:buClr>
                <a:srgbClr val="888888"/>
              </a:buClr>
              <a:buSzPts val="1800"/>
              <a:buNone/>
              <a:defRPr>
                <a:solidFill>
                  <a:srgbClr val="888888"/>
                </a:solidFill>
              </a:defRPr>
            </a:lvl4pPr>
            <a:lvl5pPr lvl="4" algn="ctr">
              <a:lnSpc>
                <a:spcPct val="90000"/>
              </a:lnSpc>
              <a:spcBef>
                <a:spcPts val="450"/>
              </a:spcBef>
              <a:spcAft>
                <a:spcPts val="0"/>
              </a:spcAft>
              <a:buClr>
                <a:srgbClr val="888888"/>
              </a:buClr>
              <a:buSzPts val="1800"/>
              <a:buNone/>
              <a:defRPr>
                <a:solidFill>
                  <a:srgbClr val="888888"/>
                </a:solidFill>
              </a:defRPr>
            </a:lvl5pPr>
            <a:lvl6pPr lvl="5" algn="ctr">
              <a:lnSpc>
                <a:spcPct val="90000"/>
              </a:lnSpc>
              <a:spcBef>
                <a:spcPts val="450"/>
              </a:spcBef>
              <a:spcAft>
                <a:spcPts val="0"/>
              </a:spcAft>
              <a:buClr>
                <a:srgbClr val="888888"/>
              </a:buClr>
              <a:buSzPts val="1800"/>
              <a:buNone/>
              <a:defRPr>
                <a:solidFill>
                  <a:srgbClr val="888888"/>
                </a:solidFill>
              </a:defRPr>
            </a:lvl6pPr>
            <a:lvl7pPr lvl="6" algn="ctr">
              <a:lnSpc>
                <a:spcPct val="90000"/>
              </a:lnSpc>
              <a:spcBef>
                <a:spcPts val="450"/>
              </a:spcBef>
              <a:spcAft>
                <a:spcPts val="0"/>
              </a:spcAft>
              <a:buClr>
                <a:srgbClr val="888888"/>
              </a:buClr>
              <a:buSzPts val="1800"/>
              <a:buNone/>
              <a:defRPr>
                <a:solidFill>
                  <a:srgbClr val="888888"/>
                </a:solidFill>
              </a:defRPr>
            </a:lvl7pPr>
            <a:lvl8pPr lvl="7" algn="ctr">
              <a:lnSpc>
                <a:spcPct val="90000"/>
              </a:lnSpc>
              <a:spcBef>
                <a:spcPts val="450"/>
              </a:spcBef>
              <a:spcAft>
                <a:spcPts val="0"/>
              </a:spcAft>
              <a:buClr>
                <a:srgbClr val="888888"/>
              </a:buClr>
              <a:buSzPts val="1800"/>
              <a:buNone/>
              <a:defRPr>
                <a:solidFill>
                  <a:srgbClr val="888888"/>
                </a:solidFill>
              </a:defRPr>
            </a:lvl8pPr>
            <a:lvl9pPr lvl="8" algn="ctr">
              <a:lnSpc>
                <a:spcPct val="90000"/>
              </a:lnSpc>
              <a:spcBef>
                <a:spcPts val="450"/>
              </a:spcBef>
              <a:spcAft>
                <a:spcPts val="0"/>
              </a:spcAft>
              <a:buClr>
                <a:srgbClr val="888888"/>
              </a:buClr>
              <a:buSzPts val="1800"/>
              <a:buNone/>
              <a:defRPr>
                <a:solidFill>
                  <a:srgbClr val="888888"/>
                </a:solidFill>
              </a:defRPr>
            </a:lvl9pPr>
          </a:lstStyle>
          <a:p>
            <a:endParaRPr/>
          </a:p>
        </p:txBody>
      </p:sp>
      <p:sp>
        <p:nvSpPr>
          <p:cNvPr id="23" name="Google Shape;23;p2"/>
          <p:cNvSpPr txBox="1">
            <a:spLocks noGrp="1"/>
          </p:cNvSpPr>
          <p:nvPr>
            <p:ph type="body" idx="2"/>
          </p:nvPr>
        </p:nvSpPr>
        <p:spPr>
          <a:xfrm>
            <a:off x="4413043" y="5723927"/>
            <a:ext cx="3484771" cy="611524"/>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8142113" y="5694524"/>
            <a:ext cx="2466359" cy="611524"/>
          </a:xfrm>
          <a:prstGeom prst="rect">
            <a:avLst/>
          </a:prstGeom>
          <a:noFill/>
          <a:ln>
            <a:noFill/>
          </a:ln>
        </p:spPr>
        <p:txBody>
          <a:bodyPr spcFirstLastPara="1" wrap="square" lIns="91425" tIns="45700" rIns="91425" bIns="45700" anchor="t" anchorCtr="0">
            <a:noAutofit/>
          </a:bodyPr>
          <a:lstStyle>
            <a:lvl1pPr marL="411480" marR="0" lvl="0" indent="-205740" algn="r">
              <a:lnSpc>
                <a:spcPct val="12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2990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EF5C-6011-BC40-993E-50655A196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54D83-61B1-7E41-96A1-131F4E3D6E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21CF9-0E26-1F49-B34B-7D319AC367C6}"/>
              </a:ext>
            </a:extLst>
          </p:cNvPr>
          <p:cNvSpPr>
            <a:spLocks noGrp="1"/>
          </p:cNvSpPr>
          <p:nvPr>
            <p:ph type="dt" sz="half" idx="10"/>
          </p:nvPr>
        </p:nvSpPr>
        <p:spPr/>
        <p:txBody>
          <a:bodyPr/>
          <a:lstStyle/>
          <a:p>
            <a:fld id="{E0407782-5ABD-4049-AD15-A4772FD998C5}" type="datetimeFigureOut">
              <a:rPr lang="en-US" smtClean="0"/>
              <a:t>11/2/23</a:t>
            </a:fld>
            <a:endParaRPr lang="en-US"/>
          </a:p>
        </p:txBody>
      </p:sp>
      <p:sp>
        <p:nvSpPr>
          <p:cNvPr id="5" name="Footer Placeholder 4">
            <a:extLst>
              <a:ext uri="{FF2B5EF4-FFF2-40B4-BE49-F238E27FC236}">
                <a16:creationId xmlns:a16="http://schemas.microsoft.com/office/drawing/2014/main" id="{4D995958-70B5-B648-8885-12A83F23F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EB554-482E-A947-B0C4-790C79788D9A}"/>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272320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9F64-F2E8-2746-8B67-DE43FCB4AD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C24EF-E77C-1B45-BED8-B84434212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53DE2-D8FF-AA41-AD2A-94381F5A1C6D}"/>
              </a:ext>
            </a:extLst>
          </p:cNvPr>
          <p:cNvSpPr>
            <a:spLocks noGrp="1"/>
          </p:cNvSpPr>
          <p:nvPr>
            <p:ph type="dt" sz="half" idx="10"/>
          </p:nvPr>
        </p:nvSpPr>
        <p:spPr/>
        <p:txBody>
          <a:bodyPr/>
          <a:lstStyle/>
          <a:p>
            <a:fld id="{E0407782-5ABD-4049-AD15-A4772FD998C5}" type="datetimeFigureOut">
              <a:rPr lang="en-US" smtClean="0"/>
              <a:t>11/2/23</a:t>
            </a:fld>
            <a:endParaRPr lang="en-US"/>
          </a:p>
        </p:txBody>
      </p:sp>
      <p:sp>
        <p:nvSpPr>
          <p:cNvPr id="5" name="Footer Placeholder 4">
            <a:extLst>
              <a:ext uri="{FF2B5EF4-FFF2-40B4-BE49-F238E27FC236}">
                <a16:creationId xmlns:a16="http://schemas.microsoft.com/office/drawing/2014/main" id="{CF81F871-C154-F140-AC33-0963F797E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C407F-A790-6A4A-A023-38848EC4BD56}"/>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156413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C7C3-7751-084F-B3A8-FDE6D0006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FDE419-AEF6-A94C-87AC-4F7EDB73CE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5FDE97-072C-5648-9D0E-AE4AB18D2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529AE4-089B-9640-A805-EE0E3F847B62}"/>
              </a:ext>
            </a:extLst>
          </p:cNvPr>
          <p:cNvSpPr>
            <a:spLocks noGrp="1"/>
          </p:cNvSpPr>
          <p:nvPr>
            <p:ph type="dt" sz="half" idx="10"/>
          </p:nvPr>
        </p:nvSpPr>
        <p:spPr/>
        <p:txBody>
          <a:bodyPr/>
          <a:lstStyle/>
          <a:p>
            <a:fld id="{E0407782-5ABD-4049-AD15-A4772FD998C5}" type="datetimeFigureOut">
              <a:rPr lang="en-US" smtClean="0"/>
              <a:t>11/2/23</a:t>
            </a:fld>
            <a:endParaRPr lang="en-US"/>
          </a:p>
        </p:txBody>
      </p:sp>
      <p:sp>
        <p:nvSpPr>
          <p:cNvPr id="6" name="Footer Placeholder 5">
            <a:extLst>
              <a:ext uri="{FF2B5EF4-FFF2-40B4-BE49-F238E27FC236}">
                <a16:creationId xmlns:a16="http://schemas.microsoft.com/office/drawing/2014/main" id="{1EBA8180-13A0-6842-B0CD-31FBBA2DB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2743B-EE55-9E47-A9D7-474A48FF4A11}"/>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43010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2267-3234-6142-AFDC-2F04938978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56ACEC-6FD7-6543-A183-AB83E330F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47C245-AAC0-0A42-A763-EF214569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C8C3EA-7D18-A149-B44A-22A8DBD15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7571B-CE0F-AA4C-AA37-0BBBCB9765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662B56-2253-F84F-8E85-963088232B7B}"/>
              </a:ext>
            </a:extLst>
          </p:cNvPr>
          <p:cNvSpPr>
            <a:spLocks noGrp="1"/>
          </p:cNvSpPr>
          <p:nvPr>
            <p:ph type="dt" sz="half" idx="10"/>
          </p:nvPr>
        </p:nvSpPr>
        <p:spPr/>
        <p:txBody>
          <a:bodyPr/>
          <a:lstStyle/>
          <a:p>
            <a:fld id="{E0407782-5ABD-4049-AD15-A4772FD998C5}" type="datetimeFigureOut">
              <a:rPr lang="en-US" smtClean="0"/>
              <a:t>11/2/23</a:t>
            </a:fld>
            <a:endParaRPr lang="en-US"/>
          </a:p>
        </p:txBody>
      </p:sp>
      <p:sp>
        <p:nvSpPr>
          <p:cNvPr id="8" name="Footer Placeholder 7">
            <a:extLst>
              <a:ext uri="{FF2B5EF4-FFF2-40B4-BE49-F238E27FC236}">
                <a16:creationId xmlns:a16="http://schemas.microsoft.com/office/drawing/2014/main" id="{A87D61D6-0554-A44C-8434-832A469889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B6BEF6-9654-5440-9CB0-62B68033CECD}"/>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14770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138A-5C55-8C48-A4FE-947D3A379C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FC85E5-FD30-B94E-B146-A47C069AB332}"/>
              </a:ext>
            </a:extLst>
          </p:cNvPr>
          <p:cNvSpPr>
            <a:spLocks noGrp="1"/>
          </p:cNvSpPr>
          <p:nvPr>
            <p:ph type="dt" sz="half" idx="10"/>
          </p:nvPr>
        </p:nvSpPr>
        <p:spPr/>
        <p:txBody>
          <a:bodyPr/>
          <a:lstStyle/>
          <a:p>
            <a:fld id="{E0407782-5ABD-4049-AD15-A4772FD998C5}" type="datetimeFigureOut">
              <a:rPr lang="en-US" smtClean="0"/>
              <a:t>11/2/23</a:t>
            </a:fld>
            <a:endParaRPr lang="en-US"/>
          </a:p>
        </p:txBody>
      </p:sp>
      <p:sp>
        <p:nvSpPr>
          <p:cNvPr id="4" name="Footer Placeholder 3">
            <a:extLst>
              <a:ext uri="{FF2B5EF4-FFF2-40B4-BE49-F238E27FC236}">
                <a16:creationId xmlns:a16="http://schemas.microsoft.com/office/drawing/2014/main" id="{B5ED9272-C4B6-834D-90C4-0326A71E85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27BDFD-C098-1E46-BDAB-3D7846B714E9}"/>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241579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E1426-173E-994E-9799-C87D6A96C1C1}"/>
              </a:ext>
            </a:extLst>
          </p:cNvPr>
          <p:cNvSpPr>
            <a:spLocks noGrp="1"/>
          </p:cNvSpPr>
          <p:nvPr>
            <p:ph type="dt" sz="half" idx="10"/>
          </p:nvPr>
        </p:nvSpPr>
        <p:spPr/>
        <p:txBody>
          <a:bodyPr/>
          <a:lstStyle/>
          <a:p>
            <a:fld id="{E0407782-5ABD-4049-AD15-A4772FD998C5}" type="datetimeFigureOut">
              <a:rPr lang="en-US" smtClean="0"/>
              <a:t>11/2/23</a:t>
            </a:fld>
            <a:endParaRPr lang="en-US"/>
          </a:p>
        </p:txBody>
      </p:sp>
      <p:sp>
        <p:nvSpPr>
          <p:cNvPr id="3" name="Footer Placeholder 2">
            <a:extLst>
              <a:ext uri="{FF2B5EF4-FFF2-40B4-BE49-F238E27FC236}">
                <a16:creationId xmlns:a16="http://schemas.microsoft.com/office/drawing/2014/main" id="{6401FFDC-7E2B-4741-BBC6-415AB23A17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6D4AB-742D-934A-B6AD-E2725DBB01F4}"/>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34337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35E5-2B3C-7A4A-AF7A-D3BF5E001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B0E62F-5A02-F243-911C-FF598D67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57C309-9CFD-CF4B-B8DA-2CAF528D5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F003E-647F-6247-BDFC-02A2BC5B5531}"/>
              </a:ext>
            </a:extLst>
          </p:cNvPr>
          <p:cNvSpPr>
            <a:spLocks noGrp="1"/>
          </p:cNvSpPr>
          <p:nvPr>
            <p:ph type="dt" sz="half" idx="10"/>
          </p:nvPr>
        </p:nvSpPr>
        <p:spPr/>
        <p:txBody>
          <a:bodyPr/>
          <a:lstStyle/>
          <a:p>
            <a:fld id="{E0407782-5ABD-4049-AD15-A4772FD998C5}" type="datetimeFigureOut">
              <a:rPr lang="en-US" smtClean="0"/>
              <a:t>11/2/23</a:t>
            </a:fld>
            <a:endParaRPr lang="en-US"/>
          </a:p>
        </p:txBody>
      </p:sp>
      <p:sp>
        <p:nvSpPr>
          <p:cNvPr id="6" name="Footer Placeholder 5">
            <a:extLst>
              <a:ext uri="{FF2B5EF4-FFF2-40B4-BE49-F238E27FC236}">
                <a16:creationId xmlns:a16="http://schemas.microsoft.com/office/drawing/2014/main" id="{36073F44-8D3E-4B44-B75A-9F0DDCCAC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D1040-6644-DF46-A89C-21601BC946AA}"/>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123599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4163-CFD8-094F-AE97-B7A6413F1F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95B2EC-02C2-4C43-86AD-2A04F0A915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4502AF-626D-DE4C-8FAD-7E845AFB0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9BACD-BBC1-4446-93FB-D09EC5DC92FF}"/>
              </a:ext>
            </a:extLst>
          </p:cNvPr>
          <p:cNvSpPr>
            <a:spLocks noGrp="1"/>
          </p:cNvSpPr>
          <p:nvPr>
            <p:ph type="dt" sz="half" idx="10"/>
          </p:nvPr>
        </p:nvSpPr>
        <p:spPr/>
        <p:txBody>
          <a:bodyPr/>
          <a:lstStyle/>
          <a:p>
            <a:fld id="{E0407782-5ABD-4049-AD15-A4772FD998C5}" type="datetimeFigureOut">
              <a:rPr lang="en-US" smtClean="0"/>
              <a:t>11/2/23</a:t>
            </a:fld>
            <a:endParaRPr lang="en-US"/>
          </a:p>
        </p:txBody>
      </p:sp>
      <p:sp>
        <p:nvSpPr>
          <p:cNvPr id="6" name="Footer Placeholder 5">
            <a:extLst>
              <a:ext uri="{FF2B5EF4-FFF2-40B4-BE49-F238E27FC236}">
                <a16:creationId xmlns:a16="http://schemas.microsoft.com/office/drawing/2014/main" id="{3BF7126A-A1DC-1844-9EC7-329AD0F43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DD105-D055-084D-AB0E-B7A512E231A1}"/>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19623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F58314-9927-C045-AFA2-9A19DA9C5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96CC1-3241-A143-AAED-AD1560DF8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35678-4EF6-FF43-A0E0-BAD87406BD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07782-5ABD-4049-AD15-A4772FD998C5}" type="datetimeFigureOut">
              <a:rPr lang="en-US" smtClean="0"/>
              <a:t>11/2/23</a:t>
            </a:fld>
            <a:endParaRPr lang="en-US"/>
          </a:p>
        </p:txBody>
      </p:sp>
      <p:sp>
        <p:nvSpPr>
          <p:cNvPr id="5" name="Footer Placeholder 4">
            <a:extLst>
              <a:ext uri="{FF2B5EF4-FFF2-40B4-BE49-F238E27FC236}">
                <a16:creationId xmlns:a16="http://schemas.microsoft.com/office/drawing/2014/main" id="{73E4F886-82D8-0947-B673-54C842567D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743BA-5AE6-8E45-B5A3-1E5A9BD0E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79690-8954-BC43-9F04-B557404DBC4C}" type="slidenum">
              <a:rPr lang="en-US" smtClean="0"/>
              <a:t>‹#›</a:t>
            </a:fld>
            <a:endParaRPr lang="en-US"/>
          </a:p>
        </p:txBody>
      </p:sp>
    </p:spTree>
    <p:extLst>
      <p:ext uri="{BB962C8B-B14F-4D97-AF65-F5344CB8AC3E}">
        <p14:creationId xmlns:p14="http://schemas.microsoft.com/office/powerpoint/2010/main" val="4238086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16/j.cll.2015.09.002" TargetMode="External"/><Relationship Id="rId2" Type="http://schemas.openxmlformats.org/officeDocument/2006/relationships/hyperlink" Target="https://apc.memberclicks.net/m-pier"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doi.org/10.1093/jamia/ocz021" TargetMode="External"/><Relationship Id="rId4" Type="http://schemas.openxmlformats.org/officeDocument/2006/relationships/hyperlink" Target="https://doi.org/10.1016/j.cll.2015.09.012"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laticon.com/free-icons/server" TargetMode="External"/><Relationship Id="rId13" Type="http://schemas.openxmlformats.org/officeDocument/2006/relationships/hyperlink" Target="https://www.flaticon.com/authors/nualnoi-kinkaeo" TargetMode="External"/><Relationship Id="rId18" Type="http://schemas.openxmlformats.org/officeDocument/2006/relationships/hyperlink" Target="https://www.flaticon.com/free-icons/production" TargetMode="External"/><Relationship Id="rId26" Type="http://schemas.openxmlformats.org/officeDocument/2006/relationships/hyperlink" Target="https://www.flaticon.com/free-icons/doctor" TargetMode="External"/><Relationship Id="rId3" Type="http://schemas.openxmlformats.org/officeDocument/2006/relationships/hyperlink" Target="https://creativecommons.org/licenses/by/4.0/" TargetMode="External"/><Relationship Id="rId21" Type="http://schemas.openxmlformats.org/officeDocument/2006/relationships/hyperlink" Target="https://www.flaticon.com/authors/afian-rochmah-afif" TargetMode="External"/><Relationship Id="rId7" Type="http://schemas.openxmlformats.org/officeDocument/2006/relationships/hyperlink" Target="https://www.flaticon.com/authors/freepik" TargetMode="External"/><Relationship Id="rId12" Type="http://schemas.openxmlformats.org/officeDocument/2006/relationships/hyperlink" Target="https://www.flaticon.com/free-icons/strategic-plan" TargetMode="External"/><Relationship Id="rId17" Type="http://schemas.openxmlformats.org/officeDocument/2006/relationships/hyperlink" Target="https://www.flaticon.com/authors/smashingstocks" TargetMode="External"/><Relationship Id="rId25" Type="http://schemas.openxmlformats.org/officeDocument/2006/relationships/hyperlink" Target="https://www.flaticon.com/authors/good-ware" TargetMode="External"/><Relationship Id="rId2" Type="http://schemas.openxmlformats.org/officeDocument/2006/relationships/notesSlide" Target="../notesSlides/notesSlide19.xml"/><Relationship Id="rId16" Type="http://schemas.openxmlformats.org/officeDocument/2006/relationships/hyperlink" Target="https://www.flaticon.com/free-icons/testing" TargetMode="External"/><Relationship Id="rId20" Type="http://schemas.openxmlformats.org/officeDocument/2006/relationships/hyperlink" Target="https://www.flaticon.com/free-icons/monitoring" TargetMode="External"/><Relationship Id="rId1" Type="http://schemas.openxmlformats.org/officeDocument/2006/relationships/slideLayout" Target="../slideLayouts/slideLayout2.xml"/><Relationship Id="rId6" Type="http://schemas.openxmlformats.org/officeDocument/2006/relationships/hyperlink" Target="https://www.flaticon.com/free-icons/database" TargetMode="External"/><Relationship Id="rId11" Type="http://schemas.openxmlformats.org/officeDocument/2006/relationships/hyperlink" Target="https://www.flaticon.com/authors/muhammad-ali" TargetMode="External"/><Relationship Id="rId24" Type="http://schemas.openxmlformats.org/officeDocument/2006/relationships/hyperlink" Target="https://www.flaticon.com/free-icons/book" TargetMode="External"/><Relationship Id="rId5" Type="http://schemas.openxmlformats.org/officeDocument/2006/relationships/hyperlink" Target="https://www.flaticon.com/free-icons/agenda" TargetMode="External"/><Relationship Id="rId15" Type="http://schemas.openxmlformats.org/officeDocument/2006/relationships/hyperlink" Target="https://www.flaticon.com/authors/smashicons" TargetMode="External"/><Relationship Id="rId23" Type="http://schemas.openxmlformats.org/officeDocument/2006/relationships/hyperlink" Target="https://www.flaticon.com/authors/juicy-fish" TargetMode="External"/><Relationship Id="rId10" Type="http://schemas.openxmlformats.org/officeDocument/2006/relationships/hyperlink" Target="https://www.flaticon.com/free-icons/workstation" TargetMode="External"/><Relationship Id="rId19" Type="http://schemas.openxmlformats.org/officeDocument/2006/relationships/hyperlink" Target="https://www.flaticon.com/authors/icon-home" TargetMode="External"/><Relationship Id="rId4" Type="http://schemas.openxmlformats.org/officeDocument/2006/relationships/hyperlink" Target="https://pixabay.com/images/search/laboratory/?pagi=3&amp;" TargetMode="External"/><Relationship Id="rId9" Type="http://schemas.openxmlformats.org/officeDocument/2006/relationships/hyperlink" Target="https://www.flaticon.com/free-icons/hosting-servers" TargetMode="External"/><Relationship Id="rId14" Type="http://schemas.openxmlformats.org/officeDocument/2006/relationships/hyperlink" Target="https://www.flaticon.com/free-icons/brick" TargetMode="External"/><Relationship Id="rId22" Type="http://schemas.openxmlformats.org/officeDocument/2006/relationships/hyperlink" Target="https://www.flaticon.com/free-icons/gaming" TargetMode="External"/><Relationship Id="rId27"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ctrTitle"/>
          </p:nvPr>
        </p:nvSpPr>
        <p:spPr>
          <a:xfrm>
            <a:off x="4581339" y="1488266"/>
            <a:ext cx="5576608" cy="1831537"/>
          </a:xfrm>
          <a:prstGeom prst="rect">
            <a:avLst/>
          </a:prstGeom>
          <a:noFill/>
          <a:ln>
            <a:noFill/>
          </a:ln>
        </p:spPr>
        <p:txBody>
          <a:bodyPr spcFirstLastPara="1" vert="horz" wrap="square" lIns="82283" tIns="41130" rIns="82283" bIns="41130" numCol="1" rtlCol="0" anchor="b" anchorCtr="0" compatLnSpc="1">
            <a:prstTxWarp prst="textNoShape">
              <a:avLst/>
            </a:prstTxWarp>
            <a:noAutofit/>
          </a:bodyPr>
          <a:lstStyle/>
          <a:p>
            <a:pPr>
              <a:lnSpc>
                <a:spcPct val="120000"/>
              </a:lnSpc>
            </a:pPr>
            <a:r>
              <a:rPr lang="en-US" sz="2400" b="1" dirty="0">
                <a:latin typeface="Arial" panose="020B0604020202020204" pitchFamily="34" charset="0"/>
                <a:cs typeface="Arial" panose="020B0604020202020204" pitchFamily="34" charset="0"/>
              </a:rPr>
              <a:t>Introduction to</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Pathology Informatics</a:t>
            </a:r>
            <a:endParaRPr b="1" dirty="0">
              <a:latin typeface="Arial" panose="020B0604020202020204" pitchFamily="34" charset="0"/>
              <a:cs typeface="Arial" panose="020B0604020202020204" pitchFamily="34" charset="0"/>
            </a:endParaRPr>
          </a:p>
        </p:txBody>
      </p:sp>
      <p:sp>
        <p:nvSpPr>
          <p:cNvPr id="229" name="Google Shape;229;p33"/>
          <p:cNvSpPr txBox="1">
            <a:spLocks noGrp="1"/>
          </p:cNvSpPr>
          <p:nvPr>
            <p:ph type="subTitle" idx="1"/>
          </p:nvPr>
        </p:nvSpPr>
        <p:spPr>
          <a:xfrm>
            <a:off x="4581346" y="3582384"/>
            <a:ext cx="5576580" cy="1070280"/>
          </a:xfrm>
          <a:prstGeom prst="rect">
            <a:avLst/>
          </a:prstGeom>
          <a:noFill/>
          <a:ln>
            <a:noFill/>
          </a:ln>
        </p:spPr>
        <p:txBody>
          <a:bodyPr spcFirstLastPara="1" vert="horz" wrap="square" lIns="82283" tIns="41130" rIns="82283" bIns="41130" rtlCol="0" anchor="t" anchorCtr="0">
            <a:noAutofit/>
          </a:bodyPr>
          <a:lstStyle/>
          <a:p>
            <a:pPr marL="0" indent="0">
              <a:lnSpc>
                <a:spcPct val="100000"/>
              </a:lnSpc>
              <a:spcBef>
                <a:spcPts val="0"/>
              </a:spcBef>
              <a:buSzPts val="2408"/>
            </a:pPr>
            <a:r>
              <a:rPr lang="en-US" sz="2167" b="1" dirty="0">
                <a:latin typeface="Arial" panose="020B0604020202020204" pitchFamily="34" charset="0"/>
                <a:cs typeface="Arial" panose="020B0604020202020204" pitchFamily="34" charset="0"/>
              </a:rPr>
              <a:t>Session 3: </a:t>
            </a:r>
            <a:br>
              <a:rPr lang="en-US" sz="2167" b="1" dirty="0">
                <a:latin typeface="Arial" panose="020B0604020202020204" pitchFamily="34" charset="0"/>
                <a:cs typeface="Arial" panose="020B0604020202020204" pitchFamily="34" charset="0"/>
              </a:rPr>
            </a:br>
            <a:r>
              <a:rPr lang="en-US" sz="2167" b="1" dirty="0">
                <a:latin typeface="Arial" panose="020B0604020202020204" pitchFamily="34" charset="0"/>
                <a:cs typeface="Arial" panose="020B0604020202020204" pitchFamily="34" charset="0"/>
              </a:rPr>
              <a:t>Laboratory Information Systems (LIS) </a:t>
            </a:r>
            <a:br>
              <a:rPr lang="en-US" sz="2167" b="1" dirty="0">
                <a:latin typeface="Arial" panose="020B0604020202020204" pitchFamily="34" charset="0"/>
                <a:cs typeface="Arial" panose="020B0604020202020204" pitchFamily="34" charset="0"/>
              </a:rPr>
            </a:br>
            <a:r>
              <a:rPr lang="en-US" sz="2167" b="1" dirty="0">
                <a:latin typeface="Arial" panose="020B0604020202020204" pitchFamily="34" charset="0"/>
                <a:cs typeface="Arial" panose="020B0604020202020204" pitchFamily="34" charset="0"/>
              </a:rPr>
              <a:t>and Health Information Systems (HIS)</a:t>
            </a:r>
            <a:endParaRPr sz="2167" dirty="0">
              <a:latin typeface="Arial" panose="020B0604020202020204" pitchFamily="34" charset="0"/>
              <a:cs typeface="Arial" panose="020B0604020202020204" pitchFamily="34" charset="0"/>
            </a:endParaRPr>
          </a:p>
        </p:txBody>
      </p:sp>
      <p:sp>
        <p:nvSpPr>
          <p:cNvPr id="230" name="Google Shape;230;p33"/>
          <p:cNvSpPr txBox="1">
            <a:spLocks noGrp="1"/>
          </p:cNvSpPr>
          <p:nvPr>
            <p:ph type="body" idx="2"/>
          </p:nvPr>
        </p:nvSpPr>
        <p:spPr>
          <a:xfrm>
            <a:off x="4581338" y="5329480"/>
            <a:ext cx="3136294" cy="550372"/>
          </a:xfrm>
          <a:prstGeom prst="rect">
            <a:avLst/>
          </a:prstGeom>
          <a:noFill/>
          <a:ln>
            <a:noFill/>
          </a:ln>
        </p:spPr>
        <p:txBody>
          <a:bodyPr spcFirstLastPara="1" vert="horz" wrap="square" lIns="82283" tIns="41130" rIns="82283" bIns="41130" rtlCol="0" anchor="t" anchorCtr="0">
            <a:noAutofit/>
          </a:bodyPr>
          <a:lstStyle/>
          <a:p>
            <a:pPr marL="0" indent="0"/>
            <a:r>
              <a:rPr lang="en-US"/>
              <a:t>James Harrison, MD PhD</a:t>
            </a:r>
          </a:p>
          <a:p>
            <a:pPr marL="0" indent="0"/>
            <a:r>
              <a:rPr lang="en-US"/>
              <a:t>University of Virginia</a:t>
            </a:r>
            <a:endParaRPr/>
          </a:p>
        </p:txBody>
      </p:sp>
      <p:sp>
        <p:nvSpPr>
          <p:cNvPr id="231" name="Google Shape;231;p33"/>
          <p:cNvSpPr txBox="1">
            <a:spLocks noGrp="1"/>
          </p:cNvSpPr>
          <p:nvPr>
            <p:ph type="body" idx="3"/>
          </p:nvPr>
        </p:nvSpPr>
        <p:spPr>
          <a:xfrm>
            <a:off x="7937501" y="5329482"/>
            <a:ext cx="2219723" cy="770228"/>
          </a:xfrm>
          <a:prstGeom prst="rect">
            <a:avLst/>
          </a:prstGeom>
          <a:noFill/>
          <a:ln>
            <a:noFill/>
          </a:ln>
        </p:spPr>
        <p:txBody>
          <a:bodyPr spcFirstLastPara="1" vert="horz" wrap="square" lIns="82283" tIns="41130" rIns="82283" bIns="41130" rtlCol="0" anchor="t" anchorCtr="0">
            <a:noAutofit/>
          </a:bodyPr>
          <a:lstStyle/>
          <a:p>
            <a:pPr marL="0" indent="0">
              <a:lnSpc>
                <a:spcPct val="100000"/>
              </a:lnSpc>
            </a:pPr>
            <a:r>
              <a:rPr lang="en-US" dirty="0"/>
              <a:t>2023</a:t>
            </a:r>
          </a:p>
          <a:p>
            <a:pPr marL="0" indent="0">
              <a:lnSpc>
                <a:spcPct val="100000"/>
              </a:lnSpc>
            </a:pPr>
            <a:r>
              <a:rPr lang="en-US" dirty="0"/>
              <a:t>API distribution, version 1.0.1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DF67-4D37-D657-0638-BD4D9849FB60}"/>
              </a:ext>
            </a:extLst>
          </p:cNvPr>
          <p:cNvSpPr>
            <a:spLocks noGrp="1"/>
          </p:cNvSpPr>
          <p:nvPr>
            <p:ph type="title"/>
          </p:nvPr>
        </p:nvSpPr>
        <p:spPr/>
        <p:txBody>
          <a:bodyPr/>
          <a:lstStyle/>
          <a:p>
            <a:r>
              <a:rPr lang="en-US" b="1" dirty="0"/>
              <a:t>Information hierarchy</a:t>
            </a:r>
          </a:p>
        </p:txBody>
      </p:sp>
      <p:sp>
        <p:nvSpPr>
          <p:cNvPr id="3" name="Content Placeholder 2">
            <a:extLst>
              <a:ext uri="{FF2B5EF4-FFF2-40B4-BE49-F238E27FC236}">
                <a16:creationId xmlns:a16="http://schemas.microsoft.com/office/drawing/2014/main" id="{8B23717E-8B7E-F2E4-93B4-C845C9EA8245}"/>
              </a:ext>
            </a:extLst>
          </p:cNvPr>
          <p:cNvSpPr>
            <a:spLocks noGrp="1"/>
          </p:cNvSpPr>
          <p:nvPr>
            <p:ph idx="1"/>
          </p:nvPr>
        </p:nvSpPr>
        <p:spPr>
          <a:xfrm>
            <a:off x="838200" y="2190724"/>
            <a:ext cx="2729459" cy="3235716"/>
          </a:xfrm>
        </p:spPr>
        <p:txBody>
          <a:bodyPr>
            <a:normAutofit/>
          </a:bodyPr>
          <a:lstStyle/>
          <a:p>
            <a:r>
              <a:rPr lang="en-US" sz="3600" dirty="0"/>
              <a:t>Enterprise</a:t>
            </a:r>
          </a:p>
          <a:p>
            <a:r>
              <a:rPr lang="en-US" sz="3600" dirty="0"/>
              <a:t>Facility</a:t>
            </a:r>
          </a:p>
          <a:p>
            <a:r>
              <a:rPr lang="en-US" sz="3600" dirty="0"/>
              <a:t>Laboratory</a:t>
            </a:r>
          </a:p>
          <a:p>
            <a:r>
              <a:rPr lang="en-US" sz="3600" dirty="0"/>
              <a:t>Lab section</a:t>
            </a:r>
          </a:p>
          <a:p>
            <a:r>
              <a:rPr lang="en-US" sz="3600" dirty="0"/>
              <a:t>Test</a:t>
            </a:r>
          </a:p>
        </p:txBody>
      </p:sp>
      <p:sp>
        <p:nvSpPr>
          <p:cNvPr id="4" name="Right Brace 3">
            <a:extLst>
              <a:ext uri="{FF2B5EF4-FFF2-40B4-BE49-F238E27FC236}">
                <a16:creationId xmlns:a16="http://schemas.microsoft.com/office/drawing/2014/main" id="{0AB42162-280A-3314-60E7-C240F451A815}"/>
              </a:ext>
            </a:extLst>
          </p:cNvPr>
          <p:cNvSpPr/>
          <p:nvPr/>
        </p:nvSpPr>
        <p:spPr>
          <a:xfrm>
            <a:off x="3567659" y="2190724"/>
            <a:ext cx="644577" cy="2965892"/>
          </a:xfrm>
          <a:prstGeom prst="rightBrace">
            <a:avLst>
              <a:gd name="adj1" fmla="val 3391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E05EB90-6FD8-6E99-CB18-9A085E9ADBA7}"/>
              </a:ext>
            </a:extLst>
          </p:cNvPr>
          <p:cNvSpPr txBox="1"/>
          <p:nvPr/>
        </p:nvSpPr>
        <p:spPr>
          <a:xfrm>
            <a:off x="4691921" y="3196616"/>
            <a:ext cx="6040051" cy="954107"/>
          </a:xfrm>
          <a:prstGeom prst="rect">
            <a:avLst/>
          </a:prstGeom>
          <a:noFill/>
        </p:spPr>
        <p:txBody>
          <a:bodyPr wrap="none" rtlCol="0">
            <a:spAutoFit/>
          </a:bodyPr>
          <a:lstStyle/>
          <a:p>
            <a:r>
              <a:rPr lang="en-US" sz="2800" dirty="0"/>
              <a:t>Inherited information avoids duplication</a:t>
            </a:r>
            <a:br>
              <a:rPr lang="en-US" sz="2800" dirty="0"/>
            </a:br>
            <a:r>
              <a:rPr lang="en-US" sz="2800" dirty="0"/>
              <a:t>e.g., label format, collection workflow</a:t>
            </a:r>
          </a:p>
        </p:txBody>
      </p:sp>
    </p:spTree>
    <p:extLst>
      <p:ext uri="{BB962C8B-B14F-4D97-AF65-F5344CB8AC3E}">
        <p14:creationId xmlns:p14="http://schemas.microsoft.com/office/powerpoint/2010/main" val="232142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58E3-D652-739B-0D26-B6C243F82524}"/>
              </a:ext>
            </a:extLst>
          </p:cNvPr>
          <p:cNvSpPr>
            <a:spLocks noGrp="1"/>
          </p:cNvSpPr>
          <p:nvPr>
            <p:ph type="title"/>
          </p:nvPr>
        </p:nvSpPr>
        <p:spPr/>
        <p:txBody>
          <a:bodyPr/>
          <a:lstStyle/>
          <a:p>
            <a:r>
              <a:rPr lang="en-US" b="1" dirty="0"/>
              <a:t>System “environments” isolate changes</a:t>
            </a:r>
          </a:p>
        </p:txBody>
      </p:sp>
      <p:sp>
        <p:nvSpPr>
          <p:cNvPr id="5" name="Content Placeholder 4">
            <a:extLst>
              <a:ext uri="{FF2B5EF4-FFF2-40B4-BE49-F238E27FC236}">
                <a16:creationId xmlns:a16="http://schemas.microsoft.com/office/drawing/2014/main" id="{B9DDD247-B1C7-F41A-EF37-79263314407F}"/>
              </a:ext>
            </a:extLst>
          </p:cNvPr>
          <p:cNvSpPr>
            <a:spLocks noGrp="1"/>
          </p:cNvSpPr>
          <p:nvPr>
            <p:ph idx="1"/>
          </p:nvPr>
        </p:nvSpPr>
        <p:spPr>
          <a:xfrm>
            <a:off x="838200" y="1825624"/>
            <a:ext cx="10714022" cy="4548015"/>
          </a:xfrm>
        </p:spPr>
        <p:txBody>
          <a:bodyPr/>
          <a:lstStyle/>
          <a:p>
            <a:pPr>
              <a:lnSpc>
                <a:spcPct val="100000"/>
              </a:lnSpc>
              <a:spcBef>
                <a:spcPts val="2200"/>
              </a:spcBef>
            </a:pPr>
            <a:r>
              <a:rPr lang="en-US" dirty="0"/>
              <a:t>High reliability systems have separate work environments in which changes can be made and tested without affecting routine operations</a:t>
            </a:r>
          </a:p>
          <a:p>
            <a:pPr>
              <a:lnSpc>
                <a:spcPct val="100000"/>
              </a:lnSpc>
              <a:spcBef>
                <a:spcPts val="2200"/>
              </a:spcBef>
            </a:pPr>
            <a:r>
              <a:rPr lang="en-US" dirty="0"/>
              <a:t>Changes in the maintenance environment(s) do not affect the operational (“production”) system until activated</a:t>
            </a:r>
          </a:p>
          <a:p>
            <a:pPr>
              <a:lnSpc>
                <a:spcPct val="100000"/>
              </a:lnSpc>
              <a:spcBef>
                <a:spcPts val="2200"/>
              </a:spcBef>
            </a:pPr>
            <a:r>
              <a:rPr lang="en-US" dirty="0"/>
              <a:t>Changes may be copied between environments without re-entry</a:t>
            </a:r>
          </a:p>
          <a:p>
            <a:pPr>
              <a:lnSpc>
                <a:spcPct val="100000"/>
              </a:lnSpc>
              <a:spcBef>
                <a:spcPts val="2200"/>
              </a:spcBef>
            </a:pPr>
            <a:r>
              <a:rPr lang="en-US" dirty="0"/>
              <a:t>LIS systems typically have separate “build,” “test,” and “production” environments to allow for ongoing change in the lab</a:t>
            </a:r>
          </a:p>
        </p:txBody>
      </p:sp>
    </p:spTree>
    <p:extLst>
      <p:ext uri="{BB962C8B-B14F-4D97-AF65-F5344CB8AC3E}">
        <p14:creationId xmlns:p14="http://schemas.microsoft.com/office/powerpoint/2010/main" val="387410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A67BE2E-A93E-F6DF-C204-854A20EC4119}"/>
              </a:ext>
            </a:extLst>
          </p:cNvPr>
          <p:cNvSpPr/>
          <p:nvPr/>
        </p:nvSpPr>
        <p:spPr>
          <a:xfrm>
            <a:off x="5187633" y="1186044"/>
            <a:ext cx="6292158" cy="5033684"/>
          </a:xfrm>
          <a:prstGeom prst="rect">
            <a:avLst/>
          </a:prstGeom>
          <a:solidFill>
            <a:schemeClr val="bg1"/>
          </a:solidFill>
          <a:ln w="285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E22FD-0EEB-6316-3403-42A65B8DC099}"/>
              </a:ext>
            </a:extLst>
          </p:cNvPr>
          <p:cNvSpPr>
            <a:spLocks noGrp="1"/>
          </p:cNvSpPr>
          <p:nvPr>
            <p:ph type="title"/>
          </p:nvPr>
        </p:nvSpPr>
        <p:spPr/>
        <p:txBody>
          <a:bodyPr/>
          <a:lstStyle/>
          <a:p>
            <a:r>
              <a:rPr lang="en-US" b="1" dirty="0"/>
              <a:t>Building the test</a:t>
            </a:r>
          </a:p>
        </p:txBody>
      </p:sp>
      <p:sp>
        <p:nvSpPr>
          <p:cNvPr id="11" name="Content Placeholder 10">
            <a:extLst>
              <a:ext uri="{FF2B5EF4-FFF2-40B4-BE49-F238E27FC236}">
                <a16:creationId xmlns:a16="http://schemas.microsoft.com/office/drawing/2014/main" id="{2FDBAF8E-03A1-EA90-9353-C4598EE483A6}"/>
              </a:ext>
            </a:extLst>
          </p:cNvPr>
          <p:cNvSpPr>
            <a:spLocks noGrp="1"/>
          </p:cNvSpPr>
          <p:nvPr>
            <p:ph idx="1"/>
          </p:nvPr>
        </p:nvSpPr>
        <p:spPr>
          <a:xfrm>
            <a:off x="838200" y="1825625"/>
            <a:ext cx="4132152" cy="4351338"/>
          </a:xfrm>
        </p:spPr>
        <p:txBody>
          <a:bodyPr/>
          <a:lstStyle/>
          <a:p>
            <a:r>
              <a:rPr lang="en-US" dirty="0"/>
              <a:t>Done by IT in the </a:t>
            </a:r>
            <a:br>
              <a:rPr lang="en-US" dirty="0"/>
            </a:br>
            <a:r>
              <a:rPr lang="en-US" dirty="0"/>
              <a:t>“build environment”</a:t>
            </a:r>
          </a:p>
          <a:p>
            <a:r>
              <a:rPr lang="en-US" dirty="0"/>
              <a:t>Create the test</a:t>
            </a:r>
          </a:p>
          <a:p>
            <a:r>
              <a:rPr lang="en-US" dirty="0"/>
              <a:t>Define the </a:t>
            </a:r>
            <a:br>
              <a:rPr lang="en-US" dirty="0"/>
            </a:br>
            <a:r>
              <a:rPr lang="en-US" dirty="0"/>
              <a:t>test parameters</a:t>
            </a:r>
          </a:p>
          <a:p>
            <a:r>
              <a:rPr lang="en-US" dirty="0"/>
              <a:t>Some screens </a:t>
            </a:r>
            <a:br>
              <a:rPr lang="en-US" dirty="0"/>
            </a:br>
            <a:r>
              <a:rPr lang="en-US" dirty="0"/>
              <a:t>are complex</a:t>
            </a:r>
          </a:p>
        </p:txBody>
      </p:sp>
      <p:sp>
        <p:nvSpPr>
          <p:cNvPr id="12" name="TextBox 11">
            <a:extLst>
              <a:ext uri="{FF2B5EF4-FFF2-40B4-BE49-F238E27FC236}">
                <a16:creationId xmlns:a16="http://schemas.microsoft.com/office/drawing/2014/main" id="{AAF15594-4817-6382-8D01-D6886304D88E}"/>
              </a:ext>
            </a:extLst>
          </p:cNvPr>
          <p:cNvSpPr txBox="1"/>
          <p:nvPr/>
        </p:nvSpPr>
        <p:spPr>
          <a:xfrm>
            <a:off x="5236261" y="1186044"/>
            <a:ext cx="5595796" cy="461665"/>
          </a:xfrm>
          <a:prstGeom prst="rect">
            <a:avLst/>
          </a:prstGeom>
          <a:noFill/>
        </p:spPr>
        <p:txBody>
          <a:bodyPr wrap="square" rtlCol="0">
            <a:spAutoFit/>
          </a:bodyPr>
          <a:lstStyle/>
          <a:p>
            <a:r>
              <a:rPr lang="en-US" sz="2400" b="1" dirty="0"/>
              <a:t>Cystatin C with eGFR – General Setup</a:t>
            </a:r>
          </a:p>
        </p:txBody>
      </p:sp>
      <p:sp>
        <p:nvSpPr>
          <p:cNvPr id="16" name="Rectangle 15">
            <a:extLst>
              <a:ext uri="{FF2B5EF4-FFF2-40B4-BE49-F238E27FC236}">
                <a16:creationId xmlns:a16="http://schemas.microsoft.com/office/drawing/2014/main" id="{556028C7-93E6-6F33-51B7-82F5AEF6973B}"/>
              </a:ext>
            </a:extLst>
          </p:cNvPr>
          <p:cNvSpPr/>
          <p:nvPr/>
        </p:nvSpPr>
        <p:spPr>
          <a:xfrm>
            <a:off x="7173567" y="1647709"/>
            <a:ext cx="4158765" cy="4435308"/>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6025A6D-A1AF-CDC3-E00A-27298EBA0210}"/>
              </a:ext>
            </a:extLst>
          </p:cNvPr>
          <p:cNvSpPr txBox="1"/>
          <p:nvPr/>
        </p:nvSpPr>
        <p:spPr>
          <a:xfrm>
            <a:off x="7254294" y="1701987"/>
            <a:ext cx="4078039" cy="2626360"/>
          </a:xfrm>
          <a:prstGeom prst="rect">
            <a:avLst/>
          </a:prstGeom>
          <a:noFill/>
        </p:spPr>
        <p:txBody>
          <a:bodyPr wrap="square" rtlCol="0">
            <a:spAutoFit/>
          </a:bodyPr>
          <a:lstStyle/>
          <a:p>
            <a:pPr>
              <a:spcBef>
                <a:spcPts val="700"/>
              </a:spcBef>
              <a:tabLst>
                <a:tab pos="1368425" algn="l"/>
              </a:tabLst>
            </a:pPr>
            <a:r>
              <a:rPr lang="en-US" sz="1600" dirty="0"/>
              <a:t>Name	Cystatin C</a:t>
            </a:r>
          </a:p>
          <a:p>
            <a:pPr>
              <a:spcBef>
                <a:spcPts val="700"/>
              </a:spcBef>
              <a:tabLst>
                <a:tab pos="1368425" algn="l"/>
              </a:tabLst>
            </a:pPr>
            <a:r>
              <a:rPr lang="en-US" sz="1600" dirty="0"/>
              <a:t>Abbreviation	CYSTC</a:t>
            </a:r>
          </a:p>
          <a:p>
            <a:pPr>
              <a:spcBef>
                <a:spcPts val="700"/>
              </a:spcBef>
              <a:tabLst>
                <a:tab pos="1368425" algn="l"/>
              </a:tabLst>
            </a:pPr>
            <a:r>
              <a:rPr lang="en-US" sz="1600" dirty="0"/>
              <a:t>Status	Active</a:t>
            </a:r>
          </a:p>
          <a:p>
            <a:pPr>
              <a:spcBef>
                <a:spcPts val="700"/>
              </a:spcBef>
              <a:tabLst>
                <a:tab pos="1368425" algn="l"/>
              </a:tabLst>
            </a:pPr>
            <a:r>
              <a:rPr lang="en-US" sz="1600" dirty="0"/>
              <a:t>Synonyms	CYSC</a:t>
            </a:r>
          </a:p>
          <a:p>
            <a:pPr>
              <a:spcBef>
                <a:spcPts val="200"/>
              </a:spcBef>
              <a:tabLst>
                <a:tab pos="1368425" algn="l"/>
              </a:tabLst>
            </a:pPr>
            <a:r>
              <a:rPr lang="en-US" sz="1600" dirty="0"/>
              <a:t>	CYSTC</a:t>
            </a:r>
          </a:p>
          <a:p>
            <a:pPr>
              <a:spcBef>
                <a:spcPts val="700"/>
              </a:spcBef>
              <a:tabLst>
                <a:tab pos="1368425" algn="l"/>
              </a:tabLst>
            </a:pPr>
            <a:r>
              <a:rPr lang="en-US" sz="1600" dirty="0"/>
              <a:t>Report name	Cystatin C</a:t>
            </a:r>
          </a:p>
          <a:p>
            <a:pPr>
              <a:spcBef>
                <a:spcPts val="700"/>
              </a:spcBef>
              <a:tabLst>
                <a:tab pos="1368425" algn="l"/>
              </a:tabLst>
            </a:pPr>
            <a:endParaRPr lang="en-US" sz="1600" dirty="0"/>
          </a:p>
          <a:p>
            <a:pPr>
              <a:spcBef>
                <a:spcPts val="700"/>
              </a:spcBef>
              <a:tabLst>
                <a:tab pos="1368425" algn="l"/>
              </a:tabLst>
            </a:pPr>
            <a:r>
              <a:rPr lang="en-US" sz="1600" dirty="0"/>
              <a:t>        Report parameters</a:t>
            </a:r>
          </a:p>
        </p:txBody>
      </p:sp>
      <p:sp>
        <p:nvSpPr>
          <p:cNvPr id="17" name="Rectangle 16">
            <a:extLst>
              <a:ext uri="{FF2B5EF4-FFF2-40B4-BE49-F238E27FC236}">
                <a16:creationId xmlns:a16="http://schemas.microsoft.com/office/drawing/2014/main" id="{F2434B3F-0370-CCEE-227C-3532A5B998F4}"/>
              </a:ext>
            </a:extLst>
          </p:cNvPr>
          <p:cNvSpPr/>
          <p:nvPr/>
        </p:nvSpPr>
        <p:spPr>
          <a:xfrm>
            <a:off x="8563820" y="1701987"/>
            <a:ext cx="2689635" cy="33503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BF4DC9-FDE8-F4F5-3677-5AED78EB3B35}"/>
              </a:ext>
            </a:extLst>
          </p:cNvPr>
          <p:cNvSpPr/>
          <p:nvPr/>
        </p:nvSpPr>
        <p:spPr>
          <a:xfrm>
            <a:off x="8563820" y="2037026"/>
            <a:ext cx="2689635" cy="33503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F584C1-CCDA-BB34-28E4-7AF1C2C6C004}"/>
              </a:ext>
            </a:extLst>
          </p:cNvPr>
          <p:cNvSpPr/>
          <p:nvPr/>
        </p:nvSpPr>
        <p:spPr>
          <a:xfrm>
            <a:off x="8563820" y="2372065"/>
            <a:ext cx="2689635" cy="33503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908F9B4-3EBC-3372-02F8-F222422A1056}"/>
              </a:ext>
            </a:extLst>
          </p:cNvPr>
          <p:cNvSpPr/>
          <p:nvPr/>
        </p:nvSpPr>
        <p:spPr>
          <a:xfrm>
            <a:off x="5336600" y="1647708"/>
            <a:ext cx="1741531" cy="4435309"/>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2B224B3-7859-16B7-271A-E9C838B428C5}"/>
              </a:ext>
            </a:extLst>
          </p:cNvPr>
          <p:cNvSpPr/>
          <p:nvPr/>
        </p:nvSpPr>
        <p:spPr>
          <a:xfrm>
            <a:off x="8563820" y="2707104"/>
            <a:ext cx="2689635" cy="58835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3012C83-5499-6E57-1D41-41FB52FC1B3E}"/>
              </a:ext>
            </a:extLst>
          </p:cNvPr>
          <p:cNvSpPr/>
          <p:nvPr/>
        </p:nvSpPr>
        <p:spPr>
          <a:xfrm>
            <a:off x="8563820" y="3295519"/>
            <a:ext cx="2689635" cy="33503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6580719-581E-DCD2-F169-2EC139F53058}"/>
              </a:ext>
            </a:extLst>
          </p:cNvPr>
          <p:cNvSpPr/>
          <p:nvPr/>
        </p:nvSpPr>
        <p:spPr>
          <a:xfrm>
            <a:off x="9451816" y="4046897"/>
            <a:ext cx="162962" cy="162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75C4EBA-CB89-4B86-F8BA-9175F47E87B7}"/>
              </a:ext>
            </a:extLst>
          </p:cNvPr>
          <p:cNvSpPr/>
          <p:nvPr/>
        </p:nvSpPr>
        <p:spPr>
          <a:xfrm>
            <a:off x="9451816" y="4301144"/>
            <a:ext cx="162962" cy="162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0787055-C794-10C8-5D4E-7786EE89D073}"/>
              </a:ext>
            </a:extLst>
          </p:cNvPr>
          <p:cNvSpPr/>
          <p:nvPr/>
        </p:nvSpPr>
        <p:spPr>
          <a:xfrm>
            <a:off x="9451816" y="4555391"/>
            <a:ext cx="162962" cy="162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E691210-A916-CCD5-13A5-421EF5E9BD82}"/>
              </a:ext>
            </a:extLst>
          </p:cNvPr>
          <p:cNvSpPr/>
          <p:nvPr/>
        </p:nvSpPr>
        <p:spPr>
          <a:xfrm>
            <a:off x="9451816" y="4809638"/>
            <a:ext cx="162962" cy="162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AC481F3-641E-139E-2BB6-B08F0A6DCB51}"/>
              </a:ext>
            </a:extLst>
          </p:cNvPr>
          <p:cNvSpPr/>
          <p:nvPr/>
        </p:nvSpPr>
        <p:spPr>
          <a:xfrm>
            <a:off x="5336600" y="1701987"/>
            <a:ext cx="1741532" cy="2594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66B24B2-34FE-737A-F1B6-83DE42A524CD}"/>
              </a:ext>
            </a:extLst>
          </p:cNvPr>
          <p:cNvSpPr/>
          <p:nvPr/>
        </p:nvSpPr>
        <p:spPr>
          <a:xfrm>
            <a:off x="9451816" y="5063885"/>
            <a:ext cx="162962" cy="162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E81171-0417-6568-3FA0-48BCA6E39839}"/>
              </a:ext>
            </a:extLst>
          </p:cNvPr>
          <p:cNvSpPr/>
          <p:nvPr/>
        </p:nvSpPr>
        <p:spPr>
          <a:xfrm>
            <a:off x="9451816" y="5318132"/>
            <a:ext cx="162962" cy="162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4B3C2A5-210C-B7F3-57B3-2CB23C18A55F}"/>
              </a:ext>
            </a:extLst>
          </p:cNvPr>
          <p:cNvSpPr/>
          <p:nvPr/>
        </p:nvSpPr>
        <p:spPr>
          <a:xfrm>
            <a:off x="9451816" y="5572379"/>
            <a:ext cx="162962" cy="162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A1E9D03-4B24-F4D6-A46B-9BF7E6BA6770}"/>
              </a:ext>
            </a:extLst>
          </p:cNvPr>
          <p:cNvSpPr txBox="1"/>
          <p:nvPr/>
        </p:nvSpPr>
        <p:spPr>
          <a:xfrm rot="18475385">
            <a:off x="9551632" y="4373176"/>
            <a:ext cx="1817559" cy="523220"/>
          </a:xfrm>
          <a:prstGeom prst="rect">
            <a:avLst/>
          </a:prstGeom>
          <a:noFill/>
        </p:spPr>
        <p:txBody>
          <a:bodyPr wrap="square" rtlCol="0">
            <a:spAutoFit/>
          </a:bodyPr>
          <a:lstStyle/>
          <a:p>
            <a:r>
              <a:rPr lang="en-US" sz="1400" dirty="0"/>
              <a:t>Report display</a:t>
            </a:r>
          </a:p>
          <a:p>
            <a:r>
              <a:rPr lang="en-US" sz="1400" dirty="0"/>
              <a:t>and printing details</a:t>
            </a:r>
          </a:p>
        </p:txBody>
      </p:sp>
      <p:sp>
        <p:nvSpPr>
          <p:cNvPr id="14" name="TextBox 13">
            <a:extLst>
              <a:ext uri="{FF2B5EF4-FFF2-40B4-BE49-F238E27FC236}">
                <a16:creationId xmlns:a16="http://schemas.microsoft.com/office/drawing/2014/main" id="{97A8217D-E754-33D5-BFB6-6C03521FD12F}"/>
              </a:ext>
            </a:extLst>
          </p:cNvPr>
          <p:cNvSpPr txBox="1"/>
          <p:nvPr/>
        </p:nvSpPr>
        <p:spPr>
          <a:xfrm>
            <a:off x="5369762" y="1681812"/>
            <a:ext cx="1646670" cy="4401205"/>
          </a:xfrm>
          <a:prstGeom prst="rect">
            <a:avLst/>
          </a:prstGeom>
          <a:noFill/>
        </p:spPr>
        <p:txBody>
          <a:bodyPr wrap="square" rtlCol="0">
            <a:spAutoFit/>
          </a:bodyPr>
          <a:lstStyle/>
          <a:p>
            <a:pPr>
              <a:spcBef>
                <a:spcPts val="600"/>
              </a:spcBef>
            </a:pPr>
            <a:r>
              <a:rPr lang="en-US" sz="1400" dirty="0"/>
              <a:t>General setup</a:t>
            </a:r>
          </a:p>
          <a:p>
            <a:pPr>
              <a:spcBef>
                <a:spcPts val="600"/>
              </a:spcBef>
            </a:pPr>
            <a:r>
              <a:rPr lang="en-US" sz="1400" dirty="0"/>
              <a:t>Test information</a:t>
            </a:r>
          </a:p>
          <a:p>
            <a:pPr>
              <a:spcBef>
                <a:spcPts val="600"/>
              </a:spcBef>
            </a:pPr>
            <a:r>
              <a:rPr lang="en-US" sz="1400" dirty="0"/>
              <a:t>Accessioning setup</a:t>
            </a:r>
          </a:p>
          <a:p>
            <a:pPr>
              <a:spcBef>
                <a:spcPts val="600"/>
              </a:spcBef>
            </a:pPr>
            <a:r>
              <a:rPr lang="en-US" sz="1400" dirty="0"/>
              <a:t>Requisition defaults</a:t>
            </a:r>
          </a:p>
          <a:p>
            <a:pPr>
              <a:spcBef>
                <a:spcPts val="600"/>
              </a:spcBef>
            </a:pPr>
            <a:r>
              <a:rPr lang="en-US" sz="1400" dirty="0"/>
              <a:t>Result setup</a:t>
            </a:r>
          </a:p>
          <a:p>
            <a:pPr>
              <a:spcBef>
                <a:spcPts val="600"/>
              </a:spcBef>
            </a:pPr>
            <a:r>
              <a:rPr lang="en-US" sz="1400" dirty="0"/>
              <a:t>Result entry</a:t>
            </a:r>
          </a:p>
          <a:p>
            <a:pPr>
              <a:spcBef>
                <a:spcPts val="600"/>
              </a:spcBef>
            </a:pPr>
            <a:r>
              <a:rPr lang="en-US" sz="1400" dirty="0"/>
              <a:t>Verification setup</a:t>
            </a:r>
          </a:p>
          <a:p>
            <a:pPr>
              <a:spcBef>
                <a:spcPts val="600"/>
              </a:spcBef>
            </a:pPr>
            <a:r>
              <a:rPr lang="en-US" sz="1400" dirty="0"/>
              <a:t>Result reporting</a:t>
            </a:r>
          </a:p>
          <a:p>
            <a:pPr>
              <a:spcBef>
                <a:spcPts val="600"/>
              </a:spcBef>
            </a:pPr>
            <a:r>
              <a:rPr lang="en-US" sz="1400" dirty="0"/>
              <a:t>Print event setup</a:t>
            </a:r>
          </a:p>
          <a:p>
            <a:pPr>
              <a:spcBef>
                <a:spcPts val="600"/>
              </a:spcBef>
            </a:pPr>
            <a:r>
              <a:rPr lang="en-US" sz="1400" dirty="0"/>
              <a:t>Specialty testing</a:t>
            </a:r>
          </a:p>
          <a:p>
            <a:pPr>
              <a:spcBef>
                <a:spcPts val="600"/>
              </a:spcBef>
            </a:pPr>
            <a:r>
              <a:rPr lang="en-US" sz="1400" dirty="0"/>
              <a:t>Key mappings</a:t>
            </a:r>
          </a:p>
          <a:p>
            <a:pPr>
              <a:spcBef>
                <a:spcPts val="600"/>
              </a:spcBef>
            </a:pPr>
            <a:r>
              <a:rPr lang="en-US" sz="1400" dirty="0"/>
              <a:t>Reflex tests</a:t>
            </a:r>
          </a:p>
          <a:p>
            <a:pPr>
              <a:spcBef>
                <a:spcPts val="600"/>
              </a:spcBef>
            </a:pPr>
            <a:r>
              <a:rPr lang="en-US" sz="1400" dirty="0"/>
              <a:t>Result checking</a:t>
            </a:r>
          </a:p>
          <a:p>
            <a:pPr>
              <a:spcBef>
                <a:spcPts val="600"/>
              </a:spcBef>
            </a:pPr>
            <a:r>
              <a:rPr lang="en-US" sz="1400" dirty="0"/>
              <a:t>Order linking</a:t>
            </a:r>
          </a:p>
          <a:p>
            <a:pPr>
              <a:spcBef>
                <a:spcPts val="600"/>
              </a:spcBef>
            </a:pPr>
            <a:r>
              <a:rPr lang="en-US" sz="1400" dirty="0"/>
              <a:t>Comments</a:t>
            </a:r>
          </a:p>
        </p:txBody>
      </p:sp>
      <p:sp>
        <p:nvSpPr>
          <p:cNvPr id="34" name="Rectangle 33">
            <a:extLst>
              <a:ext uri="{FF2B5EF4-FFF2-40B4-BE49-F238E27FC236}">
                <a16:creationId xmlns:a16="http://schemas.microsoft.com/office/drawing/2014/main" id="{C976A285-439D-FC32-CFEA-7F2A14E46CAE}"/>
              </a:ext>
            </a:extLst>
          </p:cNvPr>
          <p:cNvSpPr/>
          <p:nvPr/>
        </p:nvSpPr>
        <p:spPr>
          <a:xfrm>
            <a:off x="11153869" y="2724952"/>
            <a:ext cx="89554" cy="56145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64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CA6C-66CC-2AFE-F00C-8854CDEF690E}"/>
              </a:ext>
            </a:extLst>
          </p:cNvPr>
          <p:cNvSpPr>
            <a:spLocks noGrp="1"/>
          </p:cNvSpPr>
          <p:nvPr>
            <p:ph type="title"/>
          </p:nvPr>
        </p:nvSpPr>
        <p:spPr/>
        <p:txBody>
          <a:bodyPr/>
          <a:lstStyle/>
          <a:p>
            <a:r>
              <a:rPr lang="en-US" b="1" dirty="0"/>
              <a:t>Testing the build</a:t>
            </a:r>
          </a:p>
        </p:txBody>
      </p:sp>
      <p:sp>
        <p:nvSpPr>
          <p:cNvPr id="3" name="Content Placeholder 2">
            <a:extLst>
              <a:ext uri="{FF2B5EF4-FFF2-40B4-BE49-F238E27FC236}">
                <a16:creationId xmlns:a16="http://schemas.microsoft.com/office/drawing/2014/main" id="{D851CF29-126D-9E23-3CCD-9580FFFBF98B}"/>
              </a:ext>
            </a:extLst>
          </p:cNvPr>
          <p:cNvSpPr>
            <a:spLocks noGrp="1"/>
          </p:cNvSpPr>
          <p:nvPr>
            <p:ph idx="1"/>
          </p:nvPr>
        </p:nvSpPr>
        <p:spPr>
          <a:xfrm>
            <a:off x="838200" y="1879941"/>
            <a:ext cx="6068322" cy="4685357"/>
          </a:xfrm>
        </p:spPr>
        <p:txBody>
          <a:bodyPr>
            <a:normAutofit fontScale="77500" lnSpcReduction="20000"/>
          </a:bodyPr>
          <a:lstStyle/>
          <a:p>
            <a:pPr>
              <a:lnSpc>
                <a:spcPct val="120000"/>
              </a:lnSpc>
            </a:pPr>
            <a:r>
              <a:rPr lang="en-US" dirty="0"/>
              <a:t>Carried out in the developmental environments</a:t>
            </a:r>
          </a:p>
          <a:p>
            <a:pPr lvl="1">
              <a:lnSpc>
                <a:spcPct val="120000"/>
              </a:lnSpc>
            </a:pPr>
            <a:r>
              <a:rPr lang="en-US" dirty="0"/>
              <a:t>Test in “build” and again in “test”</a:t>
            </a:r>
          </a:p>
          <a:p>
            <a:pPr lvl="1">
              <a:lnSpc>
                <a:spcPct val="120000"/>
              </a:lnSpc>
            </a:pPr>
            <a:r>
              <a:rPr lang="en-US" dirty="0"/>
              <a:t>Dev environments not identical to production</a:t>
            </a:r>
          </a:p>
          <a:p>
            <a:pPr>
              <a:lnSpc>
                <a:spcPct val="120000"/>
              </a:lnSpc>
            </a:pPr>
            <a:r>
              <a:rPr lang="en-US" dirty="0"/>
              <a:t>Document with screen shots</a:t>
            </a:r>
          </a:p>
          <a:p>
            <a:pPr>
              <a:lnSpc>
                <a:spcPct val="120000"/>
              </a:lnSpc>
            </a:pPr>
            <a:r>
              <a:rPr lang="en-US" dirty="0"/>
              <a:t>Review by supervisor, lab/section director signoff</a:t>
            </a:r>
          </a:p>
          <a:p>
            <a:pPr>
              <a:lnSpc>
                <a:spcPct val="120000"/>
              </a:lnSpc>
            </a:pPr>
            <a:r>
              <a:rPr lang="en-US" dirty="0"/>
              <a:t>Review at change control meeting</a:t>
            </a:r>
          </a:p>
          <a:p>
            <a:pPr lvl="1">
              <a:lnSpc>
                <a:spcPct val="120000"/>
              </a:lnSpc>
            </a:pPr>
            <a:r>
              <a:rPr lang="en-US" dirty="0"/>
              <a:t>Schedule transfer to “production” environment</a:t>
            </a:r>
          </a:p>
          <a:p>
            <a:pPr>
              <a:lnSpc>
                <a:spcPct val="120000"/>
              </a:lnSpc>
            </a:pPr>
            <a:r>
              <a:rPr lang="en-US" dirty="0"/>
              <a:t>Copy to production environment</a:t>
            </a:r>
          </a:p>
          <a:p>
            <a:pPr>
              <a:lnSpc>
                <a:spcPct val="120000"/>
              </a:lnSpc>
            </a:pPr>
            <a:r>
              <a:rPr lang="en-US" dirty="0"/>
              <a:t>Testing in “production” may be awkward</a:t>
            </a:r>
          </a:p>
          <a:p>
            <a:pPr lvl="1">
              <a:lnSpc>
                <a:spcPct val="120000"/>
              </a:lnSpc>
            </a:pPr>
            <a:r>
              <a:rPr lang="en-US" dirty="0"/>
              <a:t>Important to monitor for problems after change</a:t>
            </a:r>
          </a:p>
        </p:txBody>
      </p:sp>
      <p:pic>
        <p:nvPicPr>
          <p:cNvPr id="7" name="Picture 6" descr="Graphical user interface, application, table, Excel&#10;&#10;Description automatically generated">
            <a:extLst>
              <a:ext uri="{FF2B5EF4-FFF2-40B4-BE49-F238E27FC236}">
                <a16:creationId xmlns:a16="http://schemas.microsoft.com/office/drawing/2014/main" id="{D029B4EB-EB38-AD99-9F22-5426CCE62AB8}"/>
              </a:ext>
            </a:extLst>
          </p:cNvPr>
          <p:cNvPicPr>
            <a:picLocks noChangeAspect="1"/>
          </p:cNvPicPr>
          <p:nvPr/>
        </p:nvPicPr>
        <p:blipFill>
          <a:blip r:embed="rId3"/>
          <a:stretch>
            <a:fillRect/>
          </a:stretch>
        </p:blipFill>
        <p:spPr>
          <a:xfrm>
            <a:off x="7119987" y="1112836"/>
            <a:ext cx="4129260" cy="2949471"/>
          </a:xfrm>
          <a:prstGeom prst="rect">
            <a:avLst/>
          </a:prstGeom>
          <a:effectLst>
            <a:outerShdw blurRad="50800" dist="38100" dir="5400000" algn="t" rotWithShape="0">
              <a:prstClr val="black">
                <a:alpha val="40000"/>
              </a:prstClr>
            </a:outerShdw>
          </a:effectLst>
        </p:spPr>
      </p:pic>
      <p:pic>
        <p:nvPicPr>
          <p:cNvPr id="9" name="Picture 8" descr="Table&#10;&#10;Description automatically generated">
            <a:extLst>
              <a:ext uri="{FF2B5EF4-FFF2-40B4-BE49-F238E27FC236}">
                <a16:creationId xmlns:a16="http://schemas.microsoft.com/office/drawing/2014/main" id="{329C10B0-B89B-579B-A36C-62989C354253}"/>
              </a:ext>
            </a:extLst>
          </p:cNvPr>
          <p:cNvPicPr>
            <a:picLocks noChangeAspect="1"/>
          </p:cNvPicPr>
          <p:nvPr/>
        </p:nvPicPr>
        <p:blipFill>
          <a:blip r:embed="rId4"/>
          <a:stretch>
            <a:fillRect/>
          </a:stretch>
        </p:blipFill>
        <p:spPr>
          <a:xfrm>
            <a:off x="7091589" y="4949392"/>
            <a:ext cx="4129259" cy="1348557"/>
          </a:xfrm>
          <a:prstGeom prst="rect">
            <a:avLst/>
          </a:prstGeom>
          <a:effectLst>
            <a:outerShdw blurRad="50800" dist="38100" dir="5400000" algn="t" rotWithShape="0">
              <a:prstClr val="black">
                <a:alpha val="40000"/>
              </a:prstClr>
            </a:outerShdw>
          </a:effectLst>
        </p:spPr>
      </p:pic>
      <p:sp>
        <p:nvSpPr>
          <p:cNvPr id="10" name="TextBox 9">
            <a:extLst>
              <a:ext uri="{FF2B5EF4-FFF2-40B4-BE49-F238E27FC236}">
                <a16:creationId xmlns:a16="http://schemas.microsoft.com/office/drawing/2014/main" id="{4F0BBDC6-38FC-4965-4330-89E71866D67D}"/>
              </a:ext>
            </a:extLst>
          </p:cNvPr>
          <p:cNvSpPr txBox="1"/>
          <p:nvPr/>
        </p:nvSpPr>
        <p:spPr>
          <a:xfrm>
            <a:off x="8197594" y="4129975"/>
            <a:ext cx="3122842" cy="307777"/>
          </a:xfrm>
          <a:prstGeom prst="rect">
            <a:avLst/>
          </a:prstGeom>
          <a:noFill/>
        </p:spPr>
        <p:txBody>
          <a:bodyPr wrap="none" rtlCol="0">
            <a:spAutoFit/>
          </a:bodyPr>
          <a:lstStyle/>
          <a:p>
            <a:pPr algn="r"/>
            <a:r>
              <a:rPr lang="en-US" sz="1400" dirty="0"/>
              <a:t>Separate scenario for reference lab tests</a:t>
            </a:r>
          </a:p>
        </p:txBody>
      </p:sp>
      <p:sp>
        <p:nvSpPr>
          <p:cNvPr id="11" name="TextBox 10">
            <a:extLst>
              <a:ext uri="{FF2B5EF4-FFF2-40B4-BE49-F238E27FC236}">
                <a16:creationId xmlns:a16="http://schemas.microsoft.com/office/drawing/2014/main" id="{BF878EC6-AD23-BA94-039D-2544347264C6}"/>
              </a:ext>
            </a:extLst>
          </p:cNvPr>
          <p:cNvSpPr txBox="1"/>
          <p:nvPr/>
        </p:nvSpPr>
        <p:spPr>
          <a:xfrm>
            <a:off x="7011075" y="4526246"/>
            <a:ext cx="2961003" cy="369332"/>
          </a:xfrm>
          <a:prstGeom prst="rect">
            <a:avLst/>
          </a:prstGeom>
          <a:noFill/>
        </p:spPr>
        <p:txBody>
          <a:bodyPr wrap="none" rtlCol="0">
            <a:spAutoFit/>
          </a:bodyPr>
          <a:lstStyle/>
          <a:p>
            <a:r>
              <a:rPr lang="en-US" dirty="0"/>
              <a:t>Interface testing if applicable:</a:t>
            </a:r>
          </a:p>
        </p:txBody>
      </p:sp>
    </p:spTree>
    <p:extLst>
      <p:ext uri="{BB962C8B-B14F-4D97-AF65-F5344CB8AC3E}">
        <p14:creationId xmlns:p14="http://schemas.microsoft.com/office/powerpoint/2010/main" val="324661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CC23-AD19-C146-BFD2-46C7AB731F55}"/>
              </a:ext>
            </a:extLst>
          </p:cNvPr>
          <p:cNvSpPr>
            <a:spLocks noGrp="1"/>
          </p:cNvSpPr>
          <p:nvPr>
            <p:ph type="title"/>
          </p:nvPr>
        </p:nvSpPr>
        <p:spPr/>
        <p:txBody>
          <a:bodyPr/>
          <a:lstStyle/>
          <a:p>
            <a:r>
              <a:rPr lang="en-US" b="1" dirty="0"/>
              <a:t>Anatomic Pathology LIS</a:t>
            </a:r>
          </a:p>
        </p:txBody>
      </p:sp>
      <p:sp>
        <p:nvSpPr>
          <p:cNvPr id="3" name="Content Placeholder 2">
            <a:extLst>
              <a:ext uri="{FF2B5EF4-FFF2-40B4-BE49-F238E27FC236}">
                <a16:creationId xmlns:a16="http://schemas.microsoft.com/office/drawing/2014/main" id="{05B0BEFE-0987-F74D-B782-F656871F57A2}"/>
              </a:ext>
            </a:extLst>
          </p:cNvPr>
          <p:cNvSpPr>
            <a:spLocks noGrp="1"/>
          </p:cNvSpPr>
          <p:nvPr>
            <p:ph idx="1"/>
          </p:nvPr>
        </p:nvSpPr>
        <p:spPr>
          <a:xfrm>
            <a:off x="838200" y="1825625"/>
            <a:ext cx="10515600" cy="4667250"/>
          </a:xfrm>
        </p:spPr>
        <p:txBody>
          <a:bodyPr>
            <a:normAutofit/>
          </a:bodyPr>
          <a:lstStyle/>
          <a:p>
            <a:r>
              <a:rPr lang="en-US" b="1" dirty="0"/>
              <a:t>Case-oriented</a:t>
            </a:r>
            <a:r>
              <a:rPr lang="en-US" dirty="0"/>
              <a:t> (groups containers/specimens/parts into cases) </a:t>
            </a:r>
          </a:p>
          <a:p>
            <a:r>
              <a:rPr lang="en-US" dirty="0"/>
              <a:t>Tissue specimen categories &amp; types</a:t>
            </a:r>
          </a:p>
          <a:p>
            <a:r>
              <a:rPr lang="en-US" dirty="0"/>
              <a:t>Histology methods &amp; protocols</a:t>
            </a:r>
          </a:p>
          <a:p>
            <a:pPr lvl="1"/>
            <a:r>
              <a:rPr lang="en-US" dirty="0"/>
              <a:t>Tissue/block/slide tracking</a:t>
            </a:r>
          </a:p>
          <a:p>
            <a:pPr lvl="1"/>
            <a:r>
              <a:rPr lang="en-US" dirty="0"/>
              <a:t>Connection to devices for cassette handling and tissue processing</a:t>
            </a:r>
          </a:p>
          <a:p>
            <a:r>
              <a:rPr lang="en-US" dirty="0"/>
              <a:t>Orientation to relatively </a:t>
            </a:r>
            <a:r>
              <a:rPr lang="en-US" b="1" dirty="0"/>
              <a:t>unstructured textual data</a:t>
            </a:r>
            <a:r>
              <a:rPr lang="en-US" dirty="0"/>
              <a:t> (text “</a:t>
            </a:r>
            <a:r>
              <a:rPr lang="en-US" dirty="0" err="1"/>
              <a:t>blob”s</a:t>
            </a:r>
            <a:r>
              <a:rPr lang="en-US" dirty="0"/>
              <a:t>)</a:t>
            </a:r>
          </a:p>
          <a:p>
            <a:pPr lvl="1"/>
            <a:r>
              <a:rPr lang="en-US" dirty="0"/>
              <a:t>Textual data entry workflow including speech-to-text and digital signature</a:t>
            </a:r>
          </a:p>
          <a:p>
            <a:pPr lvl="1"/>
            <a:r>
              <a:rPr lang="en-US" dirty="0"/>
              <a:t>Textual report formatting</a:t>
            </a:r>
          </a:p>
          <a:p>
            <a:pPr lvl="1"/>
            <a:r>
              <a:rPr lang="en-US" dirty="0"/>
              <a:t>Text search &amp; retrieval (free text vs. coded)</a:t>
            </a:r>
          </a:p>
          <a:p>
            <a:r>
              <a:rPr lang="en-US" dirty="0"/>
              <a:t>Structured and synoptic reporting (CAP Cancer Checklists/Protocols)</a:t>
            </a:r>
          </a:p>
        </p:txBody>
      </p:sp>
    </p:spTree>
    <p:extLst>
      <p:ext uri="{BB962C8B-B14F-4D97-AF65-F5344CB8AC3E}">
        <p14:creationId xmlns:p14="http://schemas.microsoft.com/office/powerpoint/2010/main" val="380358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5F17-3C9B-31BA-1153-F0BA4BA75AC1}"/>
              </a:ext>
            </a:extLst>
          </p:cNvPr>
          <p:cNvSpPr>
            <a:spLocks noGrp="1"/>
          </p:cNvSpPr>
          <p:nvPr>
            <p:ph type="title"/>
          </p:nvPr>
        </p:nvSpPr>
        <p:spPr/>
        <p:txBody>
          <a:bodyPr/>
          <a:lstStyle/>
          <a:p>
            <a:r>
              <a:rPr lang="en-US" b="1" dirty="0"/>
              <a:t>AP-specific build data elements</a:t>
            </a:r>
          </a:p>
        </p:txBody>
      </p:sp>
      <p:sp>
        <p:nvSpPr>
          <p:cNvPr id="3" name="Content Placeholder 2">
            <a:extLst>
              <a:ext uri="{FF2B5EF4-FFF2-40B4-BE49-F238E27FC236}">
                <a16:creationId xmlns:a16="http://schemas.microsoft.com/office/drawing/2014/main" id="{197A119F-C3CC-594B-E7B6-47C058D426AD}"/>
              </a:ext>
            </a:extLst>
          </p:cNvPr>
          <p:cNvSpPr>
            <a:spLocks noGrp="1"/>
          </p:cNvSpPr>
          <p:nvPr>
            <p:ph idx="1"/>
          </p:nvPr>
        </p:nvSpPr>
        <p:spPr>
          <a:xfrm>
            <a:off x="838200" y="1825625"/>
            <a:ext cx="10515600" cy="617772"/>
          </a:xfrm>
        </p:spPr>
        <p:txBody>
          <a:bodyPr/>
          <a:lstStyle/>
          <a:p>
            <a:r>
              <a:rPr lang="en-US" dirty="0"/>
              <a:t>Required for setting up cases and processing workflows</a:t>
            </a:r>
          </a:p>
        </p:txBody>
      </p:sp>
      <p:sp>
        <p:nvSpPr>
          <p:cNvPr id="4" name="TextBox 3">
            <a:extLst>
              <a:ext uri="{FF2B5EF4-FFF2-40B4-BE49-F238E27FC236}">
                <a16:creationId xmlns:a16="http://schemas.microsoft.com/office/drawing/2014/main" id="{5D17FCE2-288E-DC53-65A2-A332F07E700E}"/>
              </a:ext>
            </a:extLst>
          </p:cNvPr>
          <p:cNvSpPr txBox="1"/>
          <p:nvPr/>
        </p:nvSpPr>
        <p:spPr>
          <a:xfrm>
            <a:off x="1660785" y="2863121"/>
            <a:ext cx="8870430" cy="2677656"/>
          </a:xfrm>
          <a:prstGeom prst="rect">
            <a:avLst/>
          </a:prstGeom>
          <a:noFill/>
        </p:spPr>
        <p:txBody>
          <a:bodyPr wrap="square" rtlCol="0">
            <a:spAutoFit/>
          </a:bodyPr>
          <a:lstStyle/>
          <a:p>
            <a:r>
              <a:rPr lang="en-US" sz="2400" dirty="0"/>
              <a:t>Case type</a:t>
            </a:r>
          </a:p>
          <a:p>
            <a:r>
              <a:rPr lang="en-US" sz="2400" dirty="0"/>
              <a:t>Are there automatic links to other cases (by type)?</a:t>
            </a:r>
          </a:p>
          <a:p>
            <a:r>
              <a:rPr lang="en-US" sz="2400" dirty="0"/>
              <a:t>Processing tasks per block/slide</a:t>
            </a:r>
          </a:p>
          <a:p>
            <a:r>
              <a:rPr lang="en-US" sz="2400" dirty="0"/>
              <a:t>Protocols (groups of processing tasks) by case type and/or specimen</a:t>
            </a:r>
          </a:p>
          <a:p>
            <a:r>
              <a:rPr lang="en-US" sz="2400" dirty="0"/>
              <a:t>Default cassette labels by protocol</a:t>
            </a:r>
          </a:p>
          <a:p>
            <a:r>
              <a:rPr lang="en-US" sz="2400" dirty="0"/>
              <a:t>Synoptic reports by protocol</a:t>
            </a:r>
          </a:p>
          <a:p>
            <a:r>
              <a:rPr lang="en-US" sz="2400" dirty="0"/>
              <a:t>Default text comments by protocol</a:t>
            </a:r>
          </a:p>
        </p:txBody>
      </p:sp>
    </p:spTree>
    <p:extLst>
      <p:ext uri="{BB962C8B-B14F-4D97-AF65-F5344CB8AC3E}">
        <p14:creationId xmlns:p14="http://schemas.microsoft.com/office/powerpoint/2010/main" val="886431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A4F8-9D99-E64C-85FE-9674E2CDAD90}"/>
              </a:ext>
            </a:extLst>
          </p:cNvPr>
          <p:cNvSpPr>
            <a:spLocks noGrp="1"/>
          </p:cNvSpPr>
          <p:nvPr>
            <p:ph type="title"/>
          </p:nvPr>
        </p:nvSpPr>
        <p:spPr/>
        <p:txBody>
          <a:bodyPr/>
          <a:lstStyle/>
          <a:p>
            <a:r>
              <a:rPr lang="en-US" b="1" dirty="0"/>
              <a:t>LIS/APLIS: Nuances</a:t>
            </a:r>
          </a:p>
        </p:txBody>
      </p:sp>
      <p:sp>
        <p:nvSpPr>
          <p:cNvPr id="3" name="Content Placeholder 2">
            <a:extLst>
              <a:ext uri="{FF2B5EF4-FFF2-40B4-BE49-F238E27FC236}">
                <a16:creationId xmlns:a16="http://schemas.microsoft.com/office/drawing/2014/main" id="{1610F1DD-3D06-8746-875D-7A59E147E553}"/>
              </a:ext>
            </a:extLst>
          </p:cNvPr>
          <p:cNvSpPr>
            <a:spLocks noGrp="1"/>
          </p:cNvSpPr>
          <p:nvPr>
            <p:ph idx="1"/>
          </p:nvPr>
        </p:nvSpPr>
        <p:spPr>
          <a:xfrm>
            <a:off x="838200" y="1343438"/>
            <a:ext cx="10713334" cy="5358304"/>
          </a:xfrm>
        </p:spPr>
        <p:txBody>
          <a:bodyPr>
            <a:normAutofit fontScale="92500" lnSpcReduction="10000"/>
          </a:bodyPr>
          <a:lstStyle/>
          <a:p>
            <a:pPr>
              <a:lnSpc>
                <a:spcPct val="120000"/>
              </a:lnSpc>
            </a:pPr>
            <a:r>
              <a:rPr lang="en-US" sz="2400" b="1" dirty="0"/>
              <a:t>Specimen-oriented</a:t>
            </a:r>
            <a:r>
              <a:rPr lang="en-US" sz="2400" dirty="0"/>
              <a:t> with an </a:t>
            </a:r>
            <a:r>
              <a:rPr lang="en-US" sz="2400" b="1" dirty="0"/>
              <a:t>order-result</a:t>
            </a:r>
            <a:r>
              <a:rPr lang="en-US" sz="2400" dirty="0"/>
              <a:t> paradigm</a:t>
            </a:r>
          </a:p>
          <a:p>
            <a:pPr lvl="1">
              <a:lnSpc>
                <a:spcPct val="120000"/>
              </a:lnSpc>
            </a:pPr>
            <a:r>
              <a:rPr lang="en-US" sz="1900" dirty="0"/>
              <a:t>An order is usually required and is a primary trigger for system actions</a:t>
            </a:r>
          </a:p>
          <a:p>
            <a:pPr lvl="1">
              <a:lnSpc>
                <a:spcPct val="120000"/>
              </a:lnSpc>
            </a:pPr>
            <a:r>
              <a:rPr lang="en-US" sz="1900" dirty="0"/>
              <a:t>Specimen, patient, physician, and order are linked in the LIS at </a:t>
            </a:r>
            <a:r>
              <a:rPr lang="en-US" sz="1900" b="1" dirty="0"/>
              <a:t>labeling</a:t>
            </a:r>
            <a:r>
              <a:rPr lang="en-US" sz="1900" dirty="0"/>
              <a:t> or </a:t>
            </a:r>
            <a:r>
              <a:rPr lang="en-US" sz="1900" b="1" dirty="0"/>
              <a:t>accessioning</a:t>
            </a:r>
          </a:p>
          <a:p>
            <a:pPr lvl="2">
              <a:lnSpc>
                <a:spcPct val="120000"/>
              </a:lnSpc>
            </a:pPr>
            <a:r>
              <a:rPr lang="en-US" sz="1700" dirty="0"/>
              <a:t>Label requirements: Two separate identifiers (local policy, e.g., name, DOB, MRN, account#, SS#)</a:t>
            </a:r>
          </a:p>
          <a:p>
            <a:pPr lvl="1">
              <a:lnSpc>
                <a:spcPct val="120000"/>
              </a:lnSpc>
            </a:pPr>
            <a:r>
              <a:rPr lang="en-US" sz="1900" dirty="0"/>
              <a:t>APLIS may build </a:t>
            </a:r>
            <a:r>
              <a:rPr lang="en-US" sz="1900" b="1" dirty="0"/>
              <a:t>cases</a:t>
            </a:r>
            <a:r>
              <a:rPr lang="en-US" sz="1900" dirty="0"/>
              <a:t> at accessioning, linking multiple specimens into a case</a:t>
            </a:r>
          </a:p>
          <a:p>
            <a:pPr lvl="1">
              <a:lnSpc>
                <a:spcPct val="120000"/>
              </a:lnSpc>
            </a:pPr>
            <a:r>
              <a:rPr lang="en-US" sz="1900" dirty="0"/>
              <a:t>Barcode or manual data entry at accessioning, barcode tracking after accessioning</a:t>
            </a:r>
          </a:p>
          <a:p>
            <a:pPr>
              <a:lnSpc>
                <a:spcPct val="120000"/>
              </a:lnSpc>
            </a:pPr>
            <a:r>
              <a:rPr lang="en-US" sz="2400" dirty="0"/>
              <a:t>Extensive inter-system communications (</a:t>
            </a:r>
            <a:r>
              <a:rPr lang="en-US" sz="2400" b="1" dirty="0"/>
              <a:t>interfaces</a:t>
            </a:r>
            <a:r>
              <a:rPr lang="en-US" sz="2400" dirty="0"/>
              <a:t>)</a:t>
            </a:r>
          </a:p>
          <a:p>
            <a:pPr lvl="1">
              <a:lnSpc>
                <a:spcPct val="120000"/>
              </a:lnSpc>
            </a:pPr>
            <a:r>
              <a:rPr lang="en-US" sz="1900" dirty="0"/>
              <a:t>Instrument/track, other systems, ref labs</a:t>
            </a:r>
          </a:p>
          <a:p>
            <a:pPr lvl="1">
              <a:lnSpc>
                <a:spcPct val="120000"/>
              </a:lnSpc>
            </a:pPr>
            <a:r>
              <a:rPr lang="en-US" sz="1900" dirty="0"/>
              <a:t>With separate LIS/EHR systems, patient and order data are acquired through system interfaces and results are returned for display via a system interface</a:t>
            </a:r>
          </a:p>
          <a:p>
            <a:pPr lvl="1">
              <a:lnSpc>
                <a:spcPct val="120000"/>
              </a:lnSpc>
            </a:pPr>
            <a:r>
              <a:rPr lang="en-US" sz="1900" dirty="0"/>
              <a:t>The lab director must review and approve the result display in the first downstream system where clinical decisions are made (CAP accreditation requirement)</a:t>
            </a:r>
          </a:p>
          <a:p>
            <a:pPr>
              <a:lnSpc>
                <a:spcPct val="120000"/>
              </a:lnSpc>
            </a:pPr>
            <a:r>
              <a:rPr lang="en-US" sz="2400" dirty="0"/>
              <a:t>Blood bank systems </a:t>
            </a:r>
            <a:r>
              <a:rPr lang="en-US" sz="2400" b="1" dirty="0"/>
              <a:t>require FDA approval</a:t>
            </a:r>
          </a:p>
          <a:p>
            <a:pPr lvl="1">
              <a:lnSpc>
                <a:spcPct val="120000"/>
              </a:lnSpc>
            </a:pPr>
            <a:r>
              <a:rPr lang="en-US" sz="1900" dirty="0"/>
              <a:t>Special labeling requirements for specimens and products</a:t>
            </a:r>
          </a:p>
        </p:txBody>
      </p:sp>
    </p:spTree>
    <p:extLst>
      <p:ext uri="{BB962C8B-B14F-4D97-AF65-F5344CB8AC3E}">
        <p14:creationId xmlns:p14="http://schemas.microsoft.com/office/powerpoint/2010/main" val="200059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29BB-BEC2-6546-9A08-DEF232F79D2E}"/>
              </a:ext>
            </a:extLst>
          </p:cNvPr>
          <p:cNvSpPr>
            <a:spLocks noGrp="1"/>
          </p:cNvSpPr>
          <p:nvPr>
            <p:ph type="title"/>
          </p:nvPr>
        </p:nvSpPr>
        <p:spPr/>
        <p:txBody>
          <a:bodyPr/>
          <a:lstStyle/>
          <a:p>
            <a:r>
              <a:rPr lang="en-US" b="1" dirty="0"/>
              <a:t>Outreach systems</a:t>
            </a:r>
          </a:p>
        </p:txBody>
      </p:sp>
      <p:sp>
        <p:nvSpPr>
          <p:cNvPr id="3" name="Content Placeholder 2">
            <a:extLst>
              <a:ext uri="{FF2B5EF4-FFF2-40B4-BE49-F238E27FC236}">
                <a16:creationId xmlns:a16="http://schemas.microsoft.com/office/drawing/2014/main" id="{A15DDBE9-59B3-2C48-ABD3-17B09BB84297}"/>
              </a:ext>
            </a:extLst>
          </p:cNvPr>
          <p:cNvSpPr>
            <a:spLocks noGrp="1"/>
          </p:cNvSpPr>
          <p:nvPr>
            <p:ph idx="1"/>
          </p:nvPr>
        </p:nvSpPr>
        <p:spPr>
          <a:xfrm>
            <a:off x="838199" y="1941370"/>
            <a:ext cx="6739140" cy="4656199"/>
          </a:xfrm>
        </p:spPr>
        <p:txBody>
          <a:bodyPr>
            <a:normAutofit/>
          </a:bodyPr>
          <a:lstStyle/>
          <a:p>
            <a:pPr>
              <a:lnSpc>
                <a:spcPct val="100000"/>
              </a:lnSpc>
            </a:pPr>
            <a:r>
              <a:rPr lang="en-US" dirty="0"/>
              <a:t>Secure (encrypted) connections to physician offices</a:t>
            </a:r>
          </a:p>
          <a:p>
            <a:pPr>
              <a:lnSpc>
                <a:spcPct val="100000"/>
              </a:lnSpc>
            </a:pPr>
            <a:r>
              <a:rPr lang="en-US" dirty="0"/>
              <a:t>User interface for direct order entry </a:t>
            </a:r>
            <a:br>
              <a:rPr lang="en-US" dirty="0"/>
            </a:br>
            <a:r>
              <a:rPr lang="en-US" dirty="0"/>
              <a:t>and result reporting</a:t>
            </a:r>
          </a:p>
          <a:p>
            <a:pPr>
              <a:lnSpc>
                <a:spcPct val="100000"/>
              </a:lnSpc>
            </a:pPr>
            <a:r>
              <a:rPr lang="en-US" dirty="0"/>
              <a:t>System interface to office EHRs for </a:t>
            </a:r>
            <a:br>
              <a:rPr lang="en-US" dirty="0"/>
            </a:br>
            <a:r>
              <a:rPr lang="en-US" dirty="0"/>
              <a:t>order and result transfer</a:t>
            </a:r>
          </a:p>
          <a:p>
            <a:pPr lvl="1">
              <a:lnSpc>
                <a:spcPct val="100000"/>
              </a:lnSpc>
            </a:pPr>
            <a:r>
              <a:rPr lang="en-US" b="1" dirty="0"/>
              <a:t>Map</a:t>
            </a:r>
            <a:r>
              <a:rPr lang="en-US" dirty="0"/>
              <a:t> LIS order and test codes to physician system order and test codes (translation table)</a:t>
            </a:r>
          </a:p>
          <a:p>
            <a:pPr lvl="1">
              <a:lnSpc>
                <a:spcPct val="100000"/>
              </a:lnSpc>
            </a:pPr>
            <a:r>
              <a:rPr lang="en-US" dirty="0"/>
              <a:t>Local installation or vendor supported </a:t>
            </a:r>
            <a:br>
              <a:rPr lang="en-US" dirty="0"/>
            </a:br>
            <a:r>
              <a:rPr lang="en-US" dirty="0"/>
              <a:t>cloud system (SaaS)</a:t>
            </a:r>
          </a:p>
        </p:txBody>
      </p:sp>
      <p:pic>
        <p:nvPicPr>
          <p:cNvPr id="4" name="Picture 3">
            <a:extLst>
              <a:ext uri="{FF2B5EF4-FFF2-40B4-BE49-F238E27FC236}">
                <a16:creationId xmlns:a16="http://schemas.microsoft.com/office/drawing/2014/main" id="{3BAFBADC-A6D4-5B44-93CE-0A7C5872C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881" y="3049815"/>
            <a:ext cx="3767777" cy="3399781"/>
          </a:xfrm>
          <a:prstGeom prst="rect">
            <a:avLst/>
          </a:prstGeom>
        </p:spPr>
      </p:pic>
      <p:cxnSp>
        <p:nvCxnSpPr>
          <p:cNvPr id="12" name="Straight Connector 11">
            <a:extLst>
              <a:ext uri="{FF2B5EF4-FFF2-40B4-BE49-F238E27FC236}">
                <a16:creationId xmlns:a16="http://schemas.microsoft.com/office/drawing/2014/main" id="{6FA55F89-DCF5-4145-97C3-9607B5D58E8D}"/>
              </a:ext>
            </a:extLst>
          </p:cNvPr>
          <p:cNvCxnSpPr>
            <a:cxnSpLocks/>
          </p:cNvCxnSpPr>
          <p:nvPr/>
        </p:nvCxnSpPr>
        <p:spPr>
          <a:xfrm flipV="1">
            <a:off x="8203637" y="1775455"/>
            <a:ext cx="0" cy="2503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22828F3-F8BA-E24E-8C97-7ED574E3F946}"/>
              </a:ext>
            </a:extLst>
          </p:cNvPr>
          <p:cNvPicPr>
            <a:picLocks noChangeAspect="1"/>
          </p:cNvPicPr>
          <p:nvPr/>
        </p:nvPicPr>
        <p:blipFill>
          <a:blip r:embed="rId4"/>
          <a:stretch>
            <a:fillRect/>
          </a:stretch>
        </p:blipFill>
        <p:spPr>
          <a:xfrm>
            <a:off x="8065622" y="1545431"/>
            <a:ext cx="276029" cy="460048"/>
          </a:xfrm>
          <a:prstGeom prst="rect">
            <a:avLst/>
          </a:prstGeom>
        </p:spPr>
      </p:pic>
      <p:sp>
        <p:nvSpPr>
          <p:cNvPr id="28" name="TextBox 27">
            <a:extLst>
              <a:ext uri="{FF2B5EF4-FFF2-40B4-BE49-F238E27FC236}">
                <a16:creationId xmlns:a16="http://schemas.microsoft.com/office/drawing/2014/main" id="{6656BBC8-E8BC-3B46-8735-A3C87F68F7B5}"/>
              </a:ext>
            </a:extLst>
          </p:cNvPr>
          <p:cNvSpPr txBox="1"/>
          <p:nvPr/>
        </p:nvSpPr>
        <p:spPr>
          <a:xfrm>
            <a:off x="9511408" y="2147510"/>
            <a:ext cx="1613840" cy="584775"/>
          </a:xfrm>
          <a:prstGeom prst="rect">
            <a:avLst/>
          </a:prstGeom>
          <a:noFill/>
        </p:spPr>
        <p:txBody>
          <a:bodyPr wrap="none" rtlCol="0">
            <a:spAutoFit/>
          </a:bodyPr>
          <a:lstStyle/>
          <a:p>
            <a:r>
              <a:rPr lang="en-US" sz="1600" dirty="0"/>
              <a:t>Physician office</a:t>
            </a:r>
          </a:p>
          <a:p>
            <a:r>
              <a:rPr lang="en-US" sz="1600" dirty="0"/>
              <a:t>computer or EHR</a:t>
            </a:r>
          </a:p>
        </p:txBody>
      </p:sp>
      <p:sp>
        <p:nvSpPr>
          <p:cNvPr id="29" name="TextBox 28">
            <a:extLst>
              <a:ext uri="{FF2B5EF4-FFF2-40B4-BE49-F238E27FC236}">
                <a16:creationId xmlns:a16="http://schemas.microsoft.com/office/drawing/2014/main" id="{8245B598-D622-664F-B429-5210D9B9F694}"/>
              </a:ext>
            </a:extLst>
          </p:cNvPr>
          <p:cNvSpPr txBox="1"/>
          <p:nvPr/>
        </p:nvSpPr>
        <p:spPr>
          <a:xfrm>
            <a:off x="7090863" y="3208831"/>
            <a:ext cx="913712" cy="369332"/>
          </a:xfrm>
          <a:prstGeom prst="rect">
            <a:avLst/>
          </a:prstGeom>
          <a:noFill/>
        </p:spPr>
        <p:txBody>
          <a:bodyPr wrap="none" rtlCol="0">
            <a:spAutoFit/>
          </a:bodyPr>
          <a:lstStyle/>
          <a:p>
            <a:pPr algn="r"/>
            <a:r>
              <a:rPr lang="en-US" dirty="0"/>
              <a:t>Firewall</a:t>
            </a:r>
          </a:p>
        </p:txBody>
      </p:sp>
      <p:sp>
        <p:nvSpPr>
          <p:cNvPr id="31" name="TextBox 30">
            <a:extLst>
              <a:ext uri="{FF2B5EF4-FFF2-40B4-BE49-F238E27FC236}">
                <a16:creationId xmlns:a16="http://schemas.microsoft.com/office/drawing/2014/main" id="{F0F4A958-530F-7F4A-B131-E5BD58C2181A}"/>
              </a:ext>
            </a:extLst>
          </p:cNvPr>
          <p:cNvSpPr txBox="1"/>
          <p:nvPr/>
        </p:nvSpPr>
        <p:spPr>
          <a:xfrm>
            <a:off x="6244092" y="1469822"/>
            <a:ext cx="1760483" cy="646331"/>
          </a:xfrm>
          <a:prstGeom prst="rect">
            <a:avLst/>
          </a:prstGeom>
          <a:noFill/>
        </p:spPr>
        <p:txBody>
          <a:bodyPr wrap="none" rtlCol="0">
            <a:spAutoFit/>
          </a:bodyPr>
          <a:lstStyle/>
          <a:p>
            <a:pPr algn="r"/>
            <a:r>
              <a:rPr lang="en-US" dirty="0"/>
              <a:t>Outreach system</a:t>
            </a:r>
          </a:p>
          <a:p>
            <a:pPr algn="r"/>
            <a:r>
              <a:rPr lang="en-US" dirty="0"/>
              <a:t>vendor site</a:t>
            </a:r>
          </a:p>
        </p:txBody>
      </p:sp>
      <p:sp>
        <p:nvSpPr>
          <p:cNvPr id="33" name="TextBox 32">
            <a:extLst>
              <a:ext uri="{FF2B5EF4-FFF2-40B4-BE49-F238E27FC236}">
                <a16:creationId xmlns:a16="http://schemas.microsoft.com/office/drawing/2014/main" id="{3D948E29-2CA6-464B-A5D6-ED7D3390F11B}"/>
              </a:ext>
            </a:extLst>
          </p:cNvPr>
          <p:cNvSpPr txBox="1"/>
          <p:nvPr/>
        </p:nvSpPr>
        <p:spPr>
          <a:xfrm>
            <a:off x="6699154" y="3849244"/>
            <a:ext cx="1305421" cy="307777"/>
          </a:xfrm>
          <a:prstGeom prst="rect">
            <a:avLst/>
          </a:prstGeom>
          <a:noFill/>
        </p:spPr>
        <p:txBody>
          <a:bodyPr wrap="none" rtlCol="0">
            <a:spAutoFit/>
          </a:bodyPr>
          <a:lstStyle/>
          <a:p>
            <a:pPr algn="r"/>
            <a:r>
              <a:rPr lang="en-US" sz="1400" dirty="0"/>
              <a:t>TCP/IP network</a:t>
            </a:r>
          </a:p>
        </p:txBody>
      </p:sp>
      <p:pic>
        <p:nvPicPr>
          <p:cNvPr id="7" name="Picture 6">
            <a:extLst>
              <a:ext uri="{FF2B5EF4-FFF2-40B4-BE49-F238E27FC236}">
                <a16:creationId xmlns:a16="http://schemas.microsoft.com/office/drawing/2014/main" id="{543B71D2-22DF-7E4B-AC30-E976E91AFC32}"/>
              </a:ext>
            </a:extLst>
          </p:cNvPr>
          <p:cNvPicPr>
            <a:picLocks noChangeAspect="1"/>
          </p:cNvPicPr>
          <p:nvPr/>
        </p:nvPicPr>
        <p:blipFill>
          <a:blip r:embed="rId5"/>
          <a:stretch>
            <a:fillRect/>
          </a:stretch>
        </p:blipFill>
        <p:spPr>
          <a:xfrm>
            <a:off x="7966156" y="3194722"/>
            <a:ext cx="488950" cy="400050"/>
          </a:xfrm>
          <a:prstGeom prst="rect">
            <a:avLst/>
          </a:prstGeom>
        </p:spPr>
      </p:pic>
      <p:cxnSp>
        <p:nvCxnSpPr>
          <p:cNvPr id="16" name="Straight Connector 15">
            <a:extLst>
              <a:ext uri="{FF2B5EF4-FFF2-40B4-BE49-F238E27FC236}">
                <a16:creationId xmlns:a16="http://schemas.microsoft.com/office/drawing/2014/main" id="{605ABA93-FAAC-3844-B172-48EAF2017411}"/>
              </a:ext>
            </a:extLst>
          </p:cNvPr>
          <p:cNvCxnSpPr>
            <a:cxnSpLocks/>
            <a:endCxn id="18" idx="3"/>
          </p:cNvCxnSpPr>
          <p:nvPr/>
        </p:nvCxnSpPr>
        <p:spPr>
          <a:xfrm flipH="1" flipV="1">
            <a:off x="8341651" y="1775455"/>
            <a:ext cx="1891614" cy="10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FA1345B-9226-BC4D-A95A-286AFAF72820}"/>
              </a:ext>
            </a:extLst>
          </p:cNvPr>
          <p:cNvSpPr/>
          <p:nvPr/>
        </p:nvSpPr>
        <p:spPr>
          <a:xfrm>
            <a:off x="7962376" y="1424436"/>
            <a:ext cx="501198" cy="723074"/>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B6390D7-D1CF-F44E-88C0-F3DB30BAC59C}"/>
              </a:ext>
            </a:extLst>
          </p:cNvPr>
          <p:cNvSpPr txBox="1"/>
          <p:nvPr/>
        </p:nvSpPr>
        <p:spPr>
          <a:xfrm>
            <a:off x="6939319" y="2420259"/>
            <a:ext cx="999121" cy="523220"/>
          </a:xfrm>
          <a:prstGeom prst="rect">
            <a:avLst/>
          </a:prstGeom>
          <a:noFill/>
        </p:spPr>
        <p:txBody>
          <a:bodyPr wrap="none" rtlCol="0">
            <a:spAutoFit/>
          </a:bodyPr>
          <a:lstStyle/>
          <a:p>
            <a:pPr algn="r"/>
            <a:r>
              <a:rPr lang="en-US" sz="1400" dirty="0"/>
              <a:t>VPN</a:t>
            </a:r>
          </a:p>
          <a:p>
            <a:pPr algn="r"/>
            <a:r>
              <a:rPr lang="en-US" sz="1400" dirty="0"/>
              <a:t>connection</a:t>
            </a:r>
          </a:p>
        </p:txBody>
      </p:sp>
      <p:sp>
        <p:nvSpPr>
          <p:cNvPr id="21" name="TextBox 20">
            <a:extLst>
              <a:ext uri="{FF2B5EF4-FFF2-40B4-BE49-F238E27FC236}">
                <a16:creationId xmlns:a16="http://schemas.microsoft.com/office/drawing/2014/main" id="{D734AD2D-1D16-9E46-9274-65D496AC4EF4}"/>
              </a:ext>
            </a:extLst>
          </p:cNvPr>
          <p:cNvSpPr txBox="1"/>
          <p:nvPr/>
        </p:nvSpPr>
        <p:spPr>
          <a:xfrm>
            <a:off x="8884365" y="1289267"/>
            <a:ext cx="495649" cy="307777"/>
          </a:xfrm>
          <a:prstGeom prst="rect">
            <a:avLst/>
          </a:prstGeom>
          <a:noFill/>
        </p:spPr>
        <p:txBody>
          <a:bodyPr wrap="none" rtlCol="0">
            <a:spAutoFit/>
          </a:bodyPr>
          <a:lstStyle/>
          <a:p>
            <a:pPr algn="ctr"/>
            <a:r>
              <a:rPr lang="en-US" sz="1400" dirty="0"/>
              <a:t>VPN</a:t>
            </a:r>
          </a:p>
        </p:txBody>
      </p:sp>
      <p:sp>
        <p:nvSpPr>
          <p:cNvPr id="22" name="TextBox 21">
            <a:extLst>
              <a:ext uri="{FF2B5EF4-FFF2-40B4-BE49-F238E27FC236}">
                <a16:creationId xmlns:a16="http://schemas.microsoft.com/office/drawing/2014/main" id="{520B69EE-9D38-BE48-872E-7850C1A09D1F}"/>
              </a:ext>
            </a:extLst>
          </p:cNvPr>
          <p:cNvSpPr txBox="1"/>
          <p:nvPr/>
        </p:nvSpPr>
        <p:spPr>
          <a:xfrm>
            <a:off x="8443440" y="2537630"/>
            <a:ext cx="655629" cy="307777"/>
          </a:xfrm>
          <a:prstGeom prst="rect">
            <a:avLst/>
          </a:prstGeom>
          <a:noFill/>
        </p:spPr>
        <p:txBody>
          <a:bodyPr wrap="none" rtlCol="0">
            <a:spAutoFit/>
          </a:bodyPr>
          <a:lstStyle/>
          <a:p>
            <a:pPr algn="ctr"/>
            <a:r>
              <a:rPr lang="en-US" sz="1400" dirty="0"/>
              <a:t>TCP/IP</a:t>
            </a:r>
          </a:p>
        </p:txBody>
      </p:sp>
      <p:sp>
        <p:nvSpPr>
          <p:cNvPr id="13" name="Cloud 12">
            <a:extLst>
              <a:ext uri="{FF2B5EF4-FFF2-40B4-BE49-F238E27FC236}">
                <a16:creationId xmlns:a16="http://schemas.microsoft.com/office/drawing/2014/main" id="{C12BA951-7450-2943-9AF7-880FC88B0393}"/>
              </a:ext>
            </a:extLst>
          </p:cNvPr>
          <p:cNvSpPr/>
          <p:nvPr/>
        </p:nvSpPr>
        <p:spPr>
          <a:xfrm>
            <a:off x="7941981" y="2539447"/>
            <a:ext cx="513125" cy="3048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a:extLst>
              <a:ext uri="{FF2B5EF4-FFF2-40B4-BE49-F238E27FC236}">
                <a16:creationId xmlns:a16="http://schemas.microsoft.com/office/drawing/2014/main" id="{3E401412-7D31-EA46-B500-2A4B41470F73}"/>
              </a:ext>
            </a:extLst>
          </p:cNvPr>
          <p:cNvSpPr/>
          <p:nvPr/>
        </p:nvSpPr>
        <p:spPr>
          <a:xfrm>
            <a:off x="8866889" y="1623055"/>
            <a:ext cx="513125" cy="3048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4C26C9-A016-DF50-37B6-2E4A34FAC854}"/>
              </a:ext>
            </a:extLst>
          </p:cNvPr>
          <p:cNvSpPr/>
          <p:nvPr/>
        </p:nvSpPr>
        <p:spPr>
          <a:xfrm>
            <a:off x="6466114" y="6490195"/>
            <a:ext cx="5465975" cy="261610"/>
          </a:xfrm>
          <a:prstGeom prst="rect">
            <a:avLst/>
          </a:prstGeom>
        </p:spPr>
        <p:txBody>
          <a:bodyPr wrap="square">
            <a:spAutoFit/>
          </a:bodyPr>
          <a:lstStyle/>
          <a:p>
            <a:pPr algn="r"/>
            <a:r>
              <a:rPr lang="en-US" sz="1100" dirty="0"/>
              <a:t>Modified from Harrison J. Management of Pathology Information Systems, CAP Press, 2019.</a:t>
            </a:r>
          </a:p>
        </p:txBody>
      </p:sp>
      <p:pic>
        <p:nvPicPr>
          <p:cNvPr id="9" name="Picture 8">
            <a:extLst>
              <a:ext uri="{FF2B5EF4-FFF2-40B4-BE49-F238E27FC236}">
                <a16:creationId xmlns:a16="http://schemas.microsoft.com/office/drawing/2014/main" id="{C10AB67D-3DA0-021D-CB25-4DBE1AECBEEA}"/>
              </a:ext>
            </a:extLst>
          </p:cNvPr>
          <p:cNvPicPr>
            <a:picLocks noChangeAspect="1"/>
          </p:cNvPicPr>
          <p:nvPr/>
        </p:nvPicPr>
        <p:blipFill>
          <a:blip r:embed="rId6"/>
          <a:stretch>
            <a:fillRect/>
          </a:stretch>
        </p:blipFill>
        <p:spPr>
          <a:xfrm>
            <a:off x="10003605" y="1491970"/>
            <a:ext cx="588005" cy="588005"/>
          </a:xfrm>
          <a:prstGeom prst="rect">
            <a:avLst/>
          </a:prstGeom>
        </p:spPr>
      </p:pic>
      <p:sp>
        <p:nvSpPr>
          <p:cNvPr id="5" name="TextBox 4">
            <a:extLst>
              <a:ext uri="{FF2B5EF4-FFF2-40B4-BE49-F238E27FC236}">
                <a16:creationId xmlns:a16="http://schemas.microsoft.com/office/drawing/2014/main" id="{0CF0DCE7-C078-2381-C2C0-3ABD4F36F4F0}"/>
              </a:ext>
            </a:extLst>
          </p:cNvPr>
          <p:cNvSpPr txBox="1"/>
          <p:nvPr/>
        </p:nvSpPr>
        <p:spPr>
          <a:xfrm>
            <a:off x="8797591" y="1908586"/>
            <a:ext cx="655629" cy="307777"/>
          </a:xfrm>
          <a:prstGeom prst="rect">
            <a:avLst/>
          </a:prstGeom>
          <a:noFill/>
        </p:spPr>
        <p:txBody>
          <a:bodyPr wrap="none" rtlCol="0">
            <a:spAutoFit/>
          </a:bodyPr>
          <a:lstStyle/>
          <a:p>
            <a:pPr algn="ctr"/>
            <a:r>
              <a:rPr lang="en-US" sz="1400" dirty="0"/>
              <a:t>TCP/IP</a:t>
            </a:r>
          </a:p>
        </p:txBody>
      </p:sp>
    </p:spTree>
    <p:extLst>
      <p:ext uri="{BB962C8B-B14F-4D97-AF65-F5344CB8AC3E}">
        <p14:creationId xmlns:p14="http://schemas.microsoft.com/office/powerpoint/2010/main" val="383324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414C-30B3-FF4E-A975-5005783B96D1}"/>
              </a:ext>
            </a:extLst>
          </p:cNvPr>
          <p:cNvSpPr>
            <a:spLocks noGrp="1"/>
          </p:cNvSpPr>
          <p:nvPr>
            <p:ph type="title"/>
          </p:nvPr>
        </p:nvSpPr>
        <p:spPr/>
        <p:txBody>
          <a:bodyPr/>
          <a:lstStyle/>
          <a:p>
            <a:r>
              <a:rPr lang="en-US" b="1" dirty="0"/>
              <a:t>The larger context…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834" y="735724"/>
            <a:ext cx="4916686" cy="5654566"/>
          </a:xfrm>
          <a:prstGeom prst="rect">
            <a:avLst/>
          </a:prstGeom>
        </p:spPr>
      </p:pic>
      <p:sp>
        <p:nvSpPr>
          <p:cNvPr id="3" name="Content Placeholder 2">
            <a:extLst>
              <a:ext uri="{FF2B5EF4-FFF2-40B4-BE49-F238E27FC236}">
                <a16:creationId xmlns:a16="http://schemas.microsoft.com/office/drawing/2014/main" id="{CBE63CC1-6763-F844-BAA2-31F9FF073DE4}"/>
              </a:ext>
            </a:extLst>
          </p:cNvPr>
          <p:cNvSpPr>
            <a:spLocks noGrp="1"/>
          </p:cNvSpPr>
          <p:nvPr>
            <p:ph idx="1"/>
          </p:nvPr>
        </p:nvSpPr>
        <p:spPr>
          <a:xfrm>
            <a:off x="979714" y="1825624"/>
            <a:ext cx="6259286" cy="5032376"/>
          </a:xfrm>
        </p:spPr>
        <p:txBody>
          <a:bodyPr>
            <a:normAutofit fontScale="92500" lnSpcReduction="10000"/>
          </a:bodyPr>
          <a:lstStyle/>
          <a:p>
            <a:pPr>
              <a:lnSpc>
                <a:spcPct val="100000"/>
              </a:lnSpc>
            </a:pPr>
            <a:r>
              <a:rPr lang="en-US" dirty="0"/>
              <a:t>Connected medical systems</a:t>
            </a:r>
          </a:p>
          <a:p>
            <a:pPr lvl="1">
              <a:lnSpc>
                <a:spcPct val="100000"/>
              </a:lnSpc>
            </a:pPr>
            <a:r>
              <a:rPr lang="en-US" dirty="0"/>
              <a:t>ADT system (may include MPI)</a:t>
            </a:r>
          </a:p>
          <a:p>
            <a:pPr lvl="1">
              <a:lnSpc>
                <a:spcPct val="100000"/>
              </a:lnSpc>
            </a:pPr>
            <a:r>
              <a:rPr lang="en-US" dirty="0"/>
              <a:t>Electronic Health Record (EHR)</a:t>
            </a:r>
          </a:p>
          <a:p>
            <a:pPr lvl="1">
              <a:lnSpc>
                <a:spcPct val="100000"/>
              </a:lnSpc>
            </a:pPr>
            <a:r>
              <a:rPr lang="en-US" dirty="0"/>
              <a:t>Clinical ordering (CPOE) with decision support</a:t>
            </a:r>
          </a:p>
          <a:p>
            <a:pPr lvl="1">
              <a:lnSpc>
                <a:spcPct val="100000"/>
              </a:lnSpc>
            </a:pPr>
            <a:r>
              <a:rPr lang="en-US" dirty="0"/>
              <a:t>Laboratory results display</a:t>
            </a:r>
          </a:p>
          <a:p>
            <a:pPr lvl="1">
              <a:lnSpc>
                <a:spcPct val="100000"/>
              </a:lnSpc>
            </a:pPr>
            <a:r>
              <a:rPr lang="en-US" dirty="0"/>
              <a:t>Ancillary (departmental) systems</a:t>
            </a:r>
          </a:p>
          <a:p>
            <a:pPr lvl="2">
              <a:lnSpc>
                <a:spcPct val="100000"/>
              </a:lnSpc>
            </a:pPr>
            <a:r>
              <a:rPr lang="en-US" dirty="0"/>
              <a:t>Pathology LIS, APLIS</a:t>
            </a:r>
          </a:p>
          <a:p>
            <a:pPr lvl="2">
              <a:lnSpc>
                <a:spcPct val="100000"/>
              </a:lnSpc>
            </a:pPr>
            <a:r>
              <a:rPr lang="en-US" dirty="0"/>
              <a:t>Radiology, pharmacy, OR scheduling, etc., etc.</a:t>
            </a:r>
          </a:p>
          <a:p>
            <a:pPr lvl="1">
              <a:lnSpc>
                <a:spcPct val="100000"/>
              </a:lnSpc>
            </a:pPr>
            <a:r>
              <a:rPr lang="en-US" dirty="0"/>
              <a:t>Point of care devices</a:t>
            </a:r>
          </a:p>
          <a:p>
            <a:pPr lvl="1">
              <a:lnSpc>
                <a:spcPct val="100000"/>
              </a:lnSpc>
            </a:pPr>
            <a:r>
              <a:rPr lang="en-US" dirty="0"/>
              <a:t>Institutional financial/billing/HR systems, etc.</a:t>
            </a:r>
          </a:p>
          <a:p>
            <a:pPr lvl="1">
              <a:lnSpc>
                <a:spcPct val="100000"/>
              </a:lnSpc>
            </a:pPr>
            <a:r>
              <a:rPr lang="en-US" dirty="0"/>
              <a:t>Research support (CDW, CTMS)</a:t>
            </a:r>
          </a:p>
          <a:p>
            <a:pPr>
              <a:lnSpc>
                <a:spcPct val="100000"/>
              </a:lnSpc>
            </a:pPr>
            <a:r>
              <a:rPr lang="en-US" dirty="0"/>
              <a:t>Many system interfaces</a:t>
            </a:r>
          </a:p>
          <a:p>
            <a:pPr lvl="1">
              <a:lnSpc>
                <a:spcPct val="100000"/>
              </a:lnSpc>
            </a:pPr>
            <a:r>
              <a:rPr lang="en-US" dirty="0"/>
              <a:t>“Interface engine” for connection</a:t>
            </a:r>
          </a:p>
        </p:txBody>
      </p:sp>
      <p:grpSp>
        <p:nvGrpSpPr>
          <p:cNvPr id="7" name="Group 6">
            <a:extLst>
              <a:ext uri="{FF2B5EF4-FFF2-40B4-BE49-F238E27FC236}">
                <a16:creationId xmlns:a16="http://schemas.microsoft.com/office/drawing/2014/main" id="{0FAD2164-D85E-7D4B-8D62-A4736F504F2E}"/>
              </a:ext>
            </a:extLst>
          </p:cNvPr>
          <p:cNvGrpSpPr/>
          <p:nvPr/>
        </p:nvGrpSpPr>
        <p:grpSpPr>
          <a:xfrm>
            <a:off x="292294" y="2275114"/>
            <a:ext cx="1209935" cy="2427515"/>
            <a:chOff x="292294" y="2275114"/>
            <a:chExt cx="1209935" cy="2427515"/>
          </a:xfrm>
        </p:grpSpPr>
        <p:sp>
          <p:nvSpPr>
            <p:cNvPr id="5" name="Left Brace 4">
              <a:extLst>
                <a:ext uri="{FF2B5EF4-FFF2-40B4-BE49-F238E27FC236}">
                  <a16:creationId xmlns:a16="http://schemas.microsoft.com/office/drawing/2014/main" id="{AE6370C0-42C2-524B-B084-AE7C4D1EA680}"/>
                </a:ext>
              </a:extLst>
            </p:cNvPr>
            <p:cNvSpPr/>
            <p:nvPr/>
          </p:nvSpPr>
          <p:spPr>
            <a:xfrm>
              <a:off x="1066800" y="2275114"/>
              <a:ext cx="435429" cy="2427515"/>
            </a:xfrm>
            <a:prstGeom prst="leftBrace">
              <a:avLst>
                <a:gd name="adj1" fmla="val 3583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2DAC9954-A5DA-0B43-835B-AF3ADE1A588F}"/>
                </a:ext>
              </a:extLst>
            </p:cNvPr>
            <p:cNvSpPr txBox="1"/>
            <p:nvPr/>
          </p:nvSpPr>
          <p:spPr>
            <a:xfrm rot="18102682">
              <a:off x="-4198" y="3059666"/>
              <a:ext cx="1331648" cy="738664"/>
            </a:xfrm>
            <a:prstGeom prst="rect">
              <a:avLst/>
            </a:prstGeom>
            <a:noFill/>
          </p:spPr>
          <p:txBody>
            <a:bodyPr wrap="none" rtlCol="0">
              <a:spAutoFit/>
            </a:bodyPr>
            <a:lstStyle/>
            <a:p>
              <a:pPr algn="ctr"/>
              <a:r>
                <a:rPr lang="en-US" sz="1400" b="1" dirty="0"/>
                <a:t>Integrated</a:t>
              </a:r>
            </a:p>
            <a:p>
              <a:pPr algn="ctr"/>
              <a:r>
                <a:rPr lang="en-US" sz="1400" b="1" dirty="0"/>
                <a:t>vs.</a:t>
              </a:r>
            </a:p>
            <a:p>
              <a:pPr algn="ctr"/>
              <a:r>
                <a:rPr lang="en-US" sz="1400" b="1" dirty="0"/>
                <a:t>“Best of breed”</a:t>
              </a:r>
            </a:p>
          </p:txBody>
        </p:sp>
      </p:grpSp>
      <p:sp>
        <p:nvSpPr>
          <p:cNvPr id="9" name="TextBox 8">
            <a:extLst>
              <a:ext uri="{FF2B5EF4-FFF2-40B4-BE49-F238E27FC236}">
                <a16:creationId xmlns:a16="http://schemas.microsoft.com/office/drawing/2014/main" id="{BE7C89DB-2F1E-E04E-C1E1-D1A37158DA51}"/>
              </a:ext>
            </a:extLst>
          </p:cNvPr>
          <p:cNvSpPr txBox="1"/>
          <p:nvPr/>
        </p:nvSpPr>
        <p:spPr>
          <a:xfrm>
            <a:off x="6448243" y="1937239"/>
            <a:ext cx="671979" cy="246221"/>
          </a:xfrm>
          <a:prstGeom prst="rect">
            <a:avLst/>
          </a:prstGeom>
          <a:noFill/>
        </p:spPr>
        <p:txBody>
          <a:bodyPr wrap="none" rtlCol="0">
            <a:spAutoFit/>
          </a:bodyPr>
          <a:lstStyle/>
          <a:p>
            <a:r>
              <a:rPr lang="en-US" sz="1000" dirty="0"/>
              <a:t>Outreach</a:t>
            </a:r>
          </a:p>
        </p:txBody>
      </p:sp>
      <p:cxnSp>
        <p:nvCxnSpPr>
          <p:cNvPr id="11" name="Straight Connector 10">
            <a:extLst>
              <a:ext uri="{FF2B5EF4-FFF2-40B4-BE49-F238E27FC236}">
                <a16:creationId xmlns:a16="http://schemas.microsoft.com/office/drawing/2014/main" id="{E6668D1A-FAA4-DE8F-4AA0-CAC7AC27285C}"/>
              </a:ext>
            </a:extLst>
          </p:cNvPr>
          <p:cNvCxnSpPr>
            <a:cxnSpLocks/>
          </p:cNvCxnSpPr>
          <p:nvPr/>
        </p:nvCxnSpPr>
        <p:spPr>
          <a:xfrm flipH="1" flipV="1">
            <a:off x="6784232" y="2411683"/>
            <a:ext cx="335990" cy="2138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6B70870-5609-6BA7-6306-80F3B73A4FAB}"/>
              </a:ext>
            </a:extLst>
          </p:cNvPr>
          <p:cNvPicPr>
            <a:picLocks noChangeAspect="1"/>
          </p:cNvPicPr>
          <p:nvPr/>
        </p:nvPicPr>
        <p:blipFill>
          <a:blip r:embed="rId4"/>
          <a:stretch>
            <a:fillRect/>
          </a:stretch>
        </p:blipFill>
        <p:spPr>
          <a:xfrm>
            <a:off x="6646219" y="2165462"/>
            <a:ext cx="276029" cy="460048"/>
          </a:xfrm>
          <a:prstGeom prst="rect">
            <a:avLst/>
          </a:prstGeom>
        </p:spPr>
      </p:pic>
      <p:cxnSp>
        <p:nvCxnSpPr>
          <p:cNvPr id="14" name="Straight Connector 13">
            <a:extLst>
              <a:ext uri="{FF2B5EF4-FFF2-40B4-BE49-F238E27FC236}">
                <a16:creationId xmlns:a16="http://schemas.microsoft.com/office/drawing/2014/main" id="{867C8404-7F6A-BBF9-5C33-455E4F49941F}"/>
              </a:ext>
            </a:extLst>
          </p:cNvPr>
          <p:cNvCxnSpPr>
            <a:cxnSpLocks/>
            <a:stCxn id="8" idx="1"/>
          </p:cNvCxnSpPr>
          <p:nvPr/>
        </p:nvCxnSpPr>
        <p:spPr>
          <a:xfrm flipH="1">
            <a:off x="6440092" y="2395486"/>
            <a:ext cx="2061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C9968A8-49AA-AFFF-24FF-782C90FBDEA4}"/>
              </a:ext>
            </a:extLst>
          </p:cNvPr>
          <p:cNvSpPr/>
          <p:nvPr/>
        </p:nvSpPr>
        <p:spPr>
          <a:xfrm>
            <a:off x="6466114" y="6490195"/>
            <a:ext cx="5465975" cy="261610"/>
          </a:xfrm>
          <a:prstGeom prst="rect">
            <a:avLst/>
          </a:prstGeom>
        </p:spPr>
        <p:txBody>
          <a:bodyPr wrap="square">
            <a:spAutoFit/>
          </a:bodyPr>
          <a:lstStyle/>
          <a:p>
            <a:pPr algn="r"/>
            <a:r>
              <a:rPr lang="en-US" sz="1100" dirty="0"/>
              <a:t>Modified from Harrison J. Management of Pathology Information Systems, CAP Press, 2019.</a:t>
            </a:r>
          </a:p>
        </p:txBody>
      </p:sp>
      <p:pic>
        <p:nvPicPr>
          <p:cNvPr id="10" name="Picture 9">
            <a:extLst>
              <a:ext uri="{FF2B5EF4-FFF2-40B4-BE49-F238E27FC236}">
                <a16:creationId xmlns:a16="http://schemas.microsoft.com/office/drawing/2014/main" id="{957683F0-9992-DAB7-C369-A5A9E079335B}"/>
              </a:ext>
            </a:extLst>
          </p:cNvPr>
          <p:cNvPicPr>
            <a:picLocks noChangeAspect="1"/>
          </p:cNvPicPr>
          <p:nvPr/>
        </p:nvPicPr>
        <p:blipFill>
          <a:blip r:embed="rId5"/>
          <a:stretch>
            <a:fillRect/>
          </a:stretch>
        </p:blipFill>
        <p:spPr>
          <a:xfrm>
            <a:off x="5994597" y="2171585"/>
            <a:ext cx="442050" cy="442050"/>
          </a:xfrm>
          <a:prstGeom prst="rect">
            <a:avLst/>
          </a:prstGeom>
        </p:spPr>
      </p:pic>
    </p:spTree>
    <p:extLst>
      <p:ext uri="{BB962C8B-B14F-4D97-AF65-F5344CB8AC3E}">
        <p14:creationId xmlns:p14="http://schemas.microsoft.com/office/powerpoint/2010/main" val="388065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8D2E-8F09-DE49-971D-4C989530B64F}"/>
              </a:ext>
            </a:extLst>
          </p:cNvPr>
          <p:cNvSpPr>
            <a:spLocks noGrp="1"/>
          </p:cNvSpPr>
          <p:nvPr>
            <p:ph type="title"/>
          </p:nvPr>
        </p:nvSpPr>
        <p:spPr>
          <a:xfrm>
            <a:off x="838200" y="172618"/>
            <a:ext cx="10515600" cy="1325563"/>
          </a:xfrm>
        </p:spPr>
        <p:txBody>
          <a:bodyPr/>
          <a:lstStyle/>
          <a:p>
            <a:r>
              <a:rPr lang="en-US" b="1" dirty="0"/>
              <a:t>Example health IT system portfolio</a:t>
            </a:r>
          </a:p>
        </p:txBody>
      </p:sp>
      <p:sp>
        <p:nvSpPr>
          <p:cNvPr id="6" name="Content Placeholder 5">
            <a:extLst>
              <a:ext uri="{FF2B5EF4-FFF2-40B4-BE49-F238E27FC236}">
                <a16:creationId xmlns:a16="http://schemas.microsoft.com/office/drawing/2014/main" id="{EF2A859D-2FF2-0E42-802A-1D5BCB16937F}"/>
              </a:ext>
            </a:extLst>
          </p:cNvPr>
          <p:cNvSpPr>
            <a:spLocks noGrp="1"/>
          </p:cNvSpPr>
          <p:nvPr>
            <p:ph idx="1"/>
          </p:nvPr>
        </p:nvSpPr>
        <p:spPr>
          <a:xfrm>
            <a:off x="946488" y="1498181"/>
            <a:ext cx="3056023" cy="4974807"/>
          </a:xfrm>
        </p:spPr>
        <p:txBody>
          <a:bodyPr>
            <a:normAutofit fontScale="92500" lnSpcReduction="10000"/>
          </a:bodyPr>
          <a:lstStyle/>
          <a:p>
            <a:r>
              <a:rPr lang="en-US" sz="1600" dirty="0"/>
              <a:t>Scheduling/registration/billing</a:t>
            </a:r>
          </a:p>
          <a:p>
            <a:r>
              <a:rPr lang="en-US" sz="1600" dirty="0"/>
              <a:t>Clinical Care</a:t>
            </a:r>
          </a:p>
          <a:p>
            <a:pPr lvl="1"/>
            <a:r>
              <a:rPr lang="en-US" sz="1400" dirty="0"/>
              <a:t>Public health</a:t>
            </a:r>
          </a:p>
          <a:p>
            <a:pPr lvl="1"/>
            <a:r>
              <a:rPr lang="en-US" sz="1400" dirty="0"/>
              <a:t>MD offices</a:t>
            </a:r>
          </a:p>
          <a:p>
            <a:pPr lvl="1"/>
            <a:r>
              <a:rPr lang="en-US" sz="1400" dirty="0"/>
              <a:t>Outpatient</a:t>
            </a:r>
          </a:p>
          <a:p>
            <a:pPr lvl="1"/>
            <a:r>
              <a:rPr lang="en-US" sz="1400" dirty="0"/>
              <a:t>Inpatient</a:t>
            </a:r>
          </a:p>
          <a:p>
            <a:pPr lvl="1"/>
            <a:r>
              <a:rPr lang="en-US" sz="1400" dirty="0"/>
              <a:t>Critical care</a:t>
            </a:r>
          </a:p>
          <a:p>
            <a:pPr lvl="1"/>
            <a:r>
              <a:rPr lang="en-US" sz="1400" dirty="0"/>
              <a:t>Specialty</a:t>
            </a:r>
          </a:p>
          <a:p>
            <a:pPr lvl="1"/>
            <a:r>
              <a:rPr lang="en-US" sz="1400" dirty="0"/>
              <a:t>Emergency room</a:t>
            </a:r>
          </a:p>
          <a:p>
            <a:pPr lvl="1"/>
            <a:r>
              <a:rPr lang="en-US" sz="1400" dirty="0"/>
              <a:t>Post hospital</a:t>
            </a:r>
          </a:p>
          <a:p>
            <a:r>
              <a:rPr lang="en-US" sz="1600" dirty="0"/>
              <a:t>Support systems</a:t>
            </a:r>
          </a:p>
          <a:p>
            <a:pPr lvl="1"/>
            <a:r>
              <a:rPr lang="en-US" sz="1400" dirty="0"/>
              <a:t>Supplies management</a:t>
            </a:r>
          </a:p>
          <a:p>
            <a:pPr lvl="1"/>
            <a:r>
              <a:rPr lang="en-US" sz="1400" dirty="0"/>
              <a:t>Human resources</a:t>
            </a:r>
          </a:p>
          <a:p>
            <a:pPr lvl="1"/>
            <a:r>
              <a:rPr lang="en-US" sz="1400" dirty="0"/>
              <a:t>Finance</a:t>
            </a:r>
          </a:p>
          <a:p>
            <a:pPr lvl="1"/>
            <a:r>
              <a:rPr lang="en-US" sz="1400" dirty="0"/>
              <a:t>Risk management</a:t>
            </a:r>
          </a:p>
          <a:p>
            <a:pPr lvl="1"/>
            <a:r>
              <a:rPr lang="en-US" sz="1400" dirty="0"/>
              <a:t>Dictation</a:t>
            </a:r>
          </a:p>
          <a:p>
            <a:pPr lvl="1"/>
            <a:r>
              <a:rPr lang="en-US" sz="1400" dirty="0"/>
              <a:t>Credentialing</a:t>
            </a:r>
          </a:p>
          <a:p>
            <a:pPr lvl="1"/>
            <a:r>
              <a:rPr lang="en-US" sz="1400" dirty="0"/>
              <a:t>Marketing</a:t>
            </a:r>
          </a:p>
          <a:p>
            <a:pPr lvl="1"/>
            <a:r>
              <a:rPr lang="en-US" sz="1400" dirty="0"/>
              <a:t>Web</a:t>
            </a:r>
          </a:p>
          <a:p>
            <a:pPr lvl="1"/>
            <a:r>
              <a:rPr lang="en-US" sz="1400" dirty="0"/>
              <a:t>Education</a:t>
            </a:r>
          </a:p>
          <a:p>
            <a:pPr lvl="1"/>
            <a:r>
              <a:rPr lang="en-US" sz="1400" dirty="0"/>
              <a:t>Etc.</a:t>
            </a:r>
          </a:p>
        </p:txBody>
      </p:sp>
      <p:pic>
        <p:nvPicPr>
          <p:cNvPr id="8" name="Picture 7">
            <a:extLst>
              <a:ext uri="{FF2B5EF4-FFF2-40B4-BE49-F238E27FC236}">
                <a16:creationId xmlns:a16="http://schemas.microsoft.com/office/drawing/2014/main" id="{333F05D0-2F2B-E30E-7747-42811D60B26D}"/>
              </a:ext>
            </a:extLst>
          </p:cNvPr>
          <p:cNvPicPr>
            <a:picLocks noChangeAspect="1"/>
          </p:cNvPicPr>
          <p:nvPr/>
        </p:nvPicPr>
        <p:blipFill>
          <a:blip r:embed="rId3"/>
          <a:stretch>
            <a:fillRect/>
          </a:stretch>
        </p:blipFill>
        <p:spPr>
          <a:xfrm>
            <a:off x="4522056" y="1366982"/>
            <a:ext cx="6723456" cy="5222576"/>
          </a:xfrm>
          <a:prstGeom prst="rect">
            <a:avLst/>
          </a:prstGeom>
        </p:spPr>
      </p:pic>
    </p:spTree>
    <p:extLst>
      <p:ext uri="{BB962C8B-B14F-4D97-AF65-F5344CB8AC3E}">
        <p14:creationId xmlns:p14="http://schemas.microsoft.com/office/powerpoint/2010/main" val="332228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2675-E354-5A4E-830B-C755C26A352C}"/>
              </a:ext>
            </a:extLst>
          </p:cNvPr>
          <p:cNvSpPr>
            <a:spLocks noGrp="1"/>
          </p:cNvSpPr>
          <p:nvPr>
            <p:ph type="title"/>
          </p:nvPr>
        </p:nvSpPr>
        <p:spPr>
          <a:xfrm>
            <a:off x="1843790" y="365125"/>
            <a:ext cx="9510010" cy="1325563"/>
          </a:xfrm>
        </p:spPr>
        <p:txBody>
          <a:bodyPr/>
          <a:lstStyle/>
          <a:p>
            <a:r>
              <a:rPr lang="en-US" b="1" dirty="0"/>
              <a:t>LIS and HIS agenda</a:t>
            </a:r>
          </a:p>
        </p:txBody>
      </p:sp>
      <p:sp>
        <p:nvSpPr>
          <p:cNvPr id="3" name="Content Placeholder 2">
            <a:extLst>
              <a:ext uri="{FF2B5EF4-FFF2-40B4-BE49-F238E27FC236}">
                <a16:creationId xmlns:a16="http://schemas.microsoft.com/office/drawing/2014/main" id="{86CE55B6-46E6-6A47-B130-12DF05141FCC}"/>
              </a:ext>
            </a:extLst>
          </p:cNvPr>
          <p:cNvSpPr>
            <a:spLocks noGrp="1"/>
          </p:cNvSpPr>
          <p:nvPr>
            <p:ph idx="1"/>
          </p:nvPr>
        </p:nvSpPr>
        <p:spPr>
          <a:xfrm>
            <a:off x="838199" y="2025568"/>
            <a:ext cx="10724909" cy="3894008"/>
          </a:xfrm>
        </p:spPr>
        <p:txBody>
          <a:bodyPr>
            <a:normAutofit/>
          </a:bodyPr>
          <a:lstStyle/>
          <a:p>
            <a:r>
              <a:rPr lang="en-US" sz="3200" dirty="0"/>
              <a:t>Database systems in healthcare</a:t>
            </a:r>
          </a:p>
          <a:p>
            <a:pPr lvl="1"/>
            <a:r>
              <a:rPr lang="en-US" sz="2800" dirty="0"/>
              <a:t>General architecture of health information systems</a:t>
            </a:r>
          </a:p>
          <a:p>
            <a:r>
              <a:rPr lang="en-US" sz="3200" dirty="0"/>
              <a:t>Pathology information systems</a:t>
            </a:r>
            <a:endParaRPr lang="en-US" sz="3600" dirty="0"/>
          </a:p>
          <a:p>
            <a:pPr lvl="1"/>
            <a:r>
              <a:rPr lang="en-US" sz="2800" dirty="0"/>
              <a:t>LIS, APLIS, and associated systems</a:t>
            </a:r>
          </a:p>
          <a:p>
            <a:pPr lvl="1"/>
            <a:r>
              <a:rPr lang="en-US" sz="2800" dirty="0"/>
              <a:t>Managing pathology systems: Building a test in the LIS</a:t>
            </a:r>
          </a:p>
          <a:p>
            <a:r>
              <a:rPr lang="en-US" sz="3200" dirty="0"/>
              <a:t>Pathology systems in the larger healthcare IT environment</a:t>
            </a:r>
          </a:p>
          <a:p>
            <a:r>
              <a:rPr lang="en-US" sz="3200" dirty="0"/>
              <a:t>Limitations of healthcare and Pathology information systems</a:t>
            </a:r>
          </a:p>
        </p:txBody>
      </p:sp>
      <p:pic>
        <p:nvPicPr>
          <p:cNvPr id="4" name="Picture 3" descr="Shape&#10;&#10;Description automatically generated with low confidence">
            <a:extLst>
              <a:ext uri="{FF2B5EF4-FFF2-40B4-BE49-F238E27FC236}">
                <a16:creationId xmlns:a16="http://schemas.microsoft.com/office/drawing/2014/main" id="{83B67964-F950-DAF7-A0DD-EF4D5A81FFD1}"/>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0393"/>
            <a:ext cx="835025" cy="835025"/>
          </a:xfrm>
          <a:prstGeom prst="rect">
            <a:avLst/>
          </a:prstGeom>
        </p:spPr>
      </p:pic>
    </p:spTree>
    <p:extLst>
      <p:ext uri="{BB962C8B-B14F-4D97-AF65-F5344CB8AC3E}">
        <p14:creationId xmlns:p14="http://schemas.microsoft.com/office/powerpoint/2010/main" val="3641262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57A6-45D1-794A-93DE-F7CEF6EE6E66}"/>
              </a:ext>
            </a:extLst>
          </p:cNvPr>
          <p:cNvSpPr>
            <a:spLocks noGrp="1"/>
          </p:cNvSpPr>
          <p:nvPr>
            <p:ph type="title"/>
          </p:nvPr>
        </p:nvSpPr>
        <p:spPr>
          <a:xfrm>
            <a:off x="838200" y="365125"/>
            <a:ext cx="11025850" cy="1325563"/>
          </a:xfrm>
        </p:spPr>
        <p:txBody>
          <a:bodyPr>
            <a:normAutofit/>
          </a:bodyPr>
          <a:lstStyle/>
          <a:p>
            <a:r>
              <a:rPr lang="en-US" sz="4200" b="1" dirty="0"/>
              <a:t>HIS/EHR selected additional points/limitations</a:t>
            </a:r>
          </a:p>
        </p:txBody>
      </p:sp>
      <p:sp>
        <p:nvSpPr>
          <p:cNvPr id="3" name="Content Placeholder 2">
            <a:extLst>
              <a:ext uri="{FF2B5EF4-FFF2-40B4-BE49-F238E27FC236}">
                <a16:creationId xmlns:a16="http://schemas.microsoft.com/office/drawing/2014/main" id="{FBA06F95-3D0F-F247-A69E-D5244911A061}"/>
              </a:ext>
            </a:extLst>
          </p:cNvPr>
          <p:cNvSpPr>
            <a:spLocks noGrp="1"/>
          </p:cNvSpPr>
          <p:nvPr>
            <p:ph idx="1"/>
          </p:nvPr>
        </p:nvSpPr>
        <p:spPr>
          <a:xfrm>
            <a:off x="838199" y="1733026"/>
            <a:ext cx="11025851" cy="4887692"/>
          </a:xfrm>
        </p:spPr>
        <p:txBody>
          <a:bodyPr>
            <a:normAutofit fontScale="92500" lnSpcReduction="20000"/>
          </a:bodyPr>
          <a:lstStyle/>
          <a:p>
            <a:pPr>
              <a:lnSpc>
                <a:spcPct val="110000"/>
              </a:lnSpc>
            </a:pPr>
            <a:r>
              <a:rPr lang="en-US" dirty="0"/>
              <a:t>Most sites have a combination of integrated and interfaced systems</a:t>
            </a:r>
          </a:p>
          <a:p>
            <a:pPr lvl="1">
              <a:lnSpc>
                <a:spcPct val="110000"/>
              </a:lnSpc>
            </a:pPr>
            <a:r>
              <a:rPr lang="en-US" dirty="0"/>
              <a:t>Complex, extensive testing and validation is required</a:t>
            </a:r>
          </a:p>
          <a:p>
            <a:pPr>
              <a:lnSpc>
                <a:spcPct val="110000"/>
              </a:lnSpc>
            </a:pPr>
            <a:r>
              <a:rPr lang="en-US" dirty="0"/>
              <a:t>EHR have benefits, but design is not yet optimal (work in progress):</a:t>
            </a:r>
          </a:p>
          <a:p>
            <a:pPr lvl="1">
              <a:lnSpc>
                <a:spcPct val="110000"/>
              </a:lnSpc>
            </a:pPr>
            <a:r>
              <a:rPr lang="en-US" dirty="0"/>
              <a:t>Clinical workflow flexibility and efficiency issues, may contribute to burnout</a:t>
            </a:r>
          </a:p>
          <a:p>
            <a:pPr lvl="1">
              <a:lnSpc>
                <a:spcPct val="110000"/>
              </a:lnSpc>
            </a:pPr>
            <a:r>
              <a:rPr lang="en-US" dirty="0"/>
              <a:t>Search and summary capability is limited</a:t>
            </a:r>
          </a:p>
          <a:p>
            <a:pPr lvl="1">
              <a:lnSpc>
                <a:spcPct val="110000"/>
              </a:lnSpc>
            </a:pPr>
            <a:r>
              <a:rPr lang="en-US" dirty="0"/>
              <a:t>Tracking team care and handoff of care; data/result routing (affects the lab)</a:t>
            </a:r>
          </a:p>
          <a:p>
            <a:pPr lvl="1">
              <a:lnSpc>
                <a:spcPct val="110000"/>
              </a:lnSpc>
            </a:pPr>
            <a:r>
              <a:rPr lang="en-US" dirty="0"/>
              <a:t>Support for handheld devices at early stage of development</a:t>
            </a:r>
          </a:p>
          <a:p>
            <a:pPr lvl="1">
              <a:lnSpc>
                <a:spcPct val="110000"/>
              </a:lnSpc>
            </a:pPr>
            <a:r>
              <a:rPr lang="en-US" dirty="0"/>
              <a:t>Coding automation remains limited</a:t>
            </a:r>
          </a:p>
          <a:p>
            <a:pPr lvl="1">
              <a:lnSpc>
                <a:spcPct val="110000"/>
              </a:lnSpc>
            </a:pPr>
            <a:r>
              <a:rPr lang="en-US" dirty="0"/>
              <a:t>Data interoperability between applications and sites</a:t>
            </a:r>
          </a:p>
          <a:p>
            <a:pPr>
              <a:lnSpc>
                <a:spcPct val="110000"/>
              </a:lnSpc>
            </a:pPr>
            <a:r>
              <a:rPr lang="en-US" dirty="0"/>
              <a:t>Influence of regulatory data collection requirements (MIPS/QPP by CMS/ONC)</a:t>
            </a:r>
          </a:p>
          <a:p>
            <a:pPr lvl="1">
              <a:lnSpc>
                <a:spcPct val="110000"/>
              </a:lnSpc>
            </a:pPr>
            <a:r>
              <a:rPr lang="en-US" dirty="0"/>
              <a:t>Functional requirements for EHR certification (not yet LIS)</a:t>
            </a:r>
          </a:p>
          <a:p>
            <a:pPr lvl="1">
              <a:lnSpc>
                <a:spcPct val="110000"/>
              </a:lnSpc>
            </a:pPr>
            <a:r>
              <a:rPr lang="en-US" dirty="0"/>
              <a:t>Tendency to design systems satisfying regulatory and billing needs</a:t>
            </a:r>
          </a:p>
        </p:txBody>
      </p:sp>
    </p:spTree>
    <p:extLst>
      <p:ext uri="{BB962C8B-B14F-4D97-AF65-F5344CB8AC3E}">
        <p14:creationId xmlns:p14="http://schemas.microsoft.com/office/powerpoint/2010/main" val="147022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8AB4-F33E-2E4D-A88B-4129F098692A}"/>
              </a:ext>
            </a:extLst>
          </p:cNvPr>
          <p:cNvSpPr>
            <a:spLocks noGrp="1"/>
          </p:cNvSpPr>
          <p:nvPr>
            <p:ph type="title"/>
          </p:nvPr>
        </p:nvSpPr>
        <p:spPr/>
        <p:txBody>
          <a:bodyPr/>
          <a:lstStyle/>
          <a:p>
            <a:r>
              <a:rPr lang="en-US" b="1" dirty="0"/>
              <a:t>Data challenges in the lab: Orders</a:t>
            </a:r>
          </a:p>
        </p:txBody>
      </p:sp>
      <p:sp>
        <p:nvSpPr>
          <p:cNvPr id="3" name="Content Placeholder 2">
            <a:extLst>
              <a:ext uri="{FF2B5EF4-FFF2-40B4-BE49-F238E27FC236}">
                <a16:creationId xmlns:a16="http://schemas.microsoft.com/office/drawing/2014/main" id="{1848EB42-6467-5043-B289-34F28CC13C28}"/>
              </a:ext>
            </a:extLst>
          </p:cNvPr>
          <p:cNvSpPr>
            <a:spLocks noGrp="1"/>
          </p:cNvSpPr>
          <p:nvPr>
            <p:ph idx="1"/>
          </p:nvPr>
        </p:nvSpPr>
        <p:spPr>
          <a:xfrm>
            <a:off x="838200" y="1561465"/>
            <a:ext cx="10873636" cy="5039752"/>
          </a:xfrm>
        </p:spPr>
        <p:txBody>
          <a:bodyPr>
            <a:normAutofit/>
          </a:bodyPr>
          <a:lstStyle/>
          <a:p>
            <a:pPr>
              <a:lnSpc>
                <a:spcPct val="100000"/>
              </a:lnSpc>
            </a:pPr>
            <a:r>
              <a:rPr lang="en-US" dirty="0"/>
              <a:t>No standard test naming strategy</a:t>
            </a:r>
          </a:p>
          <a:p>
            <a:pPr>
              <a:lnSpc>
                <a:spcPct val="100000"/>
              </a:lnSpc>
            </a:pPr>
            <a:r>
              <a:rPr lang="en-US" dirty="0"/>
              <a:t>How to handle duplicate and future orders</a:t>
            </a:r>
          </a:p>
          <a:p>
            <a:pPr>
              <a:lnSpc>
                <a:spcPct val="100000"/>
              </a:lnSpc>
            </a:pPr>
            <a:r>
              <a:rPr lang="en-US" dirty="0"/>
              <a:t>Communication of explanations, clinical data, and special instructions for specific specimens (to clinicians and to the lab)</a:t>
            </a:r>
          </a:p>
          <a:p>
            <a:pPr>
              <a:lnSpc>
                <a:spcPct val="100000"/>
              </a:lnSpc>
            </a:pPr>
            <a:r>
              <a:rPr lang="en-US" dirty="0"/>
              <a:t>Order sets, rules, decision support, and other complex system configurations are not tracked for currency and validity</a:t>
            </a:r>
          </a:p>
          <a:p>
            <a:pPr>
              <a:lnSpc>
                <a:spcPct val="100000"/>
              </a:lnSpc>
            </a:pPr>
            <a:r>
              <a:rPr lang="en-US" dirty="0"/>
              <a:t>Methods and rules for lab ordering decision support are not standardized</a:t>
            </a:r>
          </a:p>
          <a:p>
            <a:pPr>
              <a:lnSpc>
                <a:spcPct val="100000"/>
              </a:lnSpc>
            </a:pPr>
            <a:r>
              <a:rPr lang="en-US" dirty="0"/>
              <a:t>Correction of erroneous/miscoded orders is awkward</a:t>
            </a:r>
          </a:p>
        </p:txBody>
      </p:sp>
    </p:spTree>
    <p:extLst>
      <p:ext uri="{BB962C8B-B14F-4D97-AF65-F5344CB8AC3E}">
        <p14:creationId xmlns:p14="http://schemas.microsoft.com/office/powerpoint/2010/main" val="2123868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AB12-CE93-C6BE-7718-34F99AEA2A9E}"/>
              </a:ext>
            </a:extLst>
          </p:cNvPr>
          <p:cNvSpPr>
            <a:spLocks noGrp="1"/>
          </p:cNvSpPr>
          <p:nvPr>
            <p:ph type="title"/>
          </p:nvPr>
        </p:nvSpPr>
        <p:spPr/>
        <p:txBody>
          <a:bodyPr/>
          <a:lstStyle/>
          <a:p>
            <a:r>
              <a:rPr lang="en-US" b="1" dirty="0"/>
              <a:t>Data challenges in the lab: Results</a:t>
            </a:r>
            <a:endParaRPr lang="en-US" dirty="0"/>
          </a:p>
        </p:txBody>
      </p:sp>
      <p:sp>
        <p:nvSpPr>
          <p:cNvPr id="3" name="Content Placeholder 2">
            <a:extLst>
              <a:ext uri="{FF2B5EF4-FFF2-40B4-BE49-F238E27FC236}">
                <a16:creationId xmlns:a16="http://schemas.microsoft.com/office/drawing/2014/main" id="{A75D9911-9232-6B6E-F9D8-0B0ED43CF381}"/>
              </a:ext>
            </a:extLst>
          </p:cNvPr>
          <p:cNvSpPr>
            <a:spLocks noGrp="1"/>
          </p:cNvSpPr>
          <p:nvPr>
            <p:ph idx="1"/>
          </p:nvPr>
        </p:nvSpPr>
        <p:spPr/>
        <p:txBody>
          <a:bodyPr>
            <a:normAutofit/>
          </a:bodyPr>
          <a:lstStyle/>
          <a:p>
            <a:pPr>
              <a:lnSpc>
                <a:spcPct val="100000"/>
              </a:lnSpc>
            </a:pPr>
            <a:r>
              <a:rPr lang="en-US" dirty="0"/>
              <a:t>Effective display of extended text and complex lab results (surgical pathology, mol dx, micro, flow, etc.)</a:t>
            </a:r>
          </a:p>
          <a:p>
            <a:pPr>
              <a:lnSpc>
                <a:spcPct val="100000"/>
              </a:lnSpc>
            </a:pPr>
            <a:r>
              <a:rPr lang="en-US" dirty="0"/>
              <a:t>Restriction of laboratory data access and view can limit problem-solving</a:t>
            </a:r>
          </a:p>
          <a:p>
            <a:pPr>
              <a:lnSpc>
                <a:spcPct val="100000"/>
              </a:lnSpc>
            </a:pPr>
            <a:r>
              <a:rPr lang="en-US" dirty="0"/>
              <a:t>Managing the attention of physicians to important results, including communicating critical results</a:t>
            </a:r>
          </a:p>
          <a:p>
            <a:pPr>
              <a:lnSpc>
                <a:spcPct val="100000"/>
              </a:lnSpc>
            </a:pPr>
            <a:r>
              <a:rPr lang="en-US" dirty="0"/>
              <a:t>Interoperability of laboratory results (clinical care/public health/automation)</a:t>
            </a:r>
          </a:p>
        </p:txBody>
      </p:sp>
    </p:spTree>
    <p:extLst>
      <p:ext uri="{BB962C8B-B14F-4D97-AF65-F5344CB8AC3E}">
        <p14:creationId xmlns:p14="http://schemas.microsoft.com/office/powerpoint/2010/main" val="3182081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15E1-ED12-AC45-B49F-36F54C429117}"/>
              </a:ext>
            </a:extLst>
          </p:cNvPr>
          <p:cNvSpPr>
            <a:spLocks noGrp="1"/>
          </p:cNvSpPr>
          <p:nvPr>
            <p:ph type="title"/>
          </p:nvPr>
        </p:nvSpPr>
        <p:spPr>
          <a:xfrm>
            <a:off x="2617443" y="365125"/>
            <a:ext cx="8736357" cy="1325563"/>
          </a:xfrm>
        </p:spPr>
        <p:txBody>
          <a:bodyPr/>
          <a:lstStyle/>
          <a:p>
            <a:r>
              <a:rPr lang="en-US" b="1" dirty="0"/>
              <a:t>Key points</a:t>
            </a:r>
          </a:p>
        </p:txBody>
      </p:sp>
      <p:sp>
        <p:nvSpPr>
          <p:cNvPr id="3" name="Content Placeholder 2">
            <a:extLst>
              <a:ext uri="{FF2B5EF4-FFF2-40B4-BE49-F238E27FC236}">
                <a16:creationId xmlns:a16="http://schemas.microsoft.com/office/drawing/2014/main" id="{0E625C80-D2AC-9A47-A283-BA92E9099E6C}"/>
              </a:ext>
            </a:extLst>
          </p:cNvPr>
          <p:cNvSpPr>
            <a:spLocks noGrp="1"/>
          </p:cNvSpPr>
          <p:nvPr>
            <p:ph idx="1"/>
          </p:nvPr>
        </p:nvSpPr>
        <p:spPr>
          <a:xfrm>
            <a:off x="838200" y="1825624"/>
            <a:ext cx="10659701" cy="4887691"/>
          </a:xfrm>
        </p:spPr>
        <p:txBody>
          <a:bodyPr>
            <a:normAutofit fontScale="92500" lnSpcReduction="10000"/>
          </a:bodyPr>
          <a:lstStyle/>
          <a:p>
            <a:pPr>
              <a:lnSpc>
                <a:spcPct val="100000"/>
              </a:lnSpc>
              <a:spcBef>
                <a:spcPts val="1200"/>
              </a:spcBef>
            </a:pPr>
            <a:r>
              <a:rPr lang="en-US" sz="3200" dirty="0"/>
              <a:t>Pathology operations depend critically on many IT systems</a:t>
            </a:r>
          </a:p>
          <a:p>
            <a:pPr lvl="1">
              <a:lnSpc>
                <a:spcPct val="100000"/>
              </a:lnSpc>
              <a:spcBef>
                <a:spcPts val="1200"/>
              </a:spcBef>
            </a:pPr>
            <a:r>
              <a:rPr lang="en-US" sz="2800" dirty="0"/>
              <a:t>LIS and APLIS are the primary pathology systems</a:t>
            </a:r>
          </a:p>
          <a:p>
            <a:pPr lvl="1">
              <a:lnSpc>
                <a:spcPct val="100000"/>
              </a:lnSpc>
              <a:spcBef>
                <a:spcPts val="1200"/>
              </a:spcBef>
            </a:pPr>
            <a:r>
              <a:rPr lang="en-US" sz="2800" dirty="0"/>
              <a:t>Many associated systems with more coming for digital pathology</a:t>
            </a:r>
          </a:p>
          <a:p>
            <a:pPr lvl="1">
              <a:lnSpc>
                <a:spcPct val="100000"/>
              </a:lnSpc>
              <a:spcBef>
                <a:spcPts val="1200"/>
              </a:spcBef>
            </a:pPr>
            <a:r>
              <a:rPr lang="en-US" sz="2800" dirty="0"/>
              <a:t>Pathologists have responsibility for management and quality</a:t>
            </a:r>
          </a:p>
          <a:p>
            <a:pPr>
              <a:lnSpc>
                <a:spcPct val="100000"/>
              </a:lnSpc>
              <a:spcBef>
                <a:spcPts val="1200"/>
              </a:spcBef>
            </a:pPr>
            <a:r>
              <a:rPr lang="en-US" sz="3200" dirty="0"/>
              <a:t>LIS contain diverse information about the lab and are designed for ongoing modification to support evolving laboratory operations</a:t>
            </a:r>
          </a:p>
          <a:p>
            <a:pPr>
              <a:lnSpc>
                <a:spcPct val="100000"/>
              </a:lnSpc>
              <a:spcBef>
                <a:spcPts val="1200"/>
              </a:spcBef>
            </a:pPr>
            <a:r>
              <a:rPr lang="en-US" sz="3200" dirty="0"/>
              <a:t>The health IT ecosystem is broad &amp; complex</a:t>
            </a:r>
          </a:p>
          <a:p>
            <a:pPr lvl="1">
              <a:lnSpc>
                <a:spcPct val="100000"/>
              </a:lnSpc>
              <a:spcBef>
                <a:spcPts val="1200"/>
              </a:spcBef>
            </a:pPr>
            <a:r>
              <a:rPr lang="en-US" sz="2800" dirty="0"/>
              <a:t>ADT, EHR, billing systems are primary</a:t>
            </a:r>
          </a:p>
          <a:p>
            <a:pPr lvl="1">
              <a:lnSpc>
                <a:spcPct val="100000"/>
              </a:lnSpc>
              <a:spcBef>
                <a:spcPts val="1200"/>
              </a:spcBef>
            </a:pPr>
            <a:r>
              <a:rPr lang="en-US" sz="2800" dirty="0"/>
              <a:t>Systems are functional but complex, not optimized, and still developing</a:t>
            </a:r>
          </a:p>
        </p:txBody>
      </p:sp>
      <p:pic>
        <p:nvPicPr>
          <p:cNvPr id="5" name="Picture 4">
            <a:extLst>
              <a:ext uri="{FF2B5EF4-FFF2-40B4-BE49-F238E27FC236}">
                <a16:creationId xmlns:a16="http://schemas.microsoft.com/office/drawing/2014/main" id="{95620672-8531-40D9-2655-4707789C093C}"/>
              </a:ext>
            </a:extLst>
          </p:cNvPr>
          <p:cNvPicPr>
            <a:picLocks noChangeAspect="1"/>
          </p:cNvPicPr>
          <p:nvPr/>
        </p:nvPicPr>
        <p:blipFill>
          <a:blip r:embed="rId2">
            <a:duotone>
              <a:schemeClr val="accent5">
                <a:shade val="45000"/>
                <a:satMod val="135000"/>
              </a:schemeClr>
              <a:prstClr val="white"/>
            </a:duotone>
          </a:blip>
          <a:stretch>
            <a:fillRect/>
          </a:stretch>
        </p:blipFill>
        <p:spPr>
          <a:xfrm rot="3078422">
            <a:off x="1094933" y="401420"/>
            <a:ext cx="1265776" cy="1265776"/>
          </a:xfrm>
          <a:prstGeom prst="rect">
            <a:avLst/>
          </a:prstGeom>
        </p:spPr>
      </p:pic>
    </p:spTree>
    <p:extLst>
      <p:ext uri="{BB962C8B-B14F-4D97-AF65-F5344CB8AC3E}">
        <p14:creationId xmlns:p14="http://schemas.microsoft.com/office/powerpoint/2010/main" val="119696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9F333-AFD2-D083-0CAD-46EDDB4E2D8D}"/>
              </a:ext>
            </a:extLst>
          </p:cNvPr>
          <p:cNvSpPr>
            <a:spLocks noGrp="1"/>
          </p:cNvSpPr>
          <p:nvPr>
            <p:ph type="title"/>
          </p:nvPr>
        </p:nvSpPr>
        <p:spPr>
          <a:xfrm>
            <a:off x="2173574" y="365125"/>
            <a:ext cx="9180226" cy="1325563"/>
          </a:xfrm>
        </p:spPr>
        <p:txBody>
          <a:bodyPr/>
          <a:lstStyle/>
          <a:p>
            <a:r>
              <a:rPr lang="en-US" b="1" dirty="0"/>
              <a:t>Readings</a:t>
            </a:r>
          </a:p>
        </p:txBody>
      </p:sp>
      <p:sp>
        <p:nvSpPr>
          <p:cNvPr id="3" name="Content Placeholder 2">
            <a:extLst>
              <a:ext uri="{FF2B5EF4-FFF2-40B4-BE49-F238E27FC236}">
                <a16:creationId xmlns:a16="http://schemas.microsoft.com/office/drawing/2014/main" id="{7A59C42A-B29B-02DC-D67E-F0CE94D77351}"/>
              </a:ext>
            </a:extLst>
          </p:cNvPr>
          <p:cNvSpPr>
            <a:spLocks noGrp="1"/>
          </p:cNvSpPr>
          <p:nvPr>
            <p:ph idx="1"/>
          </p:nvPr>
        </p:nvSpPr>
        <p:spPr>
          <a:xfrm>
            <a:off x="838200" y="1825624"/>
            <a:ext cx="10515600" cy="4667251"/>
          </a:xfrm>
        </p:spPr>
        <p:txBody>
          <a:bodyPr>
            <a:normAutofit fontScale="85000" lnSpcReduction="20000"/>
          </a:bodyPr>
          <a:lstStyle/>
          <a:p>
            <a:pPr>
              <a:lnSpc>
                <a:spcPct val="110000"/>
              </a:lnSpc>
              <a:spcBef>
                <a:spcPts val="1600"/>
              </a:spcBef>
            </a:pPr>
            <a:r>
              <a:rPr lang="en-US" dirty="0"/>
              <a:t>Harrison J. Management of Pathology Information Systems, Chapter 6. In: </a:t>
            </a:r>
            <a:r>
              <a:rPr lang="en-US" i="1" dirty="0"/>
              <a:t>Laboratory Administration for Pathologists</a:t>
            </a:r>
            <a:r>
              <a:rPr lang="en-US" dirty="0"/>
              <a:t>. 2nd ed. CAP Press; 2019. General characteristics of laboratory information systems p. 96-97, Database applications p. 97-100. </a:t>
            </a:r>
            <a:r>
              <a:rPr lang="en-US" sz="2800" dirty="0"/>
              <a:t>Available for download from the </a:t>
            </a:r>
            <a:r>
              <a:rPr lang="en-US" sz="2800" dirty="0">
                <a:hlinkClick r:id="rId2"/>
              </a:rPr>
              <a:t>Pathology Informatics Essentials for Residents curriculum page</a:t>
            </a:r>
            <a:r>
              <a:rPr lang="en-US" sz="2800" dirty="0"/>
              <a:t>.</a:t>
            </a:r>
            <a:endParaRPr lang="en-US" dirty="0"/>
          </a:p>
          <a:p>
            <a:pPr>
              <a:lnSpc>
                <a:spcPct val="110000"/>
              </a:lnSpc>
              <a:spcBef>
                <a:spcPts val="1600"/>
              </a:spcBef>
            </a:pPr>
            <a:r>
              <a:rPr lang="en-US" dirty="0"/>
              <a:t>Henricks WH. Laboratory Information Systems. </a:t>
            </a:r>
            <a:r>
              <a:rPr lang="en-US" i="1" dirty="0"/>
              <a:t>Clin Lab Med</a:t>
            </a:r>
            <a:r>
              <a:rPr lang="en-US" dirty="0"/>
              <a:t>. 2016;36(1):1-11. doi:</a:t>
            </a:r>
            <a:r>
              <a:rPr lang="en-US" dirty="0">
                <a:hlinkClick r:id="rId3"/>
              </a:rPr>
              <a:t>10.1016/j.cll.2015.09.002</a:t>
            </a:r>
            <a:endParaRPr lang="en-US" dirty="0"/>
          </a:p>
          <a:p>
            <a:pPr>
              <a:lnSpc>
                <a:spcPct val="110000"/>
              </a:lnSpc>
              <a:spcBef>
                <a:spcPts val="1600"/>
              </a:spcBef>
            </a:pPr>
            <a:r>
              <a:rPr lang="en-US" dirty="0" err="1"/>
              <a:t>Sirintrapun</a:t>
            </a:r>
            <a:r>
              <a:rPr lang="en-US" dirty="0"/>
              <a:t> SJ, </a:t>
            </a:r>
            <a:r>
              <a:rPr lang="en-US" dirty="0" err="1"/>
              <a:t>Artz</a:t>
            </a:r>
            <a:r>
              <a:rPr lang="en-US" dirty="0"/>
              <a:t> DR. Health Information Systems. </a:t>
            </a:r>
            <a:r>
              <a:rPr lang="en-US" i="1" dirty="0"/>
              <a:t>Clin Lab Med</a:t>
            </a:r>
            <a:r>
              <a:rPr lang="en-US" dirty="0"/>
              <a:t>. 2016; 36(1):133-152. doi:</a:t>
            </a:r>
            <a:r>
              <a:rPr lang="en-US" dirty="0">
                <a:hlinkClick r:id="rId4"/>
              </a:rPr>
              <a:t>10.1016/j.cll.2015.09.012</a:t>
            </a:r>
            <a:endParaRPr lang="en-US" dirty="0"/>
          </a:p>
          <a:p>
            <a:pPr>
              <a:lnSpc>
                <a:spcPct val="110000"/>
              </a:lnSpc>
              <a:spcBef>
                <a:spcPts val="1600"/>
              </a:spcBef>
            </a:pPr>
            <a:r>
              <a:rPr lang="en-US" dirty="0" err="1"/>
              <a:t>Tutty</a:t>
            </a:r>
            <a:r>
              <a:rPr lang="en-US" dirty="0"/>
              <a:t> MA, </a:t>
            </a:r>
            <a:r>
              <a:rPr lang="en-US" dirty="0" err="1"/>
              <a:t>Carlasare</a:t>
            </a:r>
            <a:r>
              <a:rPr lang="en-US" dirty="0"/>
              <a:t> LE, Lloyd S, </a:t>
            </a:r>
            <a:r>
              <a:rPr lang="en-US" dirty="0" err="1"/>
              <a:t>Sinsky</a:t>
            </a:r>
            <a:r>
              <a:rPr lang="en-US" dirty="0"/>
              <a:t> CA. The complex case of EHRs: examining the factors impacting the EHR user experience. </a:t>
            </a:r>
            <a:r>
              <a:rPr lang="en-US" i="1" dirty="0"/>
              <a:t>J Am Med Inform Assoc</a:t>
            </a:r>
            <a:r>
              <a:rPr lang="en-US" dirty="0"/>
              <a:t>. 2019; 26(7):673-677. doi:</a:t>
            </a:r>
            <a:r>
              <a:rPr lang="en-US" dirty="0">
                <a:hlinkClick r:id="rId5"/>
              </a:rPr>
              <a:t>10.1093/jamia/ocz021</a:t>
            </a:r>
            <a:endParaRPr lang="en-US" dirty="0"/>
          </a:p>
          <a:p>
            <a:pPr>
              <a:lnSpc>
                <a:spcPct val="110000"/>
              </a:lnSpc>
              <a:spcBef>
                <a:spcPts val="1600"/>
              </a:spcBef>
            </a:pPr>
            <a:endParaRPr lang="en-US" dirty="0"/>
          </a:p>
        </p:txBody>
      </p:sp>
      <p:pic>
        <p:nvPicPr>
          <p:cNvPr id="4" name="Picture 3" descr="Shape&#10;&#10;Description automatically generated with low confidence">
            <a:extLst>
              <a:ext uri="{FF2B5EF4-FFF2-40B4-BE49-F238E27FC236}">
                <a16:creationId xmlns:a16="http://schemas.microsoft.com/office/drawing/2014/main" id="{2070951B-F1C4-C604-815E-CDCFE046B0B9}"/>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731" y="534262"/>
            <a:ext cx="987287" cy="987287"/>
          </a:xfrm>
          <a:prstGeom prst="rect">
            <a:avLst/>
          </a:prstGeom>
        </p:spPr>
      </p:pic>
    </p:spTree>
    <p:extLst>
      <p:ext uri="{BB962C8B-B14F-4D97-AF65-F5344CB8AC3E}">
        <p14:creationId xmlns:p14="http://schemas.microsoft.com/office/powerpoint/2010/main" val="1474786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82A2-AFFC-A9B2-3FE4-BEE72A2A3308}"/>
              </a:ext>
            </a:extLst>
          </p:cNvPr>
          <p:cNvSpPr>
            <a:spLocks noGrp="1"/>
          </p:cNvSpPr>
          <p:nvPr>
            <p:ph type="title"/>
          </p:nvPr>
        </p:nvSpPr>
        <p:spPr/>
        <p:txBody>
          <a:bodyPr/>
          <a:lstStyle/>
          <a:p>
            <a:r>
              <a:rPr lang="en-US" b="1" dirty="0"/>
              <a:t>Permitted uses</a:t>
            </a:r>
          </a:p>
        </p:txBody>
      </p:sp>
      <p:sp>
        <p:nvSpPr>
          <p:cNvPr id="3" name="Content Placeholder 2">
            <a:extLst>
              <a:ext uri="{FF2B5EF4-FFF2-40B4-BE49-F238E27FC236}">
                <a16:creationId xmlns:a16="http://schemas.microsoft.com/office/drawing/2014/main" id="{EAFBFA64-3749-7EEE-E07D-0EF02EE894DF}"/>
              </a:ext>
            </a:extLst>
          </p:cNvPr>
          <p:cNvSpPr>
            <a:spLocks noGrp="1"/>
          </p:cNvSpPr>
          <p:nvPr>
            <p:ph idx="1"/>
          </p:nvPr>
        </p:nvSpPr>
        <p:spPr>
          <a:xfrm>
            <a:off x="838200" y="1690689"/>
            <a:ext cx="10646044" cy="4997494"/>
          </a:xfrm>
        </p:spPr>
        <p:txBody>
          <a:bodyPr>
            <a:normAutofit lnSpcReduction="10000"/>
          </a:bodyPr>
          <a:lstStyle/>
          <a:p>
            <a:pPr marL="0" indent="0">
              <a:lnSpc>
                <a:spcPct val="100000"/>
              </a:lnSpc>
              <a:buNone/>
            </a:pPr>
            <a:r>
              <a:rPr lang="en-US" sz="1700" dirty="0"/>
              <a:t>© 2023 James H. Harrison, Jr. except as noted below. The original material in this slide set is made available under a </a:t>
            </a:r>
            <a:r>
              <a:rPr lang="en-US" sz="1700" dirty="0">
                <a:hlinkClick r:id="rId3"/>
              </a:rPr>
              <a:t>Creative Commons Attribution 4.0 (CC BY 4.0) International License</a:t>
            </a:r>
            <a:r>
              <a:rPr lang="en-US" sz="1700" dirty="0"/>
              <a:t>. The contents may be used without restriction, modified, and redistributed if they are attributed and any changes are indicated. Some graphical elements are used with permission or according to their own licenses requiring attribution. Attribution links are provided on the slide of use or on the Permitted Uses slide (this slide). These elements may be used and included in modified and redistributed work consistent with the licenses specified at the linked sites, provided that the links are included in the redistributed material. The cover image is a composite of two </a:t>
            </a:r>
            <a:r>
              <a:rPr lang="en-US" sz="1700" dirty="0">
                <a:hlinkClick r:id="rId4"/>
              </a:rPr>
              <a:t>laboratory images from Pixabay</a:t>
            </a:r>
            <a:r>
              <a:rPr lang="en-US" sz="1700" dirty="0"/>
              <a:t> available for use without attribution.</a:t>
            </a:r>
          </a:p>
          <a:p>
            <a:pPr marL="0" indent="0">
              <a:lnSpc>
                <a:spcPct val="100000"/>
              </a:lnSpc>
              <a:buNone/>
            </a:pPr>
            <a:endParaRPr lang="en-US" sz="1700" dirty="0"/>
          </a:p>
          <a:p>
            <a:pPr>
              <a:lnSpc>
                <a:spcPct val="100000"/>
              </a:lnSpc>
              <a:spcBef>
                <a:spcPts val="400"/>
              </a:spcBef>
            </a:pPr>
            <a:r>
              <a:rPr lang="en-US" sz="1500" dirty="0">
                <a:hlinkClick r:id="rId5"/>
              </a:rPr>
              <a:t>Agenda</a:t>
            </a:r>
            <a:r>
              <a:rPr lang="en-US" sz="1500" dirty="0"/>
              <a:t> and </a:t>
            </a:r>
            <a:r>
              <a:rPr lang="en-US" sz="1500" dirty="0">
                <a:hlinkClick r:id="rId6"/>
              </a:rPr>
              <a:t>database</a:t>
            </a:r>
            <a:r>
              <a:rPr lang="en-US" sz="1500" dirty="0"/>
              <a:t> icons created by </a:t>
            </a:r>
            <a:r>
              <a:rPr lang="en-US" sz="1500" dirty="0">
                <a:hlinkClick r:id="rId7"/>
              </a:rPr>
              <a:t>Freepik</a:t>
            </a:r>
            <a:r>
              <a:rPr lang="en-US" sz="1500" dirty="0"/>
              <a:t> – </a:t>
            </a:r>
            <a:r>
              <a:rPr lang="en-US" sz="1500" dirty="0" err="1">
                <a:hlinkClick r:id="rId7"/>
              </a:rPr>
              <a:t>Flaticon</a:t>
            </a:r>
            <a:endParaRPr lang="en-US" sz="1500" dirty="0"/>
          </a:p>
          <a:p>
            <a:pPr>
              <a:lnSpc>
                <a:spcPct val="100000"/>
              </a:lnSpc>
              <a:spcBef>
                <a:spcPts val="400"/>
              </a:spcBef>
            </a:pPr>
            <a:r>
              <a:rPr lang="en-US" sz="1500" dirty="0"/>
              <a:t>Server icons created by </a:t>
            </a:r>
            <a:r>
              <a:rPr lang="en-US" sz="1500" dirty="0">
                <a:hlinkClick r:id="rId8"/>
              </a:rPr>
              <a:t>Sumitsaengtong</a:t>
            </a:r>
            <a:r>
              <a:rPr lang="en-US" sz="1500" dirty="0"/>
              <a:t> and </a:t>
            </a:r>
            <a:r>
              <a:rPr lang="en-US" sz="1500" dirty="0">
                <a:hlinkClick r:id="rId9"/>
              </a:rPr>
              <a:t>Vector Squad</a:t>
            </a:r>
            <a:r>
              <a:rPr lang="en-US" sz="1500" dirty="0"/>
              <a:t> – </a:t>
            </a:r>
            <a:r>
              <a:rPr lang="en-US" sz="1500" dirty="0" err="1">
                <a:hlinkClick r:id="rId7"/>
              </a:rPr>
              <a:t>Flaticon</a:t>
            </a:r>
            <a:endParaRPr lang="en-US" sz="1500" dirty="0"/>
          </a:p>
          <a:p>
            <a:pPr>
              <a:lnSpc>
                <a:spcPct val="100000"/>
              </a:lnSpc>
              <a:spcBef>
                <a:spcPts val="400"/>
              </a:spcBef>
            </a:pPr>
            <a:r>
              <a:rPr lang="en-US" sz="1500" dirty="0">
                <a:hlinkClick r:id="rId10"/>
              </a:rPr>
              <a:t>Workstation icon</a:t>
            </a:r>
            <a:r>
              <a:rPr lang="en-US" sz="1500" dirty="0"/>
              <a:t> created by </a:t>
            </a:r>
            <a:r>
              <a:rPr lang="en-US" sz="1500" dirty="0">
                <a:hlinkClick r:id="rId11"/>
              </a:rPr>
              <a:t>Muhammad Ali</a:t>
            </a:r>
            <a:r>
              <a:rPr lang="en-US" sz="1500" dirty="0"/>
              <a:t> – </a:t>
            </a:r>
            <a:r>
              <a:rPr lang="en-US" sz="1500" dirty="0" err="1">
                <a:hlinkClick r:id="rId7"/>
              </a:rPr>
              <a:t>Flaticon</a:t>
            </a:r>
            <a:endParaRPr lang="en-US" sz="1500" dirty="0"/>
          </a:p>
          <a:p>
            <a:pPr>
              <a:lnSpc>
                <a:spcPct val="100000"/>
              </a:lnSpc>
              <a:spcBef>
                <a:spcPts val="400"/>
              </a:spcBef>
            </a:pPr>
            <a:r>
              <a:rPr lang="en-US" sz="1500" dirty="0">
                <a:hlinkClick r:id="rId12"/>
              </a:rPr>
              <a:t>Strategic-plan icon</a:t>
            </a:r>
            <a:r>
              <a:rPr lang="en-US" sz="1500" dirty="0"/>
              <a:t> created by </a:t>
            </a:r>
            <a:r>
              <a:rPr lang="en-US" sz="1500" dirty="0" err="1">
                <a:hlinkClick r:id="rId13"/>
              </a:rPr>
              <a:t>Nualnoi</a:t>
            </a:r>
            <a:r>
              <a:rPr lang="en-US" sz="1500" dirty="0">
                <a:hlinkClick r:id="rId13"/>
              </a:rPr>
              <a:t> </a:t>
            </a:r>
            <a:r>
              <a:rPr lang="en-US" sz="1500" dirty="0" err="1">
                <a:hlinkClick r:id="rId13"/>
              </a:rPr>
              <a:t>Kinkaeo</a:t>
            </a:r>
            <a:r>
              <a:rPr lang="en-US" sz="1500" dirty="0"/>
              <a:t> – </a:t>
            </a:r>
            <a:r>
              <a:rPr lang="en-US" sz="1500" dirty="0" err="1">
                <a:hlinkClick r:id="rId7"/>
              </a:rPr>
              <a:t>Flaticon</a:t>
            </a:r>
            <a:endParaRPr lang="en-US" sz="1500" dirty="0"/>
          </a:p>
          <a:p>
            <a:pPr>
              <a:lnSpc>
                <a:spcPct val="100000"/>
              </a:lnSpc>
              <a:spcBef>
                <a:spcPts val="400"/>
              </a:spcBef>
            </a:pPr>
            <a:r>
              <a:rPr lang="en-US" sz="1500" dirty="0">
                <a:hlinkClick r:id="rId14"/>
              </a:rPr>
              <a:t>Brick icon</a:t>
            </a:r>
            <a:r>
              <a:rPr lang="en-US" sz="1500" dirty="0"/>
              <a:t> created by </a:t>
            </a:r>
            <a:r>
              <a:rPr lang="en-US" sz="1500" dirty="0" err="1">
                <a:hlinkClick r:id="rId15"/>
              </a:rPr>
              <a:t>Smashicons</a:t>
            </a:r>
            <a:r>
              <a:rPr lang="en-US" sz="1500" dirty="0"/>
              <a:t> – </a:t>
            </a:r>
            <a:r>
              <a:rPr lang="en-US" sz="1500" dirty="0" err="1">
                <a:hlinkClick r:id="rId7"/>
              </a:rPr>
              <a:t>Flaticon</a:t>
            </a:r>
            <a:endParaRPr lang="en-US" sz="1500" dirty="0"/>
          </a:p>
          <a:p>
            <a:pPr>
              <a:lnSpc>
                <a:spcPct val="100000"/>
              </a:lnSpc>
              <a:spcBef>
                <a:spcPts val="400"/>
              </a:spcBef>
            </a:pPr>
            <a:r>
              <a:rPr lang="en-US" sz="1500" dirty="0">
                <a:hlinkClick r:id="rId16"/>
              </a:rPr>
              <a:t>Testing icon</a:t>
            </a:r>
            <a:r>
              <a:rPr lang="en-US" sz="1500" dirty="0"/>
              <a:t> created by </a:t>
            </a:r>
            <a:r>
              <a:rPr lang="en-US" sz="1500" dirty="0" err="1">
                <a:hlinkClick r:id="rId17"/>
              </a:rPr>
              <a:t>smashingstocks</a:t>
            </a:r>
            <a:r>
              <a:rPr lang="en-US" sz="1500" dirty="0"/>
              <a:t> – </a:t>
            </a:r>
            <a:r>
              <a:rPr lang="en-US" sz="1500" dirty="0" err="1">
                <a:hlinkClick r:id="rId7"/>
              </a:rPr>
              <a:t>Flaticon</a:t>
            </a:r>
            <a:endParaRPr lang="en-US" sz="1500" dirty="0"/>
          </a:p>
          <a:p>
            <a:pPr>
              <a:lnSpc>
                <a:spcPct val="100000"/>
              </a:lnSpc>
              <a:spcBef>
                <a:spcPts val="400"/>
              </a:spcBef>
            </a:pPr>
            <a:r>
              <a:rPr lang="en-US" sz="1500" dirty="0">
                <a:hlinkClick r:id="rId18"/>
              </a:rPr>
              <a:t>Production icon</a:t>
            </a:r>
            <a:r>
              <a:rPr lang="en-US" sz="1500" dirty="0"/>
              <a:t> created by </a:t>
            </a:r>
            <a:r>
              <a:rPr lang="en-US" sz="1500" dirty="0">
                <a:hlinkClick r:id="rId19"/>
              </a:rPr>
              <a:t>Icon home</a:t>
            </a:r>
            <a:r>
              <a:rPr lang="en-US" sz="1500" dirty="0"/>
              <a:t> – </a:t>
            </a:r>
            <a:r>
              <a:rPr lang="en-US" sz="1500" dirty="0" err="1">
                <a:hlinkClick r:id="rId7"/>
              </a:rPr>
              <a:t>Flaticon</a:t>
            </a:r>
            <a:endParaRPr lang="en-US" sz="1500" dirty="0"/>
          </a:p>
          <a:p>
            <a:pPr>
              <a:lnSpc>
                <a:spcPct val="100000"/>
              </a:lnSpc>
              <a:spcBef>
                <a:spcPts val="400"/>
              </a:spcBef>
            </a:pPr>
            <a:r>
              <a:rPr lang="en-US" sz="1500" dirty="0">
                <a:hlinkClick r:id="rId20"/>
              </a:rPr>
              <a:t>Monitoring icon</a:t>
            </a:r>
            <a:r>
              <a:rPr lang="en-US" sz="1500" dirty="0"/>
              <a:t> created by </a:t>
            </a:r>
            <a:r>
              <a:rPr lang="en-US" sz="1500" dirty="0" err="1">
                <a:hlinkClick r:id="rId21"/>
              </a:rPr>
              <a:t>Afian</a:t>
            </a:r>
            <a:r>
              <a:rPr lang="en-US" sz="1500" dirty="0">
                <a:hlinkClick r:id="rId21"/>
              </a:rPr>
              <a:t> </a:t>
            </a:r>
            <a:r>
              <a:rPr lang="en-US" sz="1500" dirty="0" err="1">
                <a:hlinkClick r:id="rId21"/>
              </a:rPr>
              <a:t>Rochmah</a:t>
            </a:r>
            <a:r>
              <a:rPr lang="en-US" sz="1500" dirty="0">
                <a:hlinkClick r:id="rId21"/>
              </a:rPr>
              <a:t> </a:t>
            </a:r>
            <a:r>
              <a:rPr lang="en-US" sz="1500" dirty="0" err="1">
                <a:hlinkClick r:id="rId21"/>
              </a:rPr>
              <a:t>Afif</a:t>
            </a:r>
            <a:r>
              <a:rPr lang="en-US" sz="1500" dirty="0"/>
              <a:t> – </a:t>
            </a:r>
            <a:r>
              <a:rPr lang="en-US" sz="1500" dirty="0">
                <a:hlinkClick r:id="rId7"/>
              </a:rPr>
              <a:t>Flaticon</a:t>
            </a:r>
            <a:endParaRPr lang="en-US" sz="1500" dirty="0"/>
          </a:p>
          <a:p>
            <a:pPr>
              <a:lnSpc>
                <a:spcPct val="100000"/>
              </a:lnSpc>
              <a:spcBef>
                <a:spcPts val="400"/>
              </a:spcBef>
            </a:pPr>
            <a:r>
              <a:rPr lang="en-US" sz="1500" dirty="0">
                <a:hlinkClick r:id="rId22"/>
              </a:rPr>
              <a:t>Gaming icon (key)</a:t>
            </a:r>
            <a:r>
              <a:rPr lang="en-US" sz="1500" dirty="0"/>
              <a:t> created by </a:t>
            </a:r>
            <a:r>
              <a:rPr lang="en-US" sz="1500" dirty="0" err="1">
                <a:hlinkClick r:id="rId23"/>
              </a:rPr>
              <a:t>juicy_fish</a:t>
            </a:r>
            <a:r>
              <a:rPr lang="en-US" sz="1500" dirty="0"/>
              <a:t> – </a:t>
            </a:r>
            <a:r>
              <a:rPr lang="en-US" sz="1500" dirty="0" err="1">
                <a:hlinkClick r:id="rId7"/>
              </a:rPr>
              <a:t>Flaticon</a:t>
            </a:r>
            <a:endParaRPr lang="en-US" sz="1500" dirty="0"/>
          </a:p>
          <a:p>
            <a:pPr>
              <a:lnSpc>
                <a:spcPct val="100000"/>
              </a:lnSpc>
              <a:spcBef>
                <a:spcPts val="400"/>
              </a:spcBef>
            </a:pPr>
            <a:r>
              <a:rPr lang="en-US" sz="1500" dirty="0">
                <a:hlinkClick r:id="rId24"/>
              </a:rPr>
              <a:t>Book icon</a:t>
            </a:r>
            <a:r>
              <a:rPr lang="en-US" sz="1500" dirty="0"/>
              <a:t> created by </a:t>
            </a:r>
            <a:r>
              <a:rPr lang="en-US" sz="1500" dirty="0">
                <a:hlinkClick r:id="rId25"/>
              </a:rPr>
              <a:t>Good Ware</a:t>
            </a:r>
            <a:r>
              <a:rPr lang="en-US" sz="1500" dirty="0"/>
              <a:t> – </a:t>
            </a:r>
            <a:r>
              <a:rPr lang="en-US" sz="1500" dirty="0" err="1">
                <a:hlinkClick r:id="rId7"/>
              </a:rPr>
              <a:t>Flaticon</a:t>
            </a:r>
            <a:endParaRPr lang="en-US" sz="1500" dirty="0">
              <a:hlinkClick r:id="rId26"/>
            </a:endParaRPr>
          </a:p>
        </p:txBody>
      </p:sp>
      <p:pic>
        <p:nvPicPr>
          <p:cNvPr id="4" name="Picture 3">
            <a:extLst>
              <a:ext uri="{FF2B5EF4-FFF2-40B4-BE49-F238E27FC236}">
                <a16:creationId xmlns:a16="http://schemas.microsoft.com/office/drawing/2014/main" id="{0C8A038B-6923-F6EA-BA40-9A74F7D2CFDA}"/>
              </a:ext>
            </a:extLst>
          </p:cNvPr>
          <p:cNvPicPr>
            <a:picLocks noChangeAspect="1"/>
          </p:cNvPicPr>
          <p:nvPr/>
        </p:nvPicPr>
        <p:blipFill>
          <a:blip r:embed="rId27"/>
          <a:stretch>
            <a:fillRect/>
          </a:stretch>
        </p:blipFill>
        <p:spPr>
          <a:xfrm>
            <a:off x="4463143" y="818356"/>
            <a:ext cx="1219200" cy="419100"/>
          </a:xfrm>
          <a:prstGeom prst="rect">
            <a:avLst/>
          </a:prstGeom>
        </p:spPr>
      </p:pic>
    </p:spTree>
    <p:extLst>
      <p:ext uri="{BB962C8B-B14F-4D97-AF65-F5344CB8AC3E}">
        <p14:creationId xmlns:p14="http://schemas.microsoft.com/office/powerpoint/2010/main" val="200693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B643-E234-F31C-B9E3-3FDB53EE80EE}"/>
              </a:ext>
            </a:extLst>
          </p:cNvPr>
          <p:cNvSpPr>
            <a:spLocks noGrp="1"/>
          </p:cNvSpPr>
          <p:nvPr>
            <p:ph type="title"/>
          </p:nvPr>
        </p:nvSpPr>
        <p:spPr>
          <a:xfrm>
            <a:off x="2173574" y="365125"/>
            <a:ext cx="9180225" cy="1325563"/>
          </a:xfrm>
        </p:spPr>
        <p:txBody>
          <a:bodyPr/>
          <a:lstStyle/>
          <a:p>
            <a:r>
              <a:rPr lang="en-US" b="1" dirty="0"/>
              <a:t>Database systems in healthcare</a:t>
            </a:r>
          </a:p>
        </p:txBody>
      </p:sp>
      <p:sp>
        <p:nvSpPr>
          <p:cNvPr id="3" name="Content Placeholder 2">
            <a:extLst>
              <a:ext uri="{FF2B5EF4-FFF2-40B4-BE49-F238E27FC236}">
                <a16:creationId xmlns:a16="http://schemas.microsoft.com/office/drawing/2014/main" id="{19B02C4B-9F01-D10A-BFE1-B79CF97EB1CB}"/>
              </a:ext>
            </a:extLst>
          </p:cNvPr>
          <p:cNvSpPr>
            <a:spLocks noGrp="1"/>
          </p:cNvSpPr>
          <p:nvPr>
            <p:ph idx="1"/>
          </p:nvPr>
        </p:nvSpPr>
        <p:spPr>
          <a:xfrm>
            <a:off x="838200" y="1825625"/>
            <a:ext cx="10515600" cy="4667250"/>
          </a:xfrm>
        </p:spPr>
        <p:txBody>
          <a:bodyPr>
            <a:normAutofit/>
          </a:bodyPr>
          <a:lstStyle/>
          <a:p>
            <a:pPr>
              <a:lnSpc>
                <a:spcPct val="100000"/>
              </a:lnSpc>
            </a:pPr>
            <a:r>
              <a:rPr lang="en-US" sz="3600" dirty="0"/>
              <a:t>The health care information ecosystem</a:t>
            </a:r>
          </a:p>
          <a:p>
            <a:pPr lvl="1">
              <a:lnSpc>
                <a:spcPct val="100000"/>
              </a:lnSpc>
            </a:pPr>
            <a:r>
              <a:rPr lang="en-US" sz="3200" dirty="0"/>
              <a:t>Clinical core systems and ancillary/clinical-service systems</a:t>
            </a:r>
          </a:p>
          <a:p>
            <a:pPr lvl="1">
              <a:lnSpc>
                <a:spcPct val="100000"/>
              </a:lnSpc>
            </a:pPr>
            <a:r>
              <a:rPr lang="en-US" sz="3200" dirty="0"/>
              <a:t>Business systems</a:t>
            </a:r>
          </a:p>
          <a:p>
            <a:pPr>
              <a:lnSpc>
                <a:spcPct val="100000"/>
              </a:lnSpc>
            </a:pPr>
            <a:r>
              <a:rPr lang="en-US" sz="3600" dirty="0"/>
              <a:t>Pathology information systems</a:t>
            </a:r>
          </a:p>
          <a:p>
            <a:pPr lvl="1">
              <a:lnSpc>
                <a:spcPct val="100000"/>
              </a:lnSpc>
            </a:pPr>
            <a:r>
              <a:rPr lang="en-US" sz="3200" dirty="0"/>
              <a:t>A clinical service system</a:t>
            </a:r>
          </a:p>
          <a:p>
            <a:pPr lvl="1">
              <a:lnSpc>
                <a:spcPct val="100000"/>
              </a:lnSpc>
            </a:pPr>
            <a:r>
              <a:rPr lang="en-US" sz="3200" dirty="0"/>
              <a:t>Core systems: LIS, APLIS and associated software</a:t>
            </a:r>
            <a:endParaRPr lang="en-US" sz="3600" dirty="0"/>
          </a:p>
          <a:p>
            <a:pPr lvl="1">
              <a:lnSpc>
                <a:spcPct val="100000"/>
              </a:lnSpc>
            </a:pPr>
            <a:r>
              <a:rPr lang="en-US" sz="3200" dirty="0"/>
              <a:t>Blood bank, molecular diagnostics LIS and others</a:t>
            </a:r>
          </a:p>
          <a:p>
            <a:pPr lvl="1">
              <a:lnSpc>
                <a:spcPct val="100000"/>
              </a:lnSpc>
            </a:pPr>
            <a:r>
              <a:rPr lang="en-US" sz="3200" dirty="0"/>
              <a:t>Outreach systems</a:t>
            </a:r>
          </a:p>
        </p:txBody>
      </p:sp>
      <p:pic>
        <p:nvPicPr>
          <p:cNvPr id="4" name="Picture 3">
            <a:extLst>
              <a:ext uri="{FF2B5EF4-FFF2-40B4-BE49-F238E27FC236}">
                <a16:creationId xmlns:a16="http://schemas.microsoft.com/office/drawing/2014/main" id="{08601721-9EA8-34C3-C504-ADD01F9C82A1}"/>
              </a:ext>
            </a:extLst>
          </p:cNvPr>
          <p:cNvPicPr>
            <a:picLocks noChangeAspect="1"/>
          </p:cNvPicPr>
          <p:nvPr/>
        </p:nvPicPr>
        <p:blipFill>
          <a:blip r:embed="rId3">
            <a:duotone>
              <a:schemeClr val="accent5">
                <a:shade val="45000"/>
                <a:satMod val="135000"/>
              </a:schemeClr>
              <a:prstClr val="white"/>
            </a:duotone>
          </a:blip>
          <a:stretch>
            <a:fillRect/>
          </a:stretch>
        </p:blipFill>
        <p:spPr>
          <a:xfrm>
            <a:off x="838200" y="509784"/>
            <a:ext cx="1034203" cy="1034203"/>
          </a:xfrm>
          <a:prstGeom prst="rect">
            <a:avLst/>
          </a:prstGeom>
        </p:spPr>
      </p:pic>
    </p:spTree>
    <p:extLst>
      <p:ext uri="{BB962C8B-B14F-4D97-AF65-F5344CB8AC3E}">
        <p14:creationId xmlns:p14="http://schemas.microsoft.com/office/powerpoint/2010/main" val="242812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C251-DCE2-1BB9-CAD5-84662F79CA55}"/>
              </a:ext>
            </a:extLst>
          </p:cNvPr>
          <p:cNvSpPr>
            <a:spLocks noGrp="1"/>
          </p:cNvSpPr>
          <p:nvPr>
            <p:ph type="title"/>
          </p:nvPr>
        </p:nvSpPr>
        <p:spPr/>
        <p:txBody>
          <a:bodyPr/>
          <a:lstStyle/>
          <a:p>
            <a:r>
              <a:rPr lang="en-US" b="1" dirty="0"/>
              <a:t>General architecture of HIS</a:t>
            </a:r>
          </a:p>
        </p:txBody>
      </p:sp>
      <p:sp>
        <p:nvSpPr>
          <p:cNvPr id="3" name="Content Placeholder 2">
            <a:extLst>
              <a:ext uri="{FF2B5EF4-FFF2-40B4-BE49-F238E27FC236}">
                <a16:creationId xmlns:a16="http://schemas.microsoft.com/office/drawing/2014/main" id="{0A95D454-8954-D9A3-D668-43BEC88DC3CC}"/>
              </a:ext>
            </a:extLst>
          </p:cNvPr>
          <p:cNvSpPr>
            <a:spLocks noGrp="1"/>
          </p:cNvSpPr>
          <p:nvPr>
            <p:ph idx="1"/>
          </p:nvPr>
        </p:nvSpPr>
        <p:spPr>
          <a:xfrm>
            <a:off x="838200" y="1660735"/>
            <a:ext cx="10515600" cy="1803744"/>
          </a:xfrm>
        </p:spPr>
        <p:txBody>
          <a:bodyPr>
            <a:normAutofit lnSpcReduction="10000"/>
          </a:bodyPr>
          <a:lstStyle/>
          <a:p>
            <a:r>
              <a:rPr lang="en-US" dirty="0"/>
              <a:t>A client-server database system </a:t>
            </a:r>
          </a:p>
          <a:p>
            <a:r>
              <a:rPr lang="en-US" dirty="0"/>
              <a:t>One or more workflow systems built on top</a:t>
            </a:r>
          </a:p>
          <a:p>
            <a:pPr lvl="1"/>
            <a:r>
              <a:rPr lang="en-US" dirty="0"/>
              <a:t>Workflow systems support </a:t>
            </a:r>
            <a:r>
              <a:rPr lang="en-US" b="1" dirty="0"/>
              <a:t>use cases</a:t>
            </a:r>
          </a:p>
          <a:p>
            <a:r>
              <a:rPr lang="en-US" dirty="0"/>
              <a:t>Independent vs. integrated systems</a:t>
            </a:r>
          </a:p>
        </p:txBody>
      </p:sp>
      <p:pic>
        <p:nvPicPr>
          <p:cNvPr id="4" name="Picture 3">
            <a:extLst>
              <a:ext uri="{FF2B5EF4-FFF2-40B4-BE49-F238E27FC236}">
                <a16:creationId xmlns:a16="http://schemas.microsoft.com/office/drawing/2014/main" id="{BDB6CF87-F4A3-EF33-07F1-ABC4FF63892E}"/>
              </a:ext>
            </a:extLst>
          </p:cNvPr>
          <p:cNvPicPr>
            <a:picLocks noChangeAspect="1"/>
          </p:cNvPicPr>
          <p:nvPr/>
        </p:nvPicPr>
        <p:blipFill>
          <a:blip r:embed="rId3">
            <a:duotone>
              <a:schemeClr val="accent5">
                <a:shade val="45000"/>
                <a:satMod val="135000"/>
              </a:schemeClr>
              <a:prstClr val="white"/>
            </a:duotone>
          </a:blip>
          <a:stretch>
            <a:fillRect/>
          </a:stretch>
        </p:blipFill>
        <p:spPr>
          <a:xfrm>
            <a:off x="2241307" y="3939662"/>
            <a:ext cx="1046544" cy="1046544"/>
          </a:xfrm>
          <a:prstGeom prst="rect">
            <a:avLst/>
          </a:prstGeom>
        </p:spPr>
      </p:pic>
      <p:pic>
        <p:nvPicPr>
          <p:cNvPr id="5" name="Picture 4">
            <a:extLst>
              <a:ext uri="{FF2B5EF4-FFF2-40B4-BE49-F238E27FC236}">
                <a16:creationId xmlns:a16="http://schemas.microsoft.com/office/drawing/2014/main" id="{A3E7F2D3-DB7D-D13A-7D88-EA81A5910C77}"/>
              </a:ext>
            </a:extLst>
          </p:cNvPr>
          <p:cNvPicPr>
            <a:picLocks noChangeAspect="1"/>
          </p:cNvPicPr>
          <p:nvPr/>
        </p:nvPicPr>
        <p:blipFill>
          <a:blip r:embed="rId4">
            <a:duotone>
              <a:schemeClr val="accent5">
                <a:shade val="45000"/>
                <a:satMod val="135000"/>
              </a:schemeClr>
              <a:prstClr val="white"/>
            </a:duotone>
          </a:blip>
          <a:stretch>
            <a:fillRect/>
          </a:stretch>
        </p:blipFill>
        <p:spPr>
          <a:xfrm>
            <a:off x="8804496" y="3992259"/>
            <a:ext cx="935847" cy="935847"/>
          </a:xfrm>
          <a:prstGeom prst="rect">
            <a:avLst/>
          </a:prstGeom>
        </p:spPr>
      </p:pic>
      <p:pic>
        <p:nvPicPr>
          <p:cNvPr id="6" name="Picture 5">
            <a:extLst>
              <a:ext uri="{FF2B5EF4-FFF2-40B4-BE49-F238E27FC236}">
                <a16:creationId xmlns:a16="http://schemas.microsoft.com/office/drawing/2014/main" id="{2597607F-BE37-D997-C827-D82F6F845AF4}"/>
              </a:ext>
            </a:extLst>
          </p:cNvPr>
          <p:cNvPicPr>
            <a:picLocks noChangeAspect="1"/>
          </p:cNvPicPr>
          <p:nvPr/>
        </p:nvPicPr>
        <p:blipFill>
          <a:blip r:embed="rId4">
            <a:duotone>
              <a:schemeClr val="accent5">
                <a:shade val="45000"/>
                <a:satMod val="135000"/>
              </a:schemeClr>
              <a:prstClr val="white"/>
            </a:duotone>
          </a:blip>
          <a:stretch>
            <a:fillRect/>
          </a:stretch>
        </p:blipFill>
        <p:spPr>
          <a:xfrm>
            <a:off x="8808741" y="3154613"/>
            <a:ext cx="935847" cy="935847"/>
          </a:xfrm>
          <a:prstGeom prst="rect">
            <a:avLst/>
          </a:prstGeom>
        </p:spPr>
      </p:pic>
      <p:sp>
        <p:nvSpPr>
          <p:cNvPr id="11" name="TextBox 10">
            <a:extLst>
              <a:ext uri="{FF2B5EF4-FFF2-40B4-BE49-F238E27FC236}">
                <a16:creationId xmlns:a16="http://schemas.microsoft.com/office/drawing/2014/main" id="{4B6F5F96-D858-FEB7-2CBB-BF5BA15CF1A2}"/>
              </a:ext>
            </a:extLst>
          </p:cNvPr>
          <p:cNvSpPr txBox="1"/>
          <p:nvPr/>
        </p:nvSpPr>
        <p:spPr>
          <a:xfrm>
            <a:off x="1397345" y="5124539"/>
            <a:ext cx="2734467" cy="830997"/>
          </a:xfrm>
          <a:prstGeom prst="rect">
            <a:avLst/>
          </a:prstGeom>
          <a:noFill/>
        </p:spPr>
        <p:txBody>
          <a:bodyPr wrap="none" rtlCol="0">
            <a:spAutoFit/>
          </a:bodyPr>
          <a:lstStyle/>
          <a:p>
            <a:pPr algn="ctr"/>
            <a:r>
              <a:rPr lang="en-US" sz="1600" dirty="0"/>
              <a:t>Database and</a:t>
            </a:r>
          </a:p>
          <a:p>
            <a:pPr algn="ctr"/>
            <a:r>
              <a:rPr lang="en-US" sz="1600" dirty="0"/>
              <a:t>Database management system</a:t>
            </a:r>
          </a:p>
          <a:p>
            <a:pPr algn="ctr"/>
            <a:r>
              <a:rPr lang="en-US" sz="1600" dirty="0"/>
              <a:t>(back end)</a:t>
            </a:r>
          </a:p>
        </p:txBody>
      </p:sp>
      <p:sp>
        <p:nvSpPr>
          <p:cNvPr id="13" name="TextBox 12">
            <a:extLst>
              <a:ext uri="{FF2B5EF4-FFF2-40B4-BE49-F238E27FC236}">
                <a16:creationId xmlns:a16="http://schemas.microsoft.com/office/drawing/2014/main" id="{D8F0F2C9-CC5D-CB73-ED5B-89E6A6E31A7F}"/>
              </a:ext>
            </a:extLst>
          </p:cNvPr>
          <p:cNvSpPr txBox="1"/>
          <p:nvPr/>
        </p:nvSpPr>
        <p:spPr>
          <a:xfrm>
            <a:off x="8428438" y="5592786"/>
            <a:ext cx="1687962" cy="830997"/>
          </a:xfrm>
          <a:prstGeom prst="rect">
            <a:avLst/>
          </a:prstGeom>
          <a:noFill/>
        </p:spPr>
        <p:txBody>
          <a:bodyPr wrap="none" rtlCol="0">
            <a:spAutoFit/>
          </a:bodyPr>
          <a:lstStyle/>
          <a:p>
            <a:pPr algn="ctr"/>
            <a:r>
              <a:rPr lang="en-US" sz="1600" dirty="0"/>
              <a:t>Client computers</a:t>
            </a:r>
          </a:p>
          <a:p>
            <a:pPr algn="ctr"/>
            <a:r>
              <a:rPr lang="en-US" sz="1600" dirty="0"/>
              <a:t>User interface</a:t>
            </a:r>
          </a:p>
          <a:p>
            <a:pPr algn="ctr"/>
            <a:r>
              <a:rPr lang="en-US" sz="1600" dirty="0"/>
              <a:t>Display workflows</a:t>
            </a:r>
          </a:p>
        </p:txBody>
      </p:sp>
      <p:pic>
        <p:nvPicPr>
          <p:cNvPr id="16" name="Picture 15">
            <a:extLst>
              <a:ext uri="{FF2B5EF4-FFF2-40B4-BE49-F238E27FC236}">
                <a16:creationId xmlns:a16="http://schemas.microsoft.com/office/drawing/2014/main" id="{F8119930-E3C8-BA4E-C150-31628B1826F7}"/>
              </a:ext>
            </a:extLst>
          </p:cNvPr>
          <p:cNvPicPr>
            <a:picLocks noChangeAspect="1"/>
          </p:cNvPicPr>
          <p:nvPr/>
        </p:nvPicPr>
        <p:blipFill>
          <a:blip r:embed="rId5">
            <a:duotone>
              <a:schemeClr val="accent5">
                <a:shade val="45000"/>
                <a:satMod val="135000"/>
              </a:schemeClr>
              <a:prstClr val="white"/>
            </a:duotone>
          </a:blip>
          <a:stretch>
            <a:fillRect/>
          </a:stretch>
        </p:blipFill>
        <p:spPr>
          <a:xfrm>
            <a:off x="5503241" y="3942316"/>
            <a:ext cx="1046544" cy="1046544"/>
          </a:xfrm>
          <a:prstGeom prst="rect">
            <a:avLst/>
          </a:prstGeom>
        </p:spPr>
      </p:pic>
      <p:sp>
        <p:nvSpPr>
          <p:cNvPr id="18" name="TextBox 17">
            <a:extLst>
              <a:ext uri="{FF2B5EF4-FFF2-40B4-BE49-F238E27FC236}">
                <a16:creationId xmlns:a16="http://schemas.microsoft.com/office/drawing/2014/main" id="{CD5A4538-24E3-D2EA-130A-A63474E9A054}"/>
              </a:ext>
            </a:extLst>
          </p:cNvPr>
          <p:cNvSpPr txBox="1"/>
          <p:nvPr/>
        </p:nvSpPr>
        <p:spPr>
          <a:xfrm>
            <a:off x="4733922" y="5038241"/>
            <a:ext cx="2585195" cy="830997"/>
          </a:xfrm>
          <a:prstGeom prst="rect">
            <a:avLst/>
          </a:prstGeom>
          <a:noFill/>
        </p:spPr>
        <p:txBody>
          <a:bodyPr wrap="none" rtlCol="0">
            <a:spAutoFit/>
          </a:bodyPr>
          <a:lstStyle/>
          <a:p>
            <a:pPr algn="ctr"/>
            <a:r>
              <a:rPr lang="en-US" sz="1600" dirty="0"/>
              <a:t>Application server</a:t>
            </a:r>
          </a:p>
          <a:p>
            <a:pPr algn="ctr"/>
            <a:r>
              <a:rPr lang="en-US" sz="1600" dirty="0"/>
              <a:t>Implements workflows</a:t>
            </a:r>
          </a:p>
          <a:p>
            <a:pPr algn="ctr"/>
            <a:r>
              <a:rPr lang="en-US" sz="1600" dirty="0"/>
              <a:t>Stored DB queries &amp; updates</a:t>
            </a:r>
          </a:p>
        </p:txBody>
      </p:sp>
      <p:pic>
        <p:nvPicPr>
          <p:cNvPr id="19" name="Picture 18">
            <a:extLst>
              <a:ext uri="{FF2B5EF4-FFF2-40B4-BE49-F238E27FC236}">
                <a16:creationId xmlns:a16="http://schemas.microsoft.com/office/drawing/2014/main" id="{76C9B548-CDE8-7815-506D-F06581CDA54F}"/>
              </a:ext>
            </a:extLst>
          </p:cNvPr>
          <p:cNvPicPr>
            <a:picLocks noChangeAspect="1"/>
          </p:cNvPicPr>
          <p:nvPr/>
        </p:nvPicPr>
        <p:blipFill>
          <a:blip r:embed="rId4">
            <a:duotone>
              <a:schemeClr val="accent5">
                <a:shade val="45000"/>
                <a:satMod val="135000"/>
              </a:schemeClr>
              <a:prstClr val="white"/>
            </a:duotone>
          </a:blip>
          <a:stretch>
            <a:fillRect/>
          </a:stretch>
        </p:blipFill>
        <p:spPr>
          <a:xfrm>
            <a:off x="8808741" y="4801456"/>
            <a:ext cx="935847" cy="935847"/>
          </a:xfrm>
          <a:prstGeom prst="rect">
            <a:avLst/>
          </a:prstGeom>
        </p:spPr>
      </p:pic>
      <p:sp>
        <p:nvSpPr>
          <p:cNvPr id="20" name="TextBox 19">
            <a:extLst>
              <a:ext uri="{FF2B5EF4-FFF2-40B4-BE49-F238E27FC236}">
                <a16:creationId xmlns:a16="http://schemas.microsoft.com/office/drawing/2014/main" id="{26EE3754-3BC0-9540-5D00-02BA09CC11C3}"/>
              </a:ext>
            </a:extLst>
          </p:cNvPr>
          <p:cNvSpPr txBox="1"/>
          <p:nvPr/>
        </p:nvSpPr>
        <p:spPr>
          <a:xfrm>
            <a:off x="9911750" y="3418885"/>
            <a:ext cx="1324465" cy="400110"/>
          </a:xfrm>
          <a:prstGeom prst="rect">
            <a:avLst/>
          </a:prstGeom>
          <a:noFill/>
        </p:spPr>
        <p:txBody>
          <a:bodyPr wrap="none" rtlCol="0">
            <a:spAutoFit/>
          </a:bodyPr>
          <a:lstStyle/>
          <a:p>
            <a:r>
              <a:rPr lang="en-US" sz="2000" dirty="0"/>
              <a:t>Outpatient</a:t>
            </a:r>
          </a:p>
        </p:txBody>
      </p:sp>
      <p:sp>
        <p:nvSpPr>
          <p:cNvPr id="21" name="TextBox 20">
            <a:extLst>
              <a:ext uri="{FF2B5EF4-FFF2-40B4-BE49-F238E27FC236}">
                <a16:creationId xmlns:a16="http://schemas.microsoft.com/office/drawing/2014/main" id="{AE9901DB-F6C6-1B31-9A80-85FAEE5BD3D3}"/>
              </a:ext>
            </a:extLst>
          </p:cNvPr>
          <p:cNvSpPr txBox="1"/>
          <p:nvPr/>
        </p:nvSpPr>
        <p:spPr>
          <a:xfrm>
            <a:off x="9911750" y="4221920"/>
            <a:ext cx="1132105" cy="400110"/>
          </a:xfrm>
          <a:prstGeom prst="rect">
            <a:avLst/>
          </a:prstGeom>
          <a:noFill/>
        </p:spPr>
        <p:txBody>
          <a:bodyPr wrap="none" rtlCol="0">
            <a:spAutoFit/>
          </a:bodyPr>
          <a:lstStyle/>
          <a:p>
            <a:r>
              <a:rPr lang="en-US" sz="2000" dirty="0"/>
              <a:t>Inpatient</a:t>
            </a:r>
          </a:p>
        </p:txBody>
      </p:sp>
      <p:sp>
        <p:nvSpPr>
          <p:cNvPr id="22" name="TextBox 21">
            <a:extLst>
              <a:ext uri="{FF2B5EF4-FFF2-40B4-BE49-F238E27FC236}">
                <a16:creationId xmlns:a16="http://schemas.microsoft.com/office/drawing/2014/main" id="{97F21B84-8D6F-1901-6CB2-FCE365E62974}"/>
              </a:ext>
            </a:extLst>
          </p:cNvPr>
          <p:cNvSpPr txBox="1"/>
          <p:nvPr/>
        </p:nvSpPr>
        <p:spPr>
          <a:xfrm>
            <a:off x="9908034" y="4874454"/>
            <a:ext cx="1281505" cy="707886"/>
          </a:xfrm>
          <a:prstGeom prst="rect">
            <a:avLst/>
          </a:prstGeom>
          <a:noFill/>
        </p:spPr>
        <p:txBody>
          <a:bodyPr wrap="none" rtlCol="0">
            <a:spAutoFit/>
          </a:bodyPr>
          <a:lstStyle/>
          <a:p>
            <a:r>
              <a:rPr lang="en-US" sz="2000" dirty="0"/>
              <a:t>Operating </a:t>
            </a:r>
          </a:p>
          <a:p>
            <a:r>
              <a:rPr lang="en-US" sz="2000" dirty="0"/>
              <a:t>room</a:t>
            </a:r>
          </a:p>
        </p:txBody>
      </p:sp>
      <p:cxnSp>
        <p:nvCxnSpPr>
          <p:cNvPr id="24" name="Straight Arrow Connector 23">
            <a:extLst>
              <a:ext uri="{FF2B5EF4-FFF2-40B4-BE49-F238E27FC236}">
                <a16:creationId xmlns:a16="http://schemas.microsoft.com/office/drawing/2014/main" id="{B8D029D5-A655-7F4E-9DA0-6663CEEE4714}"/>
              </a:ext>
            </a:extLst>
          </p:cNvPr>
          <p:cNvCxnSpPr>
            <a:cxnSpLocks/>
            <a:endCxn id="6" idx="1"/>
          </p:cNvCxnSpPr>
          <p:nvPr/>
        </p:nvCxnSpPr>
        <p:spPr>
          <a:xfrm flipV="1">
            <a:off x="6549785" y="3622537"/>
            <a:ext cx="2258956" cy="621984"/>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A957F37-8104-D762-913F-7DF087473EE1}"/>
              </a:ext>
            </a:extLst>
          </p:cNvPr>
          <p:cNvCxnSpPr>
            <a:cxnSpLocks/>
            <a:stCxn id="5" idx="1"/>
            <a:endCxn id="16" idx="3"/>
          </p:cNvCxnSpPr>
          <p:nvPr/>
        </p:nvCxnSpPr>
        <p:spPr>
          <a:xfrm flipH="1">
            <a:off x="6549785" y="4460183"/>
            <a:ext cx="2254711" cy="5405"/>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DF94A97-9231-EB80-3DED-845CFE135BB4}"/>
              </a:ext>
            </a:extLst>
          </p:cNvPr>
          <p:cNvCxnSpPr>
            <a:cxnSpLocks/>
            <a:endCxn id="19" idx="1"/>
          </p:cNvCxnSpPr>
          <p:nvPr/>
        </p:nvCxnSpPr>
        <p:spPr>
          <a:xfrm>
            <a:off x="6549785" y="4681250"/>
            <a:ext cx="2258956" cy="588130"/>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C6B326E-2A38-2EC6-E6A0-B57C19BAA95A}"/>
              </a:ext>
            </a:extLst>
          </p:cNvPr>
          <p:cNvCxnSpPr>
            <a:cxnSpLocks/>
            <a:stCxn id="4" idx="3"/>
            <a:endCxn id="16" idx="1"/>
          </p:cNvCxnSpPr>
          <p:nvPr/>
        </p:nvCxnSpPr>
        <p:spPr>
          <a:xfrm>
            <a:off x="3287851" y="4462934"/>
            <a:ext cx="2215390" cy="2654"/>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F6896B8-D082-AEEB-63B0-472C9BE2A2D0}"/>
              </a:ext>
            </a:extLst>
          </p:cNvPr>
          <p:cNvSpPr txBox="1"/>
          <p:nvPr/>
        </p:nvSpPr>
        <p:spPr>
          <a:xfrm>
            <a:off x="3430455" y="3747436"/>
            <a:ext cx="1957780" cy="646331"/>
          </a:xfrm>
          <a:prstGeom prst="rect">
            <a:avLst/>
          </a:prstGeom>
          <a:noFill/>
        </p:spPr>
        <p:txBody>
          <a:bodyPr wrap="none" rtlCol="0">
            <a:spAutoFit/>
          </a:bodyPr>
          <a:lstStyle/>
          <a:p>
            <a:pPr algn="ctr"/>
            <a:r>
              <a:rPr lang="en-US" dirty="0"/>
              <a:t>Database</a:t>
            </a:r>
          </a:p>
          <a:p>
            <a:pPr algn="ctr"/>
            <a:r>
              <a:rPr lang="en-US" dirty="0"/>
              <a:t>Queries &amp; Updates</a:t>
            </a:r>
          </a:p>
        </p:txBody>
      </p:sp>
      <p:sp>
        <p:nvSpPr>
          <p:cNvPr id="41" name="TextBox 40">
            <a:extLst>
              <a:ext uri="{FF2B5EF4-FFF2-40B4-BE49-F238E27FC236}">
                <a16:creationId xmlns:a16="http://schemas.microsoft.com/office/drawing/2014/main" id="{DDF8CD44-2559-F10F-34FE-65720FB655E7}"/>
              </a:ext>
            </a:extLst>
          </p:cNvPr>
          <p:cNvSpPr txBox="1"/>
          <p:nvPr/>
        </p:nvSpPr>
        <p:spPr>
          <a:xfrm>
            <a:off x="6763047" y="3040547"/>
            <a:ext cx="1860381" cy="646331"/>
          </a:xfrm>
          <a:prstGeom prst="rect">
            <a:avLst/>
          </a:prstGeom>
          <a:noFill/>
        </p:spPr>
        <p:txBody>
          <a:bodyPr wrap="none" rtlCol="0">
            <a:spAutoFit/>
          </a:bodyPr>
          <a:lstStyle/>
          <a:p>
            <a:pPr algn="ctr"/>
            <a:r>
              <a:rPr lang="en-US" dirty="0"/>
              <a:t>Workflow-specific</a:t>
            </a:r>
          </a:p>
          <a:p>
            <a:pPr algn="ctr"/>
            <a:r>
              <a:rPr lang="en-US" dirty="0"/>
              <a:t>screens &amp; data</a:t>
            </a:r>
          </a:p>
        </p:txBody>
      </p:sp>
    </p:spTree>
    <p:extLst>
      <p:ext uri="{BB962C8B-B14F-4D97-AF65-F5344CB8AC3E}">
        <p14:creationId xmlns:p14="http://schemas.microsoft.com/office/powerpoint/2010/main" val="78175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8C53-042A-A741-A37F-BF85DC4D93B8}"/>
              </a:ext>
            </a:extLst>
          </p:cNvPr>
          <p:cNvSpPr>
            <a:spLocks noGrp="1"/>
          </p:cNvSpPr>
          <p:nvPr>
            <p:ph type="title"/>
          </p:nvPr>
        </p:nvSpPr>
        <p:spPr>
          <a:xfrm>
            <a:off x="838200" y="365125"/>
            <a:ext cx="6098309" cy="1325563"/>
          </a:xfrm>
        </p:spPr>
        <p:txBody>
          <a:bodyPr/>
          <a:lstStyle/>
          <a:p>
            <a:r>
              <a:rPr lang="en-US" b="1" dirty="0"/>
              <a:t>HIS implementation</a:t>
            </a:r>
          </a:p>
        </p:txBody>
      </p:sp>
      <p:sp>
        <p:nvSpPr>
          <p:cNvPr id="4" name="Content Placeholder 3">
            <a:extLst>
              <a:ext uri="{FF2B5EF4-FFF2-40B4-BE49-F238E27FC236}">
                <a16:creationId xmlns:a16="http://schemas.microsoft.com/office/drawing/2014/main" id="{94526D80-A280-1B40-B8D7-AFE39E44F8D4}"/>
              </a:ext>
            </a:extLst>
          </p:cNvPr>
          <p:cNvSpPr>
            <a:spLocks noGrp="1"/>
          </p:cNvSpPr>
          <p:nvPr>
            <p:ph idx="1"/>
          </p:nvPr>
        </p:nvSpPr>
        <p:spPr>
          <a:xfrm>
            <a:off x="838199" y="1587631"/>
            <a:ext cx="4496970" cy="4351338"/>
          </a:xfrm>
        </p:spPr>
        <p:txBody>
          <a:bodyPr>
            <a:normAutofit/>
          </a:bodyPr>
          <a:lstStyle/>
          <a:p>
            <a:r>
              <a:rPr lang="en-US" sz="2400" dirty="0"/>
              <a:t>Client-server architecture</a:t>
            </a:r>
          </a:p>
          <a:p>
            <a:pPr lvl="1"/>
            <a:r>
              <a:rPr lang="en-US" sz="2000" b="1" dirty="0"/>
              <a:t>Front end</a:t>
            </a:r>
            <a:r>
              <a:rPr lang="en-US" sz="2000" dirty="0"/>
              <a:t> and </a:t>
            </a:r>
            <a:r>
              <a:rPr lang="en-US" sz="2000" b="1" dirty="0"/>
              <a:t>back end</a:t>
            </a:r>
          </a:p>
          <a:p>
            <a:pPr lvl="1"/>
            <a:r>
              <a:rPr lang="en-US" sz="2000" dirty="0"/>
              <a:t>Often implemented as thin clients</a:t>
            </a:r>
          </a:p>
          <a:p>
            <a:endParaRPr lang="en-US" sz="2400" dirty="0"/>
          </a:p>
          <a:p>
            <a:r>
              <a:rPr lang="en-US" sz="2400" dirty="0"/>
              <a:t>SaaS implementation</a:t>
            </a:r>
            <a:br>
              <a:rPr lang="en-US" sz="2400" dirty="0"/>
            </a:br>
            <a:r>
              <a:rPr lang="en-US" sz="1800" dirty="0"/>
              <a:t>“software-as-a-service” &amp; “</a:t>
            </a:r>
            <a:r>
              <a:rPr lang="en-US" sz="1800" b="1" dirty="0"/>
              <a:t>cloud systems</a:t>
            </a:r>
            <a:r>
              <a:rPr lang="en-US" sz="1800" dirty="0"/>
              <a:t>”</a:t>
            </a:r>
          </a:p>
        </p:txBody>
      </p:sp>
      <p:pic>
        <p:nvPicPr>
          <p:cNvPr id="26" name="Picture 25">
            <a:extLst>
              <a:ext uri="{FF2B5EF4-FFF2-40B4-BE49-F238E27FC236}">
                <a16:creationId xmlns:a16="http://schemas.microsoft.com/office/drawing/2014/main" id="{1BF4BEF4-F535-C54C-1919-A3916CFDDA94}"/>
              </a:ext>
            </a:extLst>
          </p:cNvPr>
          <p:cNvPicPr>
            <a:picLocks noChangeAspect="1"/>
          </p:cNvPicPr>
          <p:nvPr/>
        </p:nvPicPr>
        <p:blipFill>
          <a:blip r:embed="rId3">
            <a:duotone>
              <a:schemeClr val="accent5">
                <a:shade val="45000"/>
                <a:satMod val="135000"/>
              </a:schemeClr>
              <a:prstClr val="white"/>
            </a:duotone>
          </a:blip>
          <a:stretch>
            <a:fillRect/>
          </a:stretch>
        </p:blipFill>
        <p:spPr>
          <a:xfrm>
            <a:off x="10023316" y="1788048"/>
            <a:ext cx="1046544" cy="1046544"/>
          </a:xfrm>
          <a:prstGeom prst="rect">
            <a:avLst/>
          </a:prstGeom>
        </p:spPr>
      </p:pic>
      <p:pic>
        <p:nvPicPr>
          <p:cNvPr id="28" name="Picture 27">
            <a:extLst>
              <a:ext uri="{FF2B5EF4-FFF2-40B4-BE49-F238E27FC236}">
                <a16:creationId xmlns:a16="http://schemas.microsoft.com/office/drawing/2014/main" id="{851CC963-DF74-A219-C2AC-80266ACD25D7}"/>
              </a:ext>
            </a:extLst>
          </p:cNvPr>
          <p:cNvPicPr>
            <a:picLocks noChangeAspect="1"/>
          </p:cNvPicPr>
          <p:nvPr/>
        </p:nvPicPr>
        <p:blipFill>
          <a:blip r:embed="rId4">
            <a:duotone>
              <a:schemeClr val="accent5">
                <a:shade val="45000"/>
                <a:satMod val="135000"/>
              </a:schemeClr>
              <a:prstClr val="white"/>
            </a:duotone>
          </a:blip>
          <a:stretch>
            <a:fillRect/>
          </a:stretch>
        </p:blipFill>
        <p:spPr>
          <a:xfrm>
            <a:off x="6873414" y="1618635"/>
            <a:ext cx="935847" cy="935847"/>
          </a:xfrm>
          <a:prstGeom prst="rect">
            <a:avLst/>
          </a:prstGeom>
        </p:spPr>
      </p:pic>
      <p:pic>
        <p:nvPicPr>
          <p:cNvPr id="29" name="Picture 28">
            <a:extLst>
              <a:ext uri="{FF2B5EF4-FFF2-40B4-BE49-F238E27FC236}">
                <a16:creationId xmlns:a16="http://schemas.microsoft.com/office/drawing/2014/main" id="{EC40DDAC-D0C1-A316-F0B8-9FAB150EB4C1}"/>
              </a:ext>
            </a:extLst>
          </p:cNvPr>
          <p:cNvPicPr>
            <a:picLocks noChangeAspect="1"/>
          </p:cNvPicPr>
          <p:nvPr/>
        </p:nvPicPr>
        <p:blipFill>
          <a:blip r:embed="rId4">
            <a:duotone>
              <a:schemeClr val="accent5">
                <a:shade val="45000"/>
                <a:satMod val="135000"/>
              </a:schemeClr>
              <a:prstClr val="white"/>
            </a:duotone>
          </a:blip>
          <a:stretch>
            <a:fillRect/>
          </a:stretch>
        </p:blipFill>
        <p:spPr>
          <a:xfrm>
            <a:off x="5641413" y="1618635"/>
            <a:ext cx="935847" cy="935847"/>
          </a:xfrm>
          <a:prstGeom prst="rect">
            <a:avLst/>
          </a:prstGeom>
        </p:spPr>
      </p:pic>
      <p:cxnSp>
        <p:nvCxnSpPr>
          <p:cNvPr id="30" name="Straight Arrow Connector 29">
            <a:extLst>
              <a:ext uri="{FF2B5EF4-FFF2-40B4-BE49-F238E27FC236}">
                <a16:creationId xmlns:a16="http://schemas.microsoft.com/office/drawing/2014/main" id="{C3CE676A-E6D0-A38F-6681-D435C75984DA}"/>
              </a:ext>
            </a:extLst>
          </p:cNvPr>
          <p:cNvCxnSpPr>
            <a:cxnSpLocks/>
          </p:cNvCxnSpPr>
          <p:nvPr/>
        </p:nvCxnSpPr>
        <p:spPr>
          <a:xfrm>
            <a:off x="5613436" y="1451604"/>
            <a:ext cx="5456424"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E2EBDD-AA4C-EC96-9327-BBBC852D7AFA}"/>
              </a:ext>
            </a:extLst>
          </p:cNvPr>
          <p:cNvCxnSpPr/>
          <p:nvPr/>
        </p:nvCxnSpPr>
        <p:spPr>
          <a:xfrm flipV="1">
            <a:off x="6177463" y="1451604"/>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132102-ECCB-E36F-8D12-69228862860F}"/>
              </a:ext>
            </a:extLst>
          </p:cNvPr>
          <p:cNvCxnSpPr/>
          <p:nvPr/>
        </p:nvCxnSpPr>
        <p:spPr>
          <a:xfrm flipV="1">
            <a:off x="7419864" y="1452425"/>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B56750-D35F-C318-7571-E01CA776401B}"/>
              </a:ext>
            </a:extLst>
          </p:cNvPr>
          <p:cNvCxnSpPr/>
          <p:nvPr/>
        </p:nvCxnSpPr>
        <p:spPr>
          <a:xfrm flipV="1">
            <a:off x="10558612" y="1453247"/>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94804B3-8348-811D-806D-9303C1E45CE6}"/>
              </a:ext>
            </a:extLst>
          </p:cNvPr>
          <p:cNvSpPr txBox="1"/>
          <p:nvPr/>
        </p:nvSpPr>
        <p:spPr>
          <a:xfrm>
            <a:off x="10038806" y="2932303"/>
            <a:ext cx="1058302" cy="830997"/>
          </a:xfrm>
          <a:prstGeom prst="rect">
            <a:avLst/>
          </a:prstGeom>
          <a:noFill/>
        </p:spPr>
        <p:txBody>
          <a:bodyPr wrap="none" rtlCol="0">
            <a:spAutoFit/>
          </a:bodyPr>
          <a:lstStyle/>
          <a:p>
            <a:pPr algn="ctr"/>
            <a:r>
              <a:rPr lang="en-US" sz="1600" dirty="0"/>
              <a:t>Database</a:t>
            </a:r>
          </a:p>
          <a:p>
            <a:pPr algn="ctr"/>
            <a:r>
              <a:rPr lang="en-US" sz="1600" dirty="0"/>
              <a:t>server</a:t>
            </a:r>
          </a:p>
          <a:p>
            <a:pPr algn="ctr"/>
            <a:r>
              <a:rPr lang="en-US" sz="1600" dirty="0"/>
              <a:t>(back end)</a:t>
            </a:r>
          </a:p>
        </p:txBody>
      </p:sp>
      <p:sp>
        <p:nvSpPr>
          <p:cNvPr id="36" name="TextBox 35">
            <a:extLst>
              <a:ext uri="{FF2B5EF4-FFF2-40B4-BE49-F238E27FC236}">
                <a16:creationId xmlns:a16="http://schemas.microsoft.com/office/drawing/2014/main" id="{21055545-F713-16CF-CE79-0E474B42AD47}"/>
              </a:ext>
            </a:extLst>
          </p:cNvPr>
          <p:cNvSpPr txBox="1"/>
          <p:nvPr/>
        </p:nvSpPr>
        <p:spPr>
          <a:xfrm>
            <a:off x="7874407" y="2929841"/>
            <a:ext cx="1098891" cy="830997"/>
          </a:xfrm>
          <a:prstGeom prst="rect">
            <a:avLst/>
          </a:prstGeom>
          <a:noFill/>
        </p:spPr>
        <p:txBody>
          <a:bodyPr wrap="none" rtlCol="0">
            <a:spAutoFit/>
          </a:bodyPr>
          <a:lstStyle/>
          <a:p>
            <a:pPr algn="ctr"/>
            <a:r>
              <a:rPr lang="en-US" sz="1600" dirty="0"/>
              <a:t>Thin client</a:t>
            </a:r>
          </a:p>
          <a:p>
            <a:pPr algn="ctr"/>
            <a:r>
              <a:rPr lang="en-US" sz="1600" dirty="0"/>
              <a:t>server</a:t>
            </a:r>
          </a:p>
          <a:p>
            <a:pPr algn="ctr"/>
            <a:r>
              <a:rPr lang="en-US" sz="1600" dirty="0"/>
              <a:t>Web, Citrix</a:t>
            </a:r>
          </a:p>
        </p:txBody>
      </p:sp>
      <p:sp>
        <p:nvSpPr>
          <p:cNvPr id="37" name="TextBox 36">
            <a:extLst>
              <a:ext uri="{FF2B5EF4-FFF2-40B4-BE49-F238E27FC236}">
                <a16:creationId xmlns:a16="http://schemas.microsoft.com/office/drawing/2014/main" id="{90150C28-E334-72DC-209B-0991AB0EA9C2}"/>
              </a:ext>
            </a:extLst>
          </p:cNvPr>
          <p:cNvSpPr txBox="1"/>
          <p:nvPr/>
        </p:nvSpPr>
        <p:spPr>
          <a:xfrm>
            <a:off x="6109840" y="2475924"/>
            <a:ext cx="1305935" cy="338554"/>
          </a:xfrm>
          <a:prstGeom prst="rect">
            <a:avLst/>
          </a:prstGeom>
          <a:noFill/>
        </p:spPr>
        <p:txBody>
          <a:bodyPr wrap="none" rtlCol="0">
            <a:spAutoFit/>
          </a:bodyPr>
          <a:lstStyle/>
          <a:p>
            <a:pPr algn="ctr"/>
            <a:r>
              <a:rPr lang="en-US" sz="1600" dirty="0"/>
              <a:t>“Thin” clients</a:t>
            </a:r>
          </a:p>
        </p:txBody>
      </p:sp>
      <p:pic>
        <p:nvPicPr>
          <p:cNvPr id="27" name="Picture 26">
            <a:extLst>
              <a:ext uri="{FF2B5EF4-FFF2-40B4-BE49-F238E27FC236}">
                <a16:creationId xmlns:a16="http://schemas.microsoft.com/office/drawing/2014/main" id="{BEFB69B0-0DCE-CFA9-48C8-CC5E955516E4}"/>
              </a:ext>
            </a:extLst>
          </p:cNvPr>
          <p:cNvPicPr>
            <a:picLocks noChangeAspect="1"/>
          </p:cNvPicPr>
          <p:nvPr/>
        </p:nvPicPr>
        <p:blipFill>
          <a:blip r:embed="rId5">
            <a:duotone>
              <a:schemeClr val="accent5">
                <a:shade val="45000"/>
                <a:satMod val="135000"/>
              </a:schemeClr>
              <a:prstClr val="white"/>
            </a:duotone>
          </a:blip>
          <a:stretch>
            <a:fillRect/>
          </a:stretch>
        </p:blipFill>
        <p:spPr>
          <a:xfrm>
            <a:off x="7888705" y="1788048"/>
            <a:ext cx="1046544" cy="1046544"/>
          </a:xfrm>
          <a:prstGeom prst="rect">
            <a:avLst/>
          </a:prstGeom>
        </p:spPr>
      </p:pic>
      <p:cxnSp>
        <p:nvCxnSpPr>
          <p:cNvPr id="49" name="Straight Connector 48">
            <a:extLst>
              <a:ext uri="{FF2B5EF4-FFF2-40B4-BE49-F238E27FC236}">
                <a16:creationId xmlns:a16="http://schemas.microsoft.com/office/drawing/2014/main" id="{863397F9-0C9F-B7BA-0578-7B23319A7CAA}"/>
              </a:ext>
            </a:extLst>
          </p:cNvPr>
          <p:cNvCxnSpPr/>
          <p:nvPr/>
        </p:nvCxnSpPr>
        <p:spPr>
          <a:xfrm flipV="1">
            <a:off x="8425026" y="1451604"/>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889C4006-CE7A-F846-C945-21D677E37758}"/>
              </a:ext>
            </a:extLst>
          </p:cNvPr>
          <p:cNvPicPr>
            <a:picLocks noChangeAspect="1"/>
          </p:cNvPicPr>
          <p:nvPr/>
        </p:nvPicPr>
        <p:blipFill>
          <a:blip r:embed="rId3">
            <a:duotone>
              <a:schemeClr val="accent5">
                <a:shade val="45000"/>
                <a:satMod val="135000"/>
              </a:schemeClr>
              <a:prstClr val="white"/>
            </a:duotone>
          </a:blip>
          <a:stretch>
            <a:fillRect/>
          </a:stretch>
        </p:blipFill>
        <p:spPr>
          <a:xfrm>
            <a:off x="8577425" y="4922927"/>
            <a:ext cx="1046544" cy="1046544"/>
          </a:xfrm>
          <a:prstGeom prst="rect">
            <a:avLst/>
          </a:prstGeom>
        </p:spPr>
      </p:pic>
      <p:pic>
        <p:nvPicPr>
          <p:cNvPr id="72" name="Picture 71">
            <a:extLst>
              <a:ext uri="{FF2B5EF4-FFF2-40B4-BE49-F238E27FC236}">
                <a16:creationId xmlns:a16="http://schemas.microsoft.com/office/drawing/2014/main" id="{9DB5EF68-36B7-8128-3229-2C7BA369CE0D}"/>
              </a:ext>
            </a:extLst>
          </p:cNvPr>
          <p:cNvPicPr>
            <a:picLocks noChangeAspect="1"/>
          </p:cNvPicPr>
          <p:nvPr/>
        </p:nvPicPr>
        <p:blipFill>
          <a:blip r:embed="rId4">
            <a:duotone>
              <a:schemeClr val="accent5">
                <a:shade val="45000"/>
                <a:satMod val="135000"/>
              </a:schemeClr>
              <a:prstClr val="white"/>
            </a:duotone>
          </a:blip>
          <a:stretch>
            <a:fillRect/>
          </a:stretch>
        </p:blipFill>
        <p:spPr>
          <a:xfrm>
            <a:off x="3739671" y="4753514"/>
            <a:ext cx="935847" cy="935847"/>
          </a:xfrm>
          <a:prstGeom prst="rect">
            <a:avLst/>
          </a:prstGeom>
        </p:spPr>
      </p:pic>
      <p:pic>
        <p:nvPicPr>
          <p:cNvPr id="73" name="Picture 72">
            <a:extLst>
              <a:ext uri="{FF2B5EF4-FFF2-40B4-BE49-F238E27FC236}">
                <a16:creationId xmlns:a16="http://schemas.microsoft.com/office/drawing/2014/main" id="{06E79841-694A-B7BB-CACC-96D55379F1E7}"/>
              </a:ext>
            </a:extLst>
          </p:cNvPr>
          <p:cNvPicPr>
            <a:picLocks noChangeAspect="1"/>
          </p:cNvPicPr>
          <p:nvPr/>
        </p:nvPicPr>
        <p:blipFill>
          <a:blip r:embed="rId4">
            <a:duotone>
              <a:schemeClr val="accent5">
                <a:shade val="45000"/>
                <a:satMod val="135000"/>
              </a:schemeClr>
              <a:prstClr val="white"/>
            </a:duotone>
          </a:blip>
          <a:stretch>
            <a:fillRect/>
          </a:stretch>
        </p:blipFill>
        <p:spPr>
          <a:xfrm>
            <a:off x="2552642" y="4753514"/>
            <a:ext cx="935847" cy="935847"/>
          </a:xfrm>
          <a:prstGeom prst="rect">
            <a:avLst/>
          </a:prstGeom>
        </p:spPr>
      </p:pic>
      <p:cxnSp>
        <p:nvCxnSpPr>
          <p:cNvPr id="74" name="Straight Arrow Connector 73">
            <a:extLst>
              <a:ext uri="{FF2B5EF4-FFF2-40B4-BE49-F238E27FC236}">
                <a16:creationId xmlns:a16="http://schemas.microsoft.com/office/drawing/2014/main" id="{68763625-82CB-FA9B-E189-67EC0DA6B51F}"/>
              </a:ext>
            </a:extLst>
          </p:cNvPr>
          <p:cNvCxnSpPr>
            <a:cxnSpLocks/>
          </p:cNvCxnSpPr>
          <p:nvPr/>
        </p:nvCxnSpPr>
        <p:spPr>
          <a:xfrm>
            <a:off x="2562032" y="4586483"/>
            <a:ext cx="6894252"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52478F4-4605-FD72-0CAE-332689B1BE55}"/>
              </a:ext>
            </a:extLst>
          </p:cNvPr>
          <p:cNvCxnSpPr/>
          <p:nvPr/>
        </p:nvCxnSpPr>
        <p:spPr>
          <a:xfrm flipV="1">
            <a:off x="3088692" y="4586483"/>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82A3D76-1D5E-468F-A08B-DDBD6652562C}"/>
              </a:ext>
            </a:extLst>
          </p:cNvPr>
          <p:cNvCxnSpPr/>
          <p:nvPr/>
        </p:nvCxnSpPr>
        <p:spPr>
          <a:xfrm flipV="1">
            <a:off x="4286121" y="4587304"/>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82E549B-DF4F-3EA2-6AA8-EF1D34FE3711}"/>
              </a:ext>
            </a:extLst>
          </p:cNvPr>
          <p:cNvCxnSpPr/>
          <p:nvPr/>
        </p:nvCxnSpPr>
        <p:spPr>
          <a:xfrm flipV="1">
            <a:off x="9112721" y="4588126"/>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7F5CE73-E677-2C2B-F26E-9780E5818A0E}"/>
              </a:ext>
            </a:extLst>
          </p:cNvPr>
          <p:cNvSpPr txBox="1"/>
          <p:nvPr/>
        </p:nvSpPr>
        <p:spPr>
          <a:xfrm>
            <a:off x="2651368" y="5610803"/>
            <a:ext cx="1805494" cy="338554"/>
          </a:xfrm>
          <a:prstGeom prst="rect">
            <a:avLst/>
          </a:prstGeom>
          <a:noFill/>
        </p:spPr>
        <p:txBody>
          <a:bodyPr wrap="none" rtlCol="0">
            <a:spAutoFit/>
          </a:bodyPr>
          <a:lstStyle/>
          <a:p>
            <a:pPr algn="ctr"/>
            <a:r>
              <a:rPr lang="en-US" sz="1600" dirty="0"/>
              <a:t>Clients on premises</a:t>
            </a:r>
          </a:p>
        </p:txBody>
      </p:sp>
      <p:pic>
        <p:nvPicPr>
          <p:cNvPr id="79" name="Picture 78">
            <a:extLst>
              <a:ext uri="{FF2B5EF4-FFF2-40B4-BE49-F238E27FC236}">
                <a16:creationId xmlns:a16="http://schemas.microsoft.com/office/drawing/2014/main" id="{96753432-8017-2A37-869F-0D3B7B7DA6A1}"/>
              </a:ext>
            </a:extLst>
          </p:cNvPr>
          <p:cNvPicPr>
            <a:picLocks noChangeAspect="1"/>
          </p:cNvPicPr>
          <p:nvPr/>
        </p:nvPicPr>
        <p:blipFill>
          <a:blip r:embed="rId5">
            <a:duotone>
              <a:schemeClr val="accent5">
                <a:shade val="45000"/>
                <a:satMod val="135000"/>
              </a:schemeClr>
              <a:prstClr val="white"/>
            </a:duotone>
          </a:blip>
          <a:stretch>
            <a:fillRect/>
          </a:stretch>
        </p:blipFill>
        <p:spPr>
          <a:xfrm>
            <a:off x="7716974" y="4922927"/>
            <a:ext cx="1046544" cy="1046544"/>
          </a:xfrm>
          <a:prstGeom prst="rect">
            <a:avLst/>
          </a:prstGeom>
        </p:spPr>
      </p:pic>
      <p:cxnSp>
        <p:nvCxnSpPr>
          <p:cNvPr id="80" name="Straight Connector 79">
            <a:extLst>
              <a:ext uri="{FF2B5EF4-FFF2-40B4-BE49-F238E27FC236}">
                <a16:creationId xmlns:a16="http://schemas.microsoft.com/office/drawing/2014/main" id="{9AB14FCC-6B63-9A10-64EF-5AE04DE5AC89}"/>
              </a:ext>
            </a:extLst>
          </p:cNvPr>
          <p:cNvCxnSpPr/>
          <p:nvPr/>
        </p:nvCxnSpPr>
        <p:spPr>
          <a:xfrm flipV="1">
            <a:off x="8253295" y="4586483"/>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618F2DB-44B6-284D-65BF-EFBEA76B3C1A}"/>
              </a:ext>
            </a:extLst>
          </p:cNvPr>
          <p:cNvSpPr txBox="1"/>
          <p:nvPr/>
        </p:nvSpPr>
        <p:spPr>
          <a:xfrm>
            <a:off x="9458208" y="5027783"/>
            <a:ext cx="1631089" cy="830997"/>
          </a:xfrm>
          <a:prstGeom prst="rect">
            <a:avLst/>
          </a:prstGeom>
          <a:noFill/>
        </p:spPr>
        <p:txBody>
          <a:bodyPr wrap="none" rtlCol="0">
            <a:spAutoFit/>
          </a:bodyPr>
          <a:lstStyle/>
          <a:p>
            <a:pPr algn="ctr"/>
            <a:r>
              <a:rPr lang="en-US" sz="1600" dirty="0"/>
              <a:t>Thin client, App,</a:t>
            </a:r>
          </a:p>
          <a:p>
            <a:pPr algn="ctr"/>
            <a:r>
              <a:rPr lang="en-US" sz="1600" dirty="0"/>
              <a:t>and database</a:t>
            </a:r>
          </a:p>
          <a:p>
            <a:pPr algn="ctr"/>
            <a:r>
              <a:rPr lang="en-US" sz="1600" dirty="0"/>
              <a:t>servers at vendor</a:t>
            </a:r>
          </a:p>
        </p:txBody>
      </p:sp>
      <p:sp>
        <p:nvSpPr>
          <p:cNvPr id="14" name="Cloud 13">
            <a:extLst>
              <a:ext uri="{FF2B5EF4-FFF2-40B4-BE49-F238E27FC236}">
                <a16:creationId xmlns:a16="http://schemas.microsoft.com/office/drawing/2014/main" id="{0CF2FC01-BAD3-3044-A9EF-8F69EFED7F21}"/>
              </a:ext>
            </a:extLst>
          </p:cNvPr>
          <p:cNvSpPr/>
          <p:nvPr/>
        </p:nvSpPr>
        <p:spPr>
          <a:xfrm>
            <a:off x="5128787" y="4219404"/>
            <a:ext cx="1517737" cy="7373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pic>
        <p:nvPicPr>
          <p:cNvPr id="9" name="Picture 8">
            <a:extLst>
              <a:ext uri="{FF2B5EF4-FFF2-40B4-BE49-F238E27FC236}">
                <a16:creationId xmlns:a16="http://schemas.microsoft.com/office/drawing/2014/main" id="{11AB1ECD-DCC3-AD8E-E053-8756D4003B6C}"/>
              </a:ext>
            </a:extLst>
          </p:cNvPr>
          <p:cNvPicPr>
            <a:picLocks noChangeAspect="1"/>
          </p:cNvPicPr>
          <p:nvPr/>
        </p:nvPicPr>
        <p:blipFill>
          <a:blip r:embed="rId5">
            <a:duotone>
              <a:schemeClr val="accent5">
                <a:shade val="45000"/>
                <a:satMod val="135000"/>
              </a:schemeClr>
              <a:prstClr val="white"/>
            </a:duotone>
          </a:blip>
          <a:stretch>
            <a:fillRect/>
          </a:stretch>
        </p:blipFill>
        <p:spPr>
          <a:xfrm>
            <a:off x="8965973" y="1788458"/>
            <a:ext cx="1046544" cy="1046544"/>
          </a:xfrm>
          <a:prstGeom prst="rect">
            <a:avLst/>
          </a:prstGeom>
        </p:spPr>
      </p:pic>
      <p:cxnSp>
        <p:nvCxnSpPr>
          <p:cNvPr id="11" name="Straight Connector 10">
            <a:extLst>
              <a:ext uri="{FF2B5EF4-FFF2-40B4-BE49-F238E27FC236}">
                <a16:creationId xmlns:a16="http://schemas.microsoft.com/office/drawing/2014/main" id="{38F96B83-9F96-B6FE-70D5-E54B9FABC628}"/>
              </a:ext>
            </a:extLst>
          </p:cNvPr>
          <p:cNvCxnSpPr/>
          <p:nvPr/>
        </p:nvCxnSpPr>
        <p:spPr>
          <a:xfrm flipV="1">
            <a:off x="9502294" y="1452014"/>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C75B5D6-A491-0424-818C-5D31D4384F35}"/>
              </a:ext>
            </a:extLst>
          </p:cNvPr>
          <p:cNvSpPr txBox="1"/>
          <p:nvPr/>
        </p:nvSpPr>
        <p:spPr>
          <a:xfrm>
            <a:off x="9150644" y="2929840"/>
            <a:ext cx="707181" cy="584775"/>
          </a:xfrm>
          <a:prstGeom prst="rect">
            <a:avLst/>
          </a:prstGeom>
          <a:noFill/>
        </p:spPr>
        <p:txBody>
          <a:bodyPr wrap="none" rtlCol="0">
            <a:spAutoFit/>
          </a:bodyPr>
          <a:lstStyle/>
          <a:p>
            <a:pPr algn="ctr"/>
            <a:r>
              <a:rPr lang="en-US" sz="1600" dirty="0"/>
              <a:t>App</a:t>
            </a:r>
          </a:p>
          <a:p>
            <a:pPr algn="ctr"/>
            <a:r>
              <a:rPr lang="en-US" sz="1600" dirty="0"/>
              <a:t>server</a:t>
            </a:r>
          </a:p>
        </p:txBody>
      </p:sp>
      <p:pic>
        <p:nvPicPr>
          <p:cNvPr id="18" name="Picture 17">
            <a:extLst>
              <a:ext uri="{FF2B5EF4-FFF2-40B4-BE49-F238E27FC236}">
                <a16:creationId xmlns:a16="http://schemas.microsoft.com/office/drawing/2014/main" id="{EC6065B4-8C58-3867-9139-FE2C59D9E226}"/>
              </a:ext>
            </a:extLst>
          </p:cNvPr>
          <p:cNvPicPr>
            <a:picLocks noChangeAspect="1"/>
          </p:cNvPicPr>
          <p:nvPr/>
        </p:nvPicPr>
        <p:blipFill>
          <a:blip r:embed="rId5">
            <a:duotone>
              <a:schemeClr val="accent5">
                <a:shade val="45000"/>
                <a:satMod val="135000"/>
              </a:schemeClr>
              <a:prstClr val="white"/>
            </a:duotone>
          </a:blip>
          <a:stretch>
            <a:fillRect/>
          </a:stretch>
        </p:blipFill>
        <p:spPr>
          <a:xfrm>
            <a:off x="6874896" y="4927005"/>
            <a:ext cx="1046544" cy="1046544"/>
          </a:xfrm>
          <a:prstGeom prst="rect">
            <a:avLst/>
          </a:prstGeom>
        </p:spPr>
      </p:pic>
      <p:cxnSp>
        <p:nvCxnSpPr>
          <p:cNvPr id="21" name="Straight Connector 20">
            <a:extLst>
              <a:ext uri="{FF2B5EF4-FFF2-40B4-BE49-F238E27FC236}">
                <a16:creationId xmlns:a16="http://schemas.microsoft.com/office/drawing/2014/main" id="{866401E3-B8E1-E890-1B85-92E00D5DFE0F}"/>
              </a:ext>
            </a:extLst>
          </p:cNvPr>
          <p:cNvCxnSpPr/>
          <p:nvPr/>
        </p:nvCxnSpPr>
        <p:spPr>
          <a:xfrm flipV="1">
            <a:off x="7411217" y="4590561"/>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37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434" y="1447612"/>
            <a:ext cx="5453654" cy="4921000"/>
          </a:xfrm>
          <a:prstGeom prst="rect">
            <a:avLst/>
          </a:prstGeom>
        </p:spPr>
      </p:pic>
      <p:sp>
        <p:nvSpPr>
          <p:cNvPr id="2" name="Title 1">
            <a:extLst>
              <a:ext uri="{FF2B5EF4-FFF2-40B4-BE49-F238E27FC236}">
                <a16:creationId xmlns:a16="http://schemas.microsoft.com/office/drawing/2014/main" id="{445C00B4-E27E-954A-BBDC-E1AB0C67211A}"/>
              </a:ext>
            </a:extLst>
          </p:cNvPr>
          <p:cNvSpPr>
            <a:spLocks noGrp="1"/>
          </p:cNvSpPr>
          <p:nvPr>
            <p:ph type="title"/>
          </p:nvPr>
        </p:nvSpPr>
        <p:spPr/>
        <p:txBody>
          <a:bodyPr/>
          <a:lstStyle/>
          <a:p>
            <a:r>
              <a:rPr lang="en-US" b="1" dirty="0"/>
              <a:t>Pathology information systems</a:t>
            </a:r>
          </a:p>
        </p:txBody>
      </p:sp>
      <p:sp>
        <p:nvSpPr>
          <p:cNvPr id="3" name="Content Placeholder 2">
            <a:extLst>
              <a:ext uri="{FF2B5EF4-FFF2-40B4-BE49-F238E27FC236}">
                <a16:creationId xmlns:a16="http://schemas.microsoft.com/office/drawing/2014/main" id="{C4C630BA-9D49-D344-97CD-7C35689E8408}"/>
              </a:ext>
            </a:extLst>
          </p:cNvPr>
          <p:cNvSpPr>
            <a:spLocks noGrp="1"/>
          </p:cNvSpPr>
          <p:nvPr>
            <p:ph idx="1"/>
          </p:nvPr>
        </p:nvSpPr>
        <p:spPr>
          <a:xfrm>
            <a:off x="838200" y="1447612"/>
            <a:ext cx="5627914" cy="5304193"/>
          </a:xfrm>
        </p:spPr>
        <p:txBody>
          <a:bodyPr>
            <a:normAutofit fontScale="92500" lnSpcReduction="20000"/>
          </a:bodyPr>
          <a:lstStyle/>
          <a:p>
            <a:pPr>
              <a:lnSpc>
                <a:spcPct val="110000"/>
              </a:lnSpc>
            </a:pPr>
            <a:r>
              <a:rPr lang="en-US" sz="2400" dirty="0"/>
              <a:t>Clinical lab LIS</a:t>
            </a:r>
          </a:p>
          <a:p>
            <a:pPr lvl="1">
              <a:lnSpc>
                <a:spcPct val="110000"/>
              </a:lnSpc>
            </a:pPr>
            <a:r>
              <a:rPr lang="en-US" sz="2000" dirty="0"/>
              <a:t>Clinical lab </a:t>
            </a:r>
            <a:r>
              <a:rPr lang="en-US" sz="2000" b="1" dirty="0"/>
              <a:t>orders</a:t>
            </a:r>
            <a:r>
              <a:rPr lang="en-US" sz="2000" dirty="0"/>
              <a:t> and </a:t>
            </a:r>
            <a:r>
              <a:rPr lang="en-US" sz="2000" b="1" dirty="0"/>
              <a:t>results</a:t>
            </a:r>
          </a:p>
          <a:p>
            <a:pPr lvl="1">
              <a:lnSpc>
                <a:spcPct val="110000"/>
              </a:lnSpc>
            </a:pPr>
            <a:r>
              <a:rPr lang="en-US" sz="2000" dirty="0"/>
              <a:t>Clinical lab workflows &amp; operational data</a:t>
            </a:r>
          </a:p>
          <a:p>
            <a:pPr lvl="1">
              <a:lnSpc>
                <a:spcPct val="110000"/>
              </a:lnSpc>
            </a:pPr>
            <a:r>
              <a:rPr lang="en-US" sz="2000" dirty="0"/>
              <a:t>Mostly </a:t>
            </a:r>
            <a:r>
              <a:rPr lang="en-US" sz="2000" b="1" dirty="0"/>
              <a:t>discrete data</a:t>
            </a:r>
            <a:r>
              <a:rPr lang="en-US" sz="2000" dirty="0"/>
              <a:t> elements</a:t>
            </a:r>
          </a:p>
          <a:p>
            <a:pPr>
              <a:lnSpc>
                <a:spcPct val="110000"/>
              </a:lnSpc>
            </a:pPr>
            <a:r>
              <a:rPr lang="en-US" sz="2400" dirty="0"/>
              <a:t>Anatomic pathology LIS</a:t>
            </a:r>
          </a:p>
          <a:p>
            <a:pPr lvl="1">
              <a:lnSpc>
                <a:spcPct val="110000"/>
              </a:lnSpc>
            </a:pPr>
            <a:r>
              <a:rPr lang="en-US" sz="2000" dirty="0"/>
              <a:t>AP </a:t>
            </a:r>
            <a:r>
              <a:rPr lang="en-US" sz="2000" b="1" dirty="0"/>
              <a:t>orders</a:t>
            </a:r>
            <a:r>
              <a:rPr lang="en-US" sz="2000" dirty="0"/>
              <a:t> and </a:t>
            </a:r>
            <a:r>
              <a:rPr lang="en-US" sz="2000" b="1" dirty="0"/>
              <a:t>results</a:t>
            </a:r>
          </a:p>
          <a:p>
            <a:pPr lvl="1">
              <a:lnSpc>
                <a:spcPct val="110000"/>
              </a:lnSpc>
            </a:pPr>
            <a:r>
              <a:rPr lang="en-US" sz="2000" dirty="0"/>
              <a:t>AP workflows, incl. </a:t>
            </a:r>
            <a:r>
              <a:rPr lang="en-US" sz="2000" dirty="0" err="1"/>
              <a:t>signout</a:t>
            </a:r>
            <a:r>
              <a:rPr lang="en-US" sz="2000" dirty="0"/>
              <a:t>, &amp; operational data</a:t>
            </a:r>
          </a:p>
          <a:p>
            <a:pPr lvl="1">
              <a:lnSpc>
                <a:spcPct val="110000"/>
              </a:lnSpc>
            </a:pPr>
            <a:r>
              <a:rPr lang="en-US" sz="2000" dirty="0"/>
              <a:t>Discrete and </a:t>
            </a:r>
            <a:r>
              <a:rPr lang="en-US" sz="2000" b="1" dirty="0"/>
              <a:t>natural language data</a:t>
            </a:r>
          </a:p>
          <a:p>
            <a:pPr>
              <a:lnSpc>
                <a:spcPct val="110000"/>
              </a:lnSpc>
            </a:pPr>
            <a:r>
              <a:rPr lang="en-US" sz="2400" dirty="0"/>
              <a:t>Specialized systems</a:t>
            </a:r>
          </a:p>
          <a:p>
            <a:pPr lvl="1">
              <a:lnSpc>
                <a:spcPct val="110000"/>
              </a:lnSpc>
            </a:pPr>
            <a:r>
              <a:rPr lang="en-US" sz="2000" dirty="0"/>
              <a:t>On-board instrument software and </a:t>
            </a:r>
            <a:br>
              <a:rPr lang="en-US" sz="2000" dirty="0"/>
            </a:br>
            <a:r>
              <a:rPr lang="en-US" sz="2000" dirty="0"/>
              <a:t>computers attached to instruments/tracks</a:t>
            </a:r>
          </a:p>
          <a:p>
            <a:pPr lvl="1">
              <a:lnSpc>
                <a:spcPct val="110000"/>
              </a:lnSpc>
            </a:pPr>
            <a:r>
              <a:rPr lang="en-US" sz="2000" dirty="0"/>
              <a:t>Instrument managers</a:t>
            </a:r>
          </a:p>
          <a:p>
            <a:pPr lvl="1">
              <a:lnSpc>
                <a:spcPct val="110000"/>
              </a:lnSpc>
            </a:pPr>
            <a:r>
              <a:rPr lang="en-US" sz="2000" dirty="0"/>
              <a:t>Blood bank, molecular diagnostics, POC, phlebotomy, laboratory outreach, voice recognition (dictation), digital pathology*</a:t>
            </a:r>
          </a:p>
          <a:p>
            <a:pPr lvl="1">
              <a:lnSpc>
                <a:spcPct val="110000"/>
              </a:lnSpc>
            </a:pPr>
            <a:r>
              <a:rPr lang="en-US" sz="2000" dirty="0"/>
              <a:t>Research support: LIMS (e.g., biobank)</a:t>
            </a:r>
          </a:p>
        </p:txBody>
      </p:sp>
      <p:sp>
        <p:nvSpPr>
          <p:cNvPr id="4" name="Rectangle 3">
            <a:extLst>
              <a:ext uri="{FF2B5EF4-FFF2-40B4-BE49-F238E27FC236}">
                <a16:creationId xmlns:a16="http://schemas.microsoft.com/office/drawing/2014/main" id="{841A67E6-3D07-62D4-7B6E-245F5E6A74CA}"/>
              </a:ext>
            </a:extLst>
          </p:cNvPr>
          <p:cNvSpPr/>
          <p:nvPr/>
        </p:nvSpPr>
        <p:spPr>
          <a:xfrm>
            <a:off x="6466114" y="6490195"/>
            <a:ext cx="5465975" cy="261610"/>
          </a:xfrm>
          <a:prstGeom prst="rect">
            <a:avLst/>
          </a:prstGeom>
        </p:spPr>
        <p:txBody>
          <a:bodyPr wrap="square">
            <a:spAutoFit/>
          </a:bodyPr>
          <a:lstStyle/>
          <a:p>
            <a:pPr algn="r"/>
            <a:r>
              <a:rPr lang="en-US" sz="1100" dirty="0"/>
              <a:t>Modified from Harrison J. Management of Pathology Information Systems, CAP Press, 2019.</a:t>
            </a:r>
          </a:p>
        </p:txBody>
      </p:sp>
    </p:spTree>
    <p:extLst>
      <p:ext uri="{BB962C8B-B14F-4D97-AF65-F5344CB8AC3E}">
        <p14:creationId xmlns:p14="http://schemas.microsoft.com/office/powerpoint/2010/main" val="286569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9DFA169-E5F8-EC77-9FBE-5A0A4D639358}"/>
              </a:ext>
            </a:extLst>
          </p:cNvPr>
          <p:cNvGrpSpPr/>
          <p:nvPr/>
        </p:nvGrpSpPr>
        <p:grpSpPr>
          <a:xfrm>
            <a:off x="1261641" y="1690688"/>
            <a:ext cx="5125309" cy="4802187"/>
            <a:chOff x="1261641" y="1702263"/>
            <a:chExt cx="5125309" cy="4802187"/>
          </a:xfrm>
        </p:grpSpPr>
        <p:sp>
          <p:nvSpPr>
            <p:cNvPr id="6" name="Pentagon 5">
              <a:extLst>
                <a:ext uri="{FF2B5EF4-FFF2-40B4-BE49-F238E27FC236}">
                  <a16:creationId xmlns:a16="http://schemas.microsoft.com/office/drawing/2014/main" id="{D9777CB6-79CE-91A2-6941-03D50697176F}"/>
                </a:ext>
              </a:extLst>
            </p:cNvPr>
            <p:cNvSpPr/>
            <p:nvPr/>
          </p:nvSpPr>
          <p:spPr>
            <a:xfrm>
              <a:off x="1261641" y="5367346"/>
              <a:ext cx="4271058" cy="315825"/>
            </a:xfrm>
            <a:prstGeom prst="homePlate">
              <a:avLst>
                <a:gd name="adj" fmla="val 95324"/>
              </a:avLst>
            </a:prstGeom>
            <a:solidFill>
              <a:srgbClr val="FFFF00"/>
            </a:solidFill>
            <a:ln>
              <a:solidFill>
                <a:srgbClr val="ECE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Brace 4">
              <a:extLst>
                <a:ext uri="{FF2B5EF4-FFF2-40B4-BE49-F238E27FC236}">
                  <a16:creationId xmlns:a16="http://schemas.microsoft.com/office/drawing/2014/main" id="{9C566AE3-2F43-364B-897F-479AEBAE2814}"/>
                </a:ext>
              </a:extLst>
            </p:cNvPr>
            <p:cNvSpPr/>
            <p:nvPr/>
          </p:nvSpPr>
          <p:spPr>
            <a:xfrm>
              <a:off x="5673441" y="1702263"/>
              <a:ext cx="713509" cy="4802187"/>
            </a:xfrm>
            <a:prstGeom prst="leftBrace">
              <a:avLst>
                <a:gd name="adj1" fmla="val 43285"/>
                <a:gd name="adj2" fmla="val 7971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92425F66-DDAF-714F-A9CE-1A57AF800F5E}"/>
              </a:ext>
            </a:extLst>
          </p:cNvPr>
          <p:cNvSpPr>
            <a:spLocks noGrp="1"/>
          </p:cNvSpPr>
          <p:nvPr>
            <p:ph sz="half" idx="1"/>
          </p:nvPr>
        </p:nvSpPr>
        <p:spPr>
          <a:xfrm>
            <a:off x="838200" y="1531711"/>
            <a:ext cx="5181600" cy="5158456"/>
          </a:xfrm>
        </p:spPr>
        <p:txBody>
          <a:bodyPr>
            <a:noAutofit/>
          </a:bodyPr>
          <a:lstStyle/>
          <a:p>
            <a:pPr>
              <a:lnSpc>
                <a:spcPct val="80000"/>
              </a:lnSpc>
              <a:spcBef>
                <a:spcPts val="600"/>
              </a:spcBef>
            </a:pPr>
            <a:r>
              <a:rPr lang="en-US" sz="2400" dirty="0"/>
              <a:t>Standalone or integrated into EHR</a:t>
            </a:r>
          </a:p>
          <a:p>
            <a:pPr>
              <a:lnSpc>
                <a:spcPct val="80000"/>
              </a:lnSpc>
              <a:spcBef>
                <a:spcPts val="600"/>
              </a:spcBef>
            </a:pPr>
            <a:r>
              <a:rPr lang="en-US" sz="2400" dirty="0"/>
              <a:t>MUMPS or relational DB</a:t>
            </a:r>
          </a:p>
          <a:p>
            <a:pPr>
              <a:lnSpc>
                <a:spcPct val="80000"/>
              </a:lnSpc>
              <a:spcBef>
                <a:spcPts val="600"/>
              </a:spcBef>
            </a:pPr>
            <a:r>
              <a:rPr lang="en-US" sz="2400" dirty="0"/>
              <a:t>Specimen-oriented</a:t>
            </a:r>
          </a:p>
          <a:p>
            <a:pPr>
              <a:lnSpc>
                <a:spcPct val="80000"/>
              </a:lnSpc>
              <a:spcBef>
                <a:spcPts val="600"/>
              </a:spcBef>
            </a:pPr>
            <a:r>
              <a:rPr lang="en-US" sz="2400" dirty="0"/>
              <a:t>Barcoding &amp; labeling</a:t>
            </a:r>
          </a:p>
          <a:p>
            <a:pPr>
              <a:lnSpc>
                <a:spcPct val="80000"/>
              </a:lnSpc>
              <a:spcBef>
                <a:spcPts val="600"/>
              </a:spcBef>
            </a:pPr>
            <a:r>
              <a:rPr lang="en-US" sz="2400" dirty="0"/>
              <a:t>Instrument and system interfaces</a:t>
            </a:r>
          </a:p>
          <a:p>
            <a:pPr>
              <a:lnSpc>
                <a:spcPct val="80000"/>
              </a:lnSpc>
              <a:spcBef>
                <a:spcPts val="600"/>
              </a:spcBef>
            </a:pPr>
            <a:r>
              <a:rPr lang="en-US" sz="2400" dirty="0"/>
              <a:t>Workflow screens/user interface</a:t>
            </a:r>
          </a:p>
          <a:p>
            <a:pPr lvl="1">
              <a:lnSpc>
                <a:spcPct val="80000"/>
              </a:lnSpc>
              <a:spcBef>
                <a:spcPts val="600"/>
              </a:spcBef>
            </a:pPr>
            <a:r>
              <a:rPr lang="en-US" sz="1800" dirty="0"/>
              <a:t>Work/pending lists and other data views</a:t>
            </a:r>
          </a:p>
          <a:p>
            <a:pPr lvl="1">
              <a:lnSpc>
                <a:spcPct val="80000"/>
              </a:lnSpc>
              <a:spcBef>
                <a:spcPts val="600"/>
              </a:spcBef>
            </a:pPr>
            <a:r>
              <a:rPr lang="en-US" sz="1800" dirty="0"/>
              <a:t>Record selection, data entry, &amp; update tools</a:t>
            </a:r>
          </a:p>
          <a:p>
            <a:pPr>
              <a:lnSpc>
                <a:spcPct val="80000"/>
              </a:lnSpc>
              <a:spcBef>
                <a:spcPts val="600"/>
              </a:spcBef>
            </a:pPr>
            <a:r>
              <a:rPr lang="en-US" sz="2400" dirty="0"/>
              <a:t>QC/QA &amp; lab management reporting</a:t>
            </a:r>
          </a:p>
          <a:p>
            <a:pPr>
              <a:lnSpc>
                <a:spcPct val="80000"/>
              </a:lnSpc>
              <a:spcBef>
                <a:spcPts val="600"/>
              </a:spcBef>
            </a:pPr>
            <a:r>
              <a:rPr lang="en-US" sz="2400" dirty="0"/>
              <a:t>Maintenance tables</a:t>
            </a:r>
          </a:p>
          <a:p>
            <a:pPr lvl="1">
              <a:lnSpc>
                <a:spcPct val="80000"/>
              </a:lnSpc>
              <a:spcBef>
                <a:spcPts val="600"/>
              </a:spcBef>
            </a:pPr>
            <a:r>
              <a:rPr lang="en-US" sz="1800" dirty="0"/>
              <a:t>System operation and configuration</a:t>
            </a:r>
          </a:p>
          <a:p>
            <a:pPr lvl="1">
              <a:lnSpc>
                <a:spcPct val="80000"/>
              </a:lnSpc>
              <a:spcBef>
                <a:spcPts val="600"/>
              </a:spcBef>
            </a:pPr>
            <a:r>
              <a:rPr lang="en-US" sz="1800" dirty="0"/>
              <a:t>Dictionaries (data about the lab)</a:t>
            </a:r>
          </a:p>
          <a:p>
            <a:pPr>
              <a:lnSpc>
                <a:spcPct val="80000"/>
              </a:lnSpc>
              <a:spcBef>
                <a:spcPts val="600"/>
              </a:spcBef>
            </a:pPr>
            <a:r>
              <a:rPr lang="en-US" sz="2400" dirty="0"/>
              <a:t>Record tables</a:t>
            </a:r>
          </a:p>
          <a:p>
            <a:pPr lvl="1">
              <a:lnSpc>
                <a:spcPct val="80000"/>
              </a:lnSpc>
              <a:spcBef>
                <a:spcPts val="600"/>
              </a:spcBef>
            </a:pPr>
            <a:r>
              <a:rPr lang="en-US" sz="1800" dirty="0"/>
              <a:t>Orders and Results, mostly </a:t>
            </a:r>
            <a:r>
              <a:rPr lang="en-US" sz="1800" b="1" dirty="0"/>
              <a:t>structured data</a:t>
            </a:r>
          </a:p>
          <a:p>
            <a:pPr lvl="1">
              <a:lnSpc>
                <a:spcPct val="80000"/>
              </a:lnSpc>
              <a:spcBef>
                <a:spcPts val="600"/>
              </a:spcBef>
            </a:pPr>
            <a:r>
              <a:rPr lang="en-US" sz="1800" dirty="0"/>
              <a:t>Specimen tracking</a:t>
            </a:r>
          </a:p>
        </p:txBody>
      </p:sp>
      <p:sp>
        <p:nvSpPr>
          <p:cNvPr id="4" name="Content Placeholder 3">
            <a:extLst>
              <a:ext uri="{FF2B5EF4-FFF2-40B4-BE49-F238E27FC236}">
                <a16:creationId xmlns:a16="http://schemas.microsoft.com/office/drawing/2014/main" id="{93EF6C00-6474-9742-968E-EC9F68C79D0C}"/>
              </a:ext>
            </a:extLst>
          </p:cNvPr>
          <p:cNvSpPr>
            <a:spLocks noGrp="1"/>
          </p:cNvSpPr>
          <p:nvPr>
            <p:ph sz="half" idx="2"/>
          </p:nvPr>
        </p:nvSpPr>
        <p:spPr>
          <a:xfrm>
            <a:off x="6413667" y="1749422"/>
            <a:ext cx="5181600" cy="4859722"/>
          </a:xfrm>
        </p:spPr>
        <p:txBody>
          <a:bodyPr>
            <a:normAutofit fontScale="77500" lnSpcReduction="20000"/>
          </a:bodyPr>
          <a:lstStyle/>
          <a:p>
            <a:pPr>
              <a:lnSpc>
                <a:spcPct val="110000"/>
              </a:lnSpc>
              <a:spcBef>
                <a:spcPts val="600"/>
              </a:spcBef>
            </a:pPr>
            <a:r>
              <a:rPr lang="en-US" dirty="0"/>
              <a:t>Dictionary contents: lab information</a:t>
            </a:r>
          </a:p>
          <a:p>
            <a:pPr lvl="1">
              <a:lnSpc>
                <a:spcPct val="110000"/>
              </a:lnSpc>
              <a:spcBef>
                <a:spcPts val="600"/>
              </a:spcBef>
            </a:pPr>
            <a:r>
              <a:rPr lang="en-US" dirty="0"/>
              <a:t>Lab users &amp; roles</a:t>
            </a:r>
          </a:p>
          <a:p>
            <a:pPr lvl="1">
              <a:lnSpc>
                <a:spcPct val="110000"/>
              </a:lnSpc>
              <a:spcBef>
                <a:spcPts val="600"/>
              </a:spcBef>
            </a:pPr>
            <a:r>
              <a:rPr lang="en-US" dirty="0"/>
              <a:t>Lab &amp; patient locations</a:t>
            </a:r>
          </a:p>
          <a:p>
            <a:pPr lvl="1">
              <a:lnSpc>
                <a:spcPct val="110000"/>
              </a:lnSpc>
              <a:spcBef>
                <a:spcPts val="600"/>
              </a:spcBef>
            </a:pPr>
            <a:r>
              <a:rPr lang="en-US" dirty="0"/>
              <a:t>Clinician names &amp; information</a:t>
            </a:r>
          </a:p>
          <a:p>
            <a:pPr lvl="1">
              <a:lnSpc>
                <a:spcPct val="110000"/>
              </a:lnSpc>
              <a:spcBef>
                <a:spcPts val="600"/>
              </a:spcBef>
            </a:pPr>
            <a:r>
              <a:rPr lang="en-US" dirty="0"/>
              <a:t>Instruments &amp; connection data</a:t>
            </a:r>
          </a:p>
          <a:p>
            <a:pPr lvl="1">
              <a:lnSpc>
                <a:spcPct val="110000"/>
              </a:lnSpc>
              <a:spcBef>
                <a:spcPts val="600"/>
              </a:spcBef>
            </a:pPr>
            <a:r>
              <a:rPr lang="en-US" dirty="0"/>
              <a:t>Referral labs &amp; connection data</a:t>
            </a:r>
          </a:p>
          <a:p>
            <a:pPr lvl="1">
              <a:lnSpc>
                <a:spcPct val="110000"/>
              </a:lnSpc>
              <a:spcBef>
                <a:spcPts val="600"/>
              </a:spcBef>
            </a:pPr>
            <a:r>
              <a:rPr lang="en-US" dirty="0"/>
              <a:t>Orders &amp; test types</a:t>
            </a:r>
          </a:p>
          <a:p>
            <a:pPr lvl="2">
              <a:lnSpc>
                <a:spcPct val="110000"/>
              </a:lnSpc>
              <a:spcBef>
                <a:spcPts val="600"/>
              </a:spcBef>
            </a:pPr>
            <a:r>
              <a:rPr lang="en-US" dirty="0"/>
              <a:t>Codes/names, requirements, reference ranges, critical values, methods, billing</a:t>
            </a:r>
          </a:p>
          <a:p>
            <a:pPr lvl="1">
              <a:lnSpc>
                <a:spcPct val="110000"/>
              </a:lnSpc>
              <a:spcBef>
                <a:spcPts val="600"/>
              </a:spcBef>
            </a:pPr>
            <a:r>
              <a:rPr lang="en-US" dirty="0"/>
              <a:t>Specimen types &amp; containers</a:t>
            </a:r>
          </a:p>
          <a:p>
            <a:pPr lvl="1">
              <a:lnSpc>
                <a:spcPct val="110000"/>
              </a:lnSpc>
              <a:spcBef>
                <a:spcPts val="600"/>
              </a:spcBef>
            </a:pPr>
            <a:r>
              <a:rPr lang="en-US" dirty="0"/>
              <a:t>Standard comments &amp; codes</a:t>
            </a:r>
          </a:p>
          <a:p>
            <a:pPr lvl="1">
              <a:lnSpc>
                <a:spcPct val="110000"/>
              </a:lnSpc>
              <a:spcBef>
                <a:spcPts val="600"/>
              </a:spcBef>
            </a:pPr>
            <a:r>
              <a:rPr lang="en-US" dirty="0"/>
              <a:t>Calculations (</a:t>
            </a:r>
            <a:r>
              <a:rPr lang="en-US" dirty="0" err="1"/>
              <a:t>eg</a:t>
            </a:r>
            <a:r>
              <a:rPr lang="en-US" dirty="0"/>
              <a:t>, eGFR)</a:t>
            </a:r>
          </a:p>
          <a:p>
            <a:pPr lvl="1">
              <a:lnSpc>
                <a:spcPct val="110000"/>
              </a:lnSpc>
              <a:spcBef>
                <a:spcPts val="600"/>
              </a:spcBef>
            </a:pPr>
            <a:r>
              <a:rPr lang="en-US" dirty="0"/>
              <a:t>Rules</a:t>
            </a:r>
          </a:p>
          <a:p>
            <a:pPr lvl="2">
              <a:lnSpc>
                <a:spcPct val="110000"/>
              </a:lnSpc>
              <a:spcBef>
                <a:spcPts val="600"/>
              </a:spcBef>
            </a:pPr>
            <a:r>
              <a:rPr lang="en-US" dirty="0" err="1"/>
              <a:t>Autoverification</a:t>
            </a:r>
            <a:r>
              <a:rPr lang="en-US" dirty="0"/>
              <a:t>, delta checks, reflex testing, duplicate order checking</a:t>
            </a:r>
          </a:p>
        </p:txBody>
      </p:sp>
      <p:sp>
        <p:nvSpPr>
          <p:cNvPr id="2" name="Title 1">
            <a:extLst>
              <a:ext uri="{FF2B5EF4-FFF2-40B4-BE49-F238E27FC236}">
                <a16:creationId xmlns:a16="http://schemas.microsoft.com/office/drawing/2014/main" id="{9D571285-262C-8A47-846A-DFCED4DE8A6F}"/>
              </a:ext>
            </a:extLst>
          </p:cNvPr>
          <p:cNvSpPr>
            <a:spLocks noGrp="1"/>
          </p:cNvSpPr>
          <p:nvPr>
            <p:ph type="title"/>
          </p:nvPr>
        </p:nvSpPr>
        <p:spPr/>
        <p:txBody>
          <a:bodyPr/>
          <a:lstStyle/>
          <a:p>
            <a:r>
              <a:rPr lang="en-US" b="1" dirty="0"/>
              <a:t>Laboratory Information Systems (LIS)</a:t>
            </a:r>
          </a:p>
        </p:txBody>
      </p:sp>
    </p:spTree>
    <p:extLst>
      <p:ext uri="{BB962C8B-B14F-4D97-AF65-F5344CB8AC3E}">
        <p14:creationId xmlns:p14="http://schemas.microsoft.com/office/powerpoint/2010/main" val="10526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76B62E-0FA9-A56F-3515-07A526AEA877}"/>
              </a:ext>
            </a:extLst>
          </p:cNvPr>
          <p:cNvSpPr>
            <a:spLocks noGrp="1"/>
          </p:cNvSpPr>
          <p:nvPr>
            <p:ph type="title"/>
          </p:nvPr>
        </p:nvSpPr>
        <p:spPr/>
        <p:txBody>
          <a:bodyPr>
            <a:normAutofit/>
          </a:bodyPr>
          <a:lstStyle/>
          <a:p>
            <a:r>
              <a:rPr lang="en-US" b="1" dirty="0"/>
              <a:t>Maintenance example: Building a test</a:t>
            </a:r>
          </a:p>
        </p:txBody>
      </p:sp>
      <p:sp>
        <p:nvSpPr>
          <p:cNvPr id="6" name="Content Placeholder 5">
            <a:extLst>
              <a:ext uri="{FF2B5EF4-FFF2-40B4-BE49-F238E27FC236}">
                <a16:creationId xmlns:a16="http://schemas.microsoft.com/office/drawing/2014/main" id="{DBB28421-4E1B-C9D6-8552-4ED88D1B733F}"/>
              </a:ext>
            </a:extLst>
          </p:cNvPr>
          <p:cNvSpPr>
            <a:spLocks noGrp="1"/>
          </p:cNvSpPr>
          <p:nvPr>
            <p:ph idx="1"/>
          </p:nvPr>
        </p:nvSpPr>
        <p:spPr>
          <a:xfrm>
            <a:off x="838200" y="1825625"/>
            <a:ext cx="6656882" cy="4351338"/>
          </a:xfrm>
        </p:spPr>
        <p:txBody>
          <a:bodyPr>
            <a:normAutofit lnSpcReduction="10000"/>
          </a:bodyPr>
          <a:lstStyle/>
          <a:p>
            <a:pPr>
              <a:lnSpc>
                <a:spcPct val="150000"/>
              </a:lnSpc>
            </a:pPr>
            <a:r>
              <a:rPr lang="en-US" dirty="0"/>
              <a:t>Lab users request build</a:t>
            </a:r>
          </a:p>
          <a:p>
            <a:pPr>
              <a:lnSpc>
                <a:spcPct val="150000"/>
              </a:lnSpc>
            </a:pPr>
            <a:r>
              <a:rPr lang="en-US" dirty="0"/>
              <a:t>Collect and vet test information</a:t>
            </a:r>
          </a:p>
          <a:p>
            <a:pPr>
              <a:lnSpc>
                <a:spcPct val="150000"/>
              </a:lnSpc>
            </a:pPr>
            <a:r>
              <a:rPr lang="en-US" dirty="0"/>
              <a:t>Enter information into the LIS (build)</a:t>
            </a:r>
          </a:p>
          <a:p>
            <a:pPr>
              <a:lnSpc>
                <a:spcPct val="150000"/>
              </a:lnSpc>
            </a:pPr>
            <a:r>
              <a:rPr lang="en-US" dirty="0"/>
              <a:t>Test the build</a:t>
            </a:r>
          </a:p>
          <a:p>
            <a:pPr>
              <a:lnSpc>
                <a:spcPct val="150000"/>
              </a:lnSpc>
            </a:pPr>
            <a:r>
              <a:rPr lang="en-US" dirty="0"/>
              <a:t>Copy to production</a:t>
            </a:r>
          </a:p>
          <a:p>
            <a:pPr>
              <a:lnSpc>
                <a:spcPct val="150000"/>
              </a:lnSpc>
            </a:pPr>
            <a:r>
              <a:rPr lang="en-US" dirty="0"/>
              <a:t>Monitor</a:t>
            </a:r>
          </a:p>
        </p:txBody>
      </p:sp>
      <p:pic>
        <p:nvPicPr>
          <p:cNvPr id="3" name="Picture 2" descr="Shape&#10;&#10;Description automatically generated with low confidence">
            <a:extLst>
              <a:ext uri="{FF2B5EF4-FFF2-40B4-BE49-F238E27FC236}">
                <a16:creationId xmlns:a16="http://schemas.microsoft.com/office/drawing/2014/main" id="{39F6CE0B-0E8E-6A70-47D2-795FF5D6F271}"/>
              </a:ext>
            </a:extLst>
          </p:cNvPr>
          <p:cNvPicPr>
            <a:picLocks noChangeAspect="1"/>
          </p:cNvPicPr>
          <p:nvPr/>
        </p:nvPicPr>
        <p:blipFill>
          <a:blip r:embed="rId3">
            <a:duotone>
              <a:schemeClr val="accent5">
                <a:shade val="45000"/>
                <a:satMod val="135000"/>
              </a:schemeClr>
              <a:prstClr val="white"/>
            </a:duotone>
          </a:blip>
          <a:stretch>
            <a:fillRect/>
          </a:stretch>
        </p:blipFill>
        <p:spPr>
          <a:xfrm>
            <a:off x="6647948" y="1584640"/>
            <a:ext cx="1325563" cy="1325563"/>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1B6DA781-D93C-A2A2-00B6-79553A10E3CB}"/>
              </a:ext>
            </a:extLst>
          </p:cNvPr>
          <p:cNvPicPr>
            <a:picLocks noChangeAspect="1"/>
          </p:cNvPicPr>
          <p:nvPr/>
        </p:nvPicPr>
        <p:blipFill>
          <a:blip r:embed="rId4">
            <a:duotone>
              <a:schemeClr val="accent5">
                <a:shade val="45000"/>
                <a:satMod val="135000"/>
              </a:schemeClr>
              <a:prstClr val="white"/>
            </a:duotone>
          </a:blip>
          <a:stretch>
            <a:fillRect/>
          </a:stretch>
        </p:blipFill>
        <p:spPr>
          <a:xfrm>
            <a:off x="9313143" y="1931514"/>
            <a:ext cx="1325563" cy="1325563"/>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F58CDC0F-E903-661D-F547-C29B4EFECB3F}"/>
              </a:ext>
            </a:extLst>
          </p:cNvPr>
          <p:cNvPicPr>
            <a:picLocks noChangeAspect="1"/>
          </p:cNvPicPr>
          <p:nvPr/>
        </p:nvPicPr>
        <p:blipFill>
          <a:blip r:embed="rId5">
            <a:duotone>
              <a:schemeClr val="accent5">
                <a:shade val="45000"/>
                <a:satMod val="135000"/>
              </a:schemeClr>
              <a:prstClr val="white"/>
            </a:duotone>
          </a:blip>
          <a:stretch>
            <a:fillRect/>
          </a:stretch>
        </p:blipFill>
        <p:spPr>
          <a:xfrm>
            <a:off x="7317764" y="3111499"/>
            <a:ext cx="1325563" cy="1325563"/>
          </a:xfrm>
          <a:prstGeom prst="rect">
            <a:avLst/>
          </a:prstGeom>
        </p:spPr>
      </p:pic>
      <p:grpSp>
        <p:nvGrpSpPr>
          <p:cNvPr id="2" name="Group 1">
            <a:extLst>
              <a:ext uri="{FF2B5EF4-FFF2-40B4-BE49-F238E27FC236}">
                <a16:creationId xmlns:a16="http://schemas.microsoft.com/office/drawing/2014/main" id="{E573F0B6-CD20-906A-C491-2B3ABC5FDCE4}"/>
              </a:ext>
            </a:extLst>
          </p:cNvPr>
          <p:cNvGrpSpPr/>
          <p:nvPr/>
        </p:nvGrpSpPr>
        <p:grpSpPr>
          <a:xfrm>
            <a:off x="9272424" y="3865770"/>
            <a:ext cx="1846084" cy="1142584"/>
            <a:chOff x="9272424" y="3865770"/>
            <a:chExt cx="1846084" cy="1142584"/>
          </a:xfrm>
        </p:grpSpPr>
        <p:pic>
          <p:nvPicPr>
            <p:cNvPr id="11" name="Picture 10" descr="Shape&#10;&#10;Description automatically generated with low confidence">
              <a:extLst>
                <a:ext uri="{FF2B5EF4-FFF2-40B4-BE49-F238E27FC236}">
                  <a16:creationId xmlns:a16="http://schemas.microsoft.com/office/drawing/2014/main" id="{2DAAB51A-3B18-90C8-8846-1BA0F3D1B48F}"/>
                </a:ext>
              </a:extLst>
            </p:cNvPr>
            <p:cNvPicPr>
              <a:picLocks noChangeAspect="1"/>
            </p:cNvPicPr>
            <p:nvPr/>
          </p:nvPicPr>
          <p:blipFill>
            <a:blip r:embed="rId6">
              <a:duotone>
                <a:schemeClr val="accent5">
                  <a:shade val="45000"/>
                  <a:satMod val="135000"/>
                </a:schemeClr>
                <a:prstClr val="white"/>
              </a:duotone>
            </a:blip>
            <a:stretch>
              <a:fillRect/>
            </a:stretch>
          </p:blipFill>
          <p:spPr>
            <a:xfrm>
              <a:off x="9975924" y="3865770"/>
              <a:ext cx="1142584" cy="1142584"/>
            </a:xfrm>
            <a:prstGeom prst="rect">
              <a:avLst/>
            </a:prstGeom>
          </p:spPr>
        </p:pic>
        <p:sp>
          <p:nvSpPr>
            <p:cNvPr id="12" name="Right Arrow 11">
              <a:extLst>
                <a:ext uri="{FF2B5EF4-FFF2-40B4-BE49-F238E27FC236}">
                  <a16:creationId xmlns:a16="http://schemas.microsoft.com/office/drawing/2014/main" id="{C75ABCF8-0339-17C5-B483-95A56A142F4C}"/>
                </a:ext>
              </a:extLst>
            </p:cNvPr>
            <p:cNvSpPr/>
            <p:nvPr/>
          </p:nvSpPr>
          <p:spPr>
            <a:xfrm>
              <a:off x="9272424" y="4032327"/>
              <a:ext cx="591220" cy="869430"/>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Shape&#10;&#10;Description automatically generated with low confidence">
            <a:extLst>
              <a:ext uri="{FF2B5EF4-FFF2-40B4-BE49-F238E27FC236}">
                <a16:creationId xmlns:a16="http://schemas.microsoft.com/office/drawing/2014/main" id="{797EB585-C39A-3A4E-2F96-E3634313E273}"/>
              </a:ext>
            </a:extLst>
          </p:cNvPr>
          <p:cNvPicPr>
            <a:picLocks noChangeAspect="1"/>
          </p:cNvPicPr>
          <p:nvPr/>
        </p:nvPicPr>
        <p:blipFill>
          <a:blip r:embed="rId7">
            <a:duotone>
              <a:schemeClr val="accent5">
                <a:shade val="45000"/>
                <a:satMod val="135000"/>
              </a:schemeClr>
              <a:prstClr val="white"/>
            </a:duotone>
          </a:blip>
          <a:stretch>
            <a:fillRect/>
          </a:stretch>
        </p:blipFill>
        <p:spPr>
          <a:xfrm>
            <a:off x="8164897" y="4816669"/>
            <a:ext cx="1325563" cy="1325563"/>
          </a:xfrm>
          <a:prstGeom prst="rect">
            <a:avLst/>
          </a:prstGeom>
        </p:spPr>
      </p:pic>
    </p:spTree>
    <p:extLst>
      <p:ext uri="{BB962C8B-B14F-4D97-AF65-F5344CB8AC3E}">
        <p14:creationId xmlns:p14="http://schemas.microsoft.com/office/powerpoint/2010/main" val="332314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28BB-A63F-165E-4D94-0DFB972FB62B}"/>
              </a:ext>
            </a:extLst>
          </p:cNvPr>
          <p:cNvSpPr>
            <a:spLocks noGrp="1"/>
          </p:cNvSpPr>
          <p:nvPr>
            <p:ph type="title"/>
          </p:nvPr>
        </p:nvSpPr>
        <p:spPr/>
        <p:txBody>
          <a:bodyPr/>
          <a:lstStyle/>
          <a:p>
            <a:r>
              <a:rPr lang="en-US" b="1" dirty="0"/>
              <a:t>Requesting a test and collecting information</a:t>
            </a:r>
          </a:p>
        </p:txBody>
      </p:sp>
      <p:sp>
        <p:nvSpPr>
          <p:cNvPr id="3" name="Content Placeholder 2">
            <a:extLst>
              <a:ext uri="{FF2B5EF4-FFF2-40B4-BE49-F238E27FC236}">
                <a16:creationId xmlns:a16="http://schemas.microsoft.com/office/drawing/2014/main" id="{CFA2ED38-E844-2472-593E-C965E6DFCD7D}"/>
              </a:ext>
            </a:extLst>
          </p:cNvPr>
          <p:cNvSpPr>
            <a:spLocks noGrp="1"/>
          </p:cNvSpPr>
          <p:nvPr>
            <p:ph idx="1"/>
          </p:nvPr>
        </p:nvSpPr>
        <p:spPr>
          <a:xfrm>
            <a:off x="838200" y="1825625"/>
            <a:ext cx="10515600" cy="1325563"/>
          </a:xfrm>
        </p:spPr>
        <p:txBody>
          <a:bodyPr/>
          <a:lstStyle/>
          <a:p>
            <a:r>
              <a:rPr lang="en-US" dirty="0"/>
              <a:t>Issue tracking system with standard request form</a:t>
            </a:r>
          </a:p>
          <a:p>
            <a:r>
              <a:rPr lang="en-US" dirty="0"/>
              <a:t>Spreadsheet or online form for detailed information</a:t>
            </a:r>
          </a:p>
        </p:txBody>
      </p:sp>
      <p:sp>
        <p:nvSpPr>
          <p:cNvPr id="5" name="TextBox 4">
            <a:extLst>
              <a:ext uri="{FF2B5EF4-FFF2-40B4-BE49-F238E27FC236}">
                <a16:creationId xmlns:a16="http://schemas.microsoft.com/office/drawing/2014/main" id="{1D16D747-D43F-F467-F723-87C9221416C6}"/>
              </a:ext>
            </a:extLst>
          </p:cNvPr>
          <p:cNvSpPr txBox="1"/>
          <p:nvPr/>
        </p:nvSpPr>
        <p:spPr>
          <a:xfrm>
            <a:off x="838200" y="2881365"/>
            <a:ext cx="3747541" cy="3693319"/>
          </a:xfrm>
          <a:prstGeom prst="rect">
            <a:avLst/>
          </a:prstGeom>
          <a:noFill/>
        </p:spPr>
        <p:txBody>
          <a:bodyPr wrap="square" rtlCol="0">
            <a:spAutoFit/>
          </a:bodyPr>
          <a:lstStyle/>
          <a:p>
            <a:r>
              <a:rPr lang="en-US" dirty="0"/>
              <a:t>Performing lab</a:t>
            </a:r>
          </a:p>
          <a:p>
            <a:r>
              <a:rPr lang="en-US" dirty="0"/>
              <a:t>Local code &amp; LOINC code</a:t>
            </a:r>
          </a:p>
          <a:p>
            <a:r>
              <a:rPr lang="en-US" dirty="0"/>
              <a:t>Method</a:t>
            </a:r>
          </a:p>
          <a:p>
            <a:r>
              <a:rPr lang="en-US" dirty="0"/>
              <a:t>Order name &amp; synonyms</a:t>
            </a:r>
          </a:p>
          <a:p>
            <a:r>
              <a:rPr lang="en-US" dirty="0"/>
              <a:t>Label abbreviation</a:t>
            </a:r>
          </a:p>
          <a:p>
            <a:r>
              <a:rPr lang="en-US" dirty="0"/>
              <a:t>Test name for report</a:t>
            </a:r>
          </a:p>
          <a:p>
            <a:r>
              <a:rPr lang="en-US" dirty="0"/>
              <a:t>STAT orderable?</a:t>
            </a:r>
          </a:p>
          <a:p>
            <a:r>
              <a:rPr lang="en-US" dirty="0"/>
              <a:t>Lab section</a:t>
            </a:r>
          </a:p>
          <a:p>
            <a:r>
              <a:rPr lang="en-US" dirty="0"/>
              <a:t>Order limitations (personnel, location)</a:t>
            </a:r>
          </a:p>
          <a:p>
            <a:r>
              <a:rPr lang="en-US" dirty="0"/>
              <a:t>Order questions (“ask at order entry”)</a:t>
            </a:r>
          </a:p>
          <a:p>
            <a:r>
              <a:rPr lang="en-US" dirty="0"/>
              <a:t>How to handle duplicates</a:t>
            </a:r>
          </a:p>
          <a:p>
            <a:r>
              <a:rPr lang="en-US" dirty="0"/>
              <a:t>How many labels to print</a:t>
            </a:r>
          </a:p>
          <a:p>
            <a:r>
              <a:rPr lang="en-US" dirty="0"/>
              <a:t>Collection (unit, clinic, lab, external)</a:t>
            </a:r>
          </a:p>
        </p:txBody>
      </p:sp>
      <p:sp>
        <p:nvSpPr>
          <p:cNvPr id="6" name="TextBox 5">
            <a:extLst>
              <a:ext uri="{FF2B5EF4-FFF2-40B4-BE49-F238E27FC236}">
                <a16:creationId xmlns:a16="http://schemas.microsoft.com/office/drawing/2014/main" id="{0849053E-F55C-E97B-FDA5-39D9A64A9835}"/>
              </a:ext>
            </a:extLst>
          </p:cNvPr>
          <p:cNvSpPr txBox="1"/>
          <p:nvPr/>
        </p:nvSpPr>
        <p:spPr>
          <a:xfrm>
            <a:off x="4823707" y="2881365"/>
            <a:ext cx="3747541" cy="3693319"/>
          </a:xfrm>
          <a:prstGeom prst="rect">
            <a:avLst/>
          </a:prstGeom>
          <a:noFill/>
        </p:spPr>
        <p:txBody>
          <a:bodyPr wrap="square" rtlCol="0">
            <a:spAutoFit/>
          </a:bodyPr>
          <a:lstStyle/>
          <a:p>
            <a:r>
              <a:rPr lang="en-US" dirty="0"/>
              <a:t>Collection instructions</a:t>
            </a:r>
          </a:p>
          <a:p>
            <a:r>
              <a:rPr lang="en-US" dirty="0"/>
              <a:t>Shipping/handling instructions</a:t>
            </a:r>
          </a:p>
          <a:p>
            <a:r>
              <a:rPr lang="en-US" dirty="0"/>
              <a:t>Container type</a:t>
            </a:r>
          </a:p>
          <a:p>
            <a:r>
              <a:rPr lang="en-US" dirty="0"/>
              <a:t>Specimen type</a:t>
            </a:r>
          </a:p>
          <a:p>
            <a:r>
              <a:rPr lang="en-US" dirty="0"/>
              <a:t>Specimen source(s)</a:t>
            </a:r>
          </a:p>
          <a:p>
            <a:r>
              <a:rPr lang="en-US" dirty="0"/>
              <a:t>Collect volume (min)</a:t>
            </a:r>
          </a:p>
          <a:p>
            <a:r>
              <a:rPr lang="en-US" dirty="0"/>
              <a:t>Collect instructions</a:t>
            </a:r>
          </a:p>
          <a:p>
            <a:r>
              <a:rPr lang="en-US" dirty="0"/>
              <a:t>Test comments</a:t>
            </a:r>
          </a:p>
          <a:p>
            <a:r>
              <a:rPr lang="en-US" dirty="0"/>
              <a:t>Billing information</a:t>
            </a:r>
          </a:p>
          <a:p>
            <a:r>
              <a:rPr lang="en-US" dirty="0"/>
              <a:t>Reflex actions</a:t>
            </a:r>
          </a:p>
          <a:p>
            <a:r>
              <a:rPr lang="en-US" dirty="0"/>
              <a:t>Reference ranges</a:t>
            </a:r>
          </a:p>
          <a:p>
            <a:r>
              <a:rPr lang="en-US" dirty="0"/>
              <a:t>Result data type</a:t>
            </a:r>
          </a:p>
          <a:p>
            <a:r>
              <a:rPr lang="en-US" dirty="0"/>
              <a:t>Result units</a:t>
            </a:r>
          </a:p>
        </p:txBody>
      </p:sp>
      <p:sp>
        <p:nvSpPr>
          <p:cNvPr id="7" name="TextBox 6">
            <a:extLst>
              <a:ext uri="{FF2B5EF4-FFF2-40B4-BE49-F238E27FC236}">
                <a16:creationId xmlns:a16="http://schemas.microsoft.com/office/drawing/2014/main" id="{AC97DAE2-B194-0393-EFDC-59F9700BC0C6}"/>
              </a:ext>
            </a:extLst>
          </p:cNvPr>
          <p:cNvSpPr txBox="1"/>
          <p:nvPr/>
        </p:nvSpPr>
        <p:spPr>
          <a:xfrm>
            <a:off x="8168704" y="2881031"/>
            <a:ext cx="3283783" cy="3693319"/>
          </a:xfrm>
          <a:prstGeom prst="rect">
            <a:avLst/>
          </a:prstGeom>
          <a:noFill/>
        </p:spPr>
        <p:txBody>
          <a:bodyPr wrap="square" rtlCol="0">
            <a:spAutoFit/>
          </a:bodyPr>
          <a:lstStyle/>
          <a:p>
            <a:r>
              <a:rPr lang="en-US" dirty="0"/>
              <a:t>Result precision</a:t>
            </a:r>
          </a:p>
          <a:p>
            <a:r>
              <a:rPr lang="en-US" dirty="0"/>
              <a:t>Critical values &amp; call parameters</a:t>
            </a:r>
          </a:p>
          <a:p>
            <a:r>
              <a:rPr lang="en-US" dirty="0"/>
              <a:t>Linearity limits</a:t>
            </a:r>
          </a:p>
          <a:p>
            <a:r>
              <a:rPr lang="en-US" dirty="0"/>
              <a:t>Delta checks</a:t>
            </a:r>
          </a:p>
          <a:p>
            <a:r>
              <a:rPr lang="en-US" dirty="0" err="1"/>
              <a:t>Autoverification</a:t>
            </a:r>
            <a:r>
              <a:rPr lang="en-US" dirty="0"/>
              <a:t> parameters</a:t>
            </a:r>
          </a:p>
          <a:p>
            <a:r>
              <a:rPr lang="en-US" dirty="0"/>
              <a:t>Calculations</a:t>
            </a:r>
          </a:p>
          <a:p>
            <a:r>
              <a:rPr lang="en-US" dirty="0"/>
              <a:t>Instrument/reagents</a:t>
            </a:r>
          </a:p>
          <a:p>
            <a:r>
              <a:rPr lang="en-US" dirty="0" err="1"/>
              <a:t>Aliquotting</a:t>
            </a:r>
            <a:endParaRPr lang="en-US" dirty="0"/>
          </a:p>
          <a:p>
            <a:r>
              <a:rPr lang="en-US" dirty="0"/>
              <a:t>QC setup</a:t>
            </a:r>
          </a:p>
          <a:p>
            <a:r>
              <a:rPr lang="en-US" dirty="0"/>
              <a:t>Reportable to state</a:t>
            </a:r>
          </a:p>
          <a:p>
            <a:r>
              <a:rPr lang="en-US" dirty="0"/>
              <a:t>Result header</a:t>
            </a:r>
          </a:p>
          <a:p>
            <a:r>
              <a:rPr lang="en-US" dirty="0"/>
              <a:t>Position in result tree</a:t>
            </a:r>
          </a:p>
          <a:p>
            <a:r>
              <a:rPr lang="en-US" dirty="0"/>
              <a:t>Interface mapping for </a:t>
            </a:r>
            <a:r>
              <a:rPr lang="en-US" dirty="0" err="1"/>
              <a:t>sendouts</a:t>
            </a:r>
            <a:endParaRPr lang="en-US" dirty="0"/>
          </a:p>
        </p:txBody>
      </p:sp>
    </p:spTree>
    <p:extLst>
      <p:ext uri="{BB962C8B-B14F-4D97-AF65-F5344CB8AC3E}">
        <p14:creationId xmlns:p14="http://schemas.microsoft.com/office/powerpoint/2010/main" val="2149501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3478</TotalTime>
  <Words>3119</Words>
  <Application>Microsoft Macintosh PowerPoint</Application>
  <PresentationFormat>Widescreen</PresentationFormat>
  <Paragraphs>414</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Introduction to Pathology Informatics</vt:lpstr>
      <vt:lpstr>LIS and HIS agenda</vt:lpstr>
      <vt:lpstr>Database systems in healthcare</vt:lpstr>
      <vt:lpstr>General architecture of HIS</vt:lpstr>
      <vt:lpstr>HIS implementation</vt:lpstr>
      <vt:lpstr>Pathology information systems</vt:lpstr>
      <vt:lpstr>Laboratory Information Systems (LIS)</vt:lpstr>
      <vt:lpstr>Maintenance example: Building a test</vt:lpstr>
      <vt:lpstr>Requesting a test and collecting information</vt:lpstr>
      <vt:lpstr>Information hierarchy</vt:lpstr>
      <vt:lpstr>System “environments” isolate changes</vt:lpstr>
      <vt:lpstr>Building the test</vt:lpstr>
      <vt:lpstr>Testing the build</vt:lpstr>
      <vt:lpstr>Anatomic Pathology LIS</vt:lpstr>
      <vt:lpstr>AP-specific build data elements</vt:lpstr>
      <vt:lpstr>LIS/APLIS: Nuances</vt:lpstr>
      <vt:lpstr>Outreach systems</vt:lpstr>
      <vt:lpstr>The larger context…</vt:lpstr>
      <vt:lpstr>Example health IT system portfolio</vt:lpstr>
      <vt:lpstr>HIS/EHR selected additional points/limitations</vt:lpstr>
      <vt:lpstr>Data challenges in the lab: Orders</vt:lpstr>
      <vt:lpstr>Data challenges in the lab: Results</vt:lpstr>
      <vt:lpstr>Key points</vt:lpstr>
      <vt:lpstr>Readings</vt:lpstr>
      <vt:lpstr>Permitted uses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Informatics Session 2 Computer hardware, software, networking, data files and databases</dc:title>
  <dc:creator>James Harrison</dc:creator>
  <cp:lastModifiedBy>james.harrison@virginia.edu</cp:lastModifiedBy>
  <cp:revision>313</cp:revision>
  <dcterms:created xsi:type="dcterms:W3CDTF">2022-01-31T21:07:32Z</dcterms:created>
  <dcterms:modified xsi:type="dcterms:W3CDTF">2023-11-02T15:22:10Z</dcterms:modified>
</cp:coreProperties>
</file>