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00" r:id="rId2"/>
    <p:sldId id="299" r:id="rId3"/>
    <p:sldId id="316" r:id="rId4"/>
    <p:sldId id="317" r:id="rId5"/>
    <p:sldId id="270" r:id="rId6"/>
    <p:sldId id="295" r:id="rId7"/>
    <p:sldId id="306" r:id="rId8"/>
    <p:sldId id="308" r:id="rId9"/>
    <p:sldId id="310" r:id="rId10"/>
    <p:sldId id="311" r:id="rId11"/>
    <p:sldId id="312" r:id="rId12"/>
    <p:sldId id="313" r:id="rId13"/>
    <p:sldId id="271" r:id="rId14"/>
    <p:sldId id="314" r:id="rId15"/>
    <p:sldId id="272" r:id="rId16"/>
    <p:sldId id="318" r:id="rId17"/>
    <p:sldId id="273" r:id="rId18"/>
    <p:sldId id="319" r:id="rId19"/>
    <p:sldId id="320" r:id="rId20"/>
    <p:sldId id="274" r:id="rId21"/>
    <p:sldId id="275" r:id="rId22"/>
    <p:sldId id="276" r:id="rId23"/>
    <p:sldId id="277" r:id="rId24"/>
    <p:sldId id="315" r:id="rId25"/>
    <p:sldId id="281" r:id="rId26"/>
    <p:sldId id="282" r:id="rId27"/>
    <p:sldId id="287" r:id="rId28"/>
    <p:sldId id="289" r:id="rId29"/>
    <p:sldId id="297" r:id="rId30"/>
    <p:sldId id="301" r:id="rId31"/>
    <p:sldId id="305" r:id="rId32"/>
    <p:sldId id="30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CE534"/>
    <a:srgbClr val="44546A"/>
    <a:srgbClr val="546478"/>
    <a:srgbClr val="5F7992"/>
    <a:srgbClr val="C6CF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45C86-BBFD-2141-B826-2D7F14F00816}" v="93" dt="2024-10-02T15:19:55.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4"/>
    <p:restoredTop sz="87201"/>
  </p:normalViewPr>
  <p:slideViewPr>
    <p:cSldViewPr snapToGrid="0" snapToObjects="1">
      <p:cViewPr varScale="1">
        <p:scale>
          <a:sx n="130" d="100"/>
          <a:sy n="130" d="100"/>
        </p:scale>
        <p:origin x="784" y="176"/>
      </p:cViewPr>
      <p:guideLst>
        <p:guide orient="horz" pos="2928"/>
        <p:guide pos="2928"/>
      </p:guideLst>
    </p:cSldViewPr>
  </p:slideViewPr>
  <p:outlineViewPr>
    <p:cViewPr>
      <p:scale>
        <a:sx n="33" d="100"/>
        <a:sy n="33" d="100"/>
      </p:scale>
      <p:origin x="0" y="-1516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5A8CC120-95FD-3643-854F-B01E702D9A12}"/>
    <pc:docChg chg="custSel modSld">
      <pc:chgData name="Harrison, James H (jhh5y)" userId="b54e91c0-fe5f-4cdd-a96e-e47c544bc298" providerId="ADAL" clId="{5A8CC120-95FD-3643-854F-B01E702D9A12}" dt="2022-11-09T02:10:43.134" v="412" actId="20577"/>
      <pc:docMkLst>
        <pc:docMk/>
      </pc:docMkLst>
      <pc:sldChg chg="modSp">
        <pc:chgData name="Harrison, James H (jhh5y)" userId="b54e91c0-fe5f-4cdd-a96e-e47c544bc298" providerId="ADAL" clId="{5A8CC120-95FD-3643-854F-B01E702D9A12}" dt="2022-11-09T01:45:02.902" v="297" actId="20577"/>
        <pc:sldMkLst>
          <pc:docMk/>
          <pc:sldMk cId="294427621" sldId="274"/>
        </pc:sldMkLst>
        <pc:spChg chg="mod">
          <ac:chgData name="Harrison, James H (jhh5y)" userId="b54e91c0-fe5f-4cdd-a96e-e47c544bc298" providerId="ADAL" clId="{5A8CC120-95FD-3643-854F-B01E702D9A12}" dt="2022-11-09T01:45:02.902" v="297" actId="20577"/>
          <ac:spMkLst>
            <pc:docMk/>
            <pc:sldMk cId="294427621" sldId="274"/>
            <ac:spMk id="38" creationId="{0C771DE4-A4E3-73AE-5D67-62713F91B090}"/>
          </ac:spMkLst>
        </pc:spChg>
      </pc:sldChg>
      <pc:sldChg chg="modSp">
        <pc:chgData name="Harrison, James H (jhh5y)" userId="b54e91c0-fe5f-4cdd-a96e-e47c544bc298" providerId="ADAL" clId="{5A8CC120-95FD-3643-854F-B01E702D9A12}" dt="2022-11-09T01:53:55.897" v="343" actId="20577"/>
        <pc:sldMkLst>
          <pc:docMk/>
          <pc:sldMk cId="2704936559" sldId="275"/>
        </pc:sldMkLst>
        <pc:spChg chg="mod">
          <ac:chgData name="Harrison, James H (jhh5y)" userId="b54e91c0-fe5f-4cdd-a96e-e47c544bc298" providerId="ADAL" clId="{5A8CC120-95FD-3643-854F-B01E702D9A12}" dt="2022-11-09T01:53:55.897" v="343" actId="20577"/>
          <ac:spMkLst>
            <pc:docMk/>
            <pc:sldMk cId="2704936559" sldId="275"/>
            <ac:spMk id="3" creationId="{FF5F9CCB-7BFE-8B49-9292-C5052A972A80}"/>
          </ac:spMkLst>
        </pc:spChg>
      </pc:sldChg>
      <pc:sldChg chg="modSp">
        <pc:chgData name="Harrison, James H (jhh5y)" userId="b54e91c0-fe5f-4cdd-a96e-e47c544bc298" providerId="ADAL" clId="{5A8CC120-95FD-3643-854F-B01E702D9A12}" dt="2022-11-09T02:10:43.134" v="412" actId="20577"/>
        <pc:sldMkLst>
          <pc:docMk/>
          <pc:sldMk cId="1052696111" sldId="288"/>
        </pc:sldMkLst>
        <pc:spChg chg="mod">
          <ac:chgData name="Harrison, James H (jhh5y)" userId="b54e91c0-fe5f-4cdd-a96e-e47c544bc298" providerId="ADAL" clId="{5A8CC120-95FD-3643-854F-B01E702D9A12}" dt="2022-11-09T02:10:43.134" v="412" actId="20577"/>
          <ac:spMkLst>
            <pc:docMk/>
            <pc:sldMk cId="1052696111" sldId="288"/>
            <ac:spMk id="3" creationId="{92425F66-DDAF-714F-A9CE-1A57AF800F5E}"/>
          </ac:spMkLst>
        </pc:spChg>
      </pc:sldChg>
      <pc:sldChg chg="modNotesTx">
        <pc:chgData name="Harrison, James H (jhh5y)" userId="b54e91c0-fe5f-4cdd-a96e-e47c544bc298" providerId="ADAL" clId="{5A8CC120-95FD-3643-854F-B01E702D9A12}" dt="2022-11-09T01:09:13.302" v="124" actId="20577"/>
        <pc:sldMkLst>
          <pc:docMk/>
          <pc:sldMk cId="3446474349" sldId="295"/>
        </pc:sldMkLst>
      </pc:sldChg>
      <pc:sldChg chg="modSp">
        <pc:chgData name="Harrison, James H (jhh5y)" userId="b54e91c0-fe5f-4cdd-a96e-e47c544bc298" providerId="ADAL" clId="{5A8CC120-95FD-3643-854F-B01E702D9A12}" dt="2022-11-09T02:06:50.765" v="397" actId="27636"/>
        <pc:sldMkLst>
          <pc:docMk/>
          <pc:sldMk cId="2428125395" sldId="302"/>
        </pc:sldMkLst>
        <pc:spChg chg="mod">
          <ac:chgData name="Harrison, James H (jhh5y)" userId="b54e91c0-fe5f-4cdd-a96e-e47c544bc298" providerId="ADAL" clId="{5A8CC120-95FD-3643-854F-B01E702D9A12}" dt="2022-11-09T02:06:50.765" v="397" actId="27636"/>
          <ac:spMkLst>
            <pc:docMk/>
            <pc:sldMk cId="2428125395" sldId="302"/>
            <ac:spMk id="3" creationId="{19B02C4B-9F01-D10A-BFE1-B79CF97EB1CB}"/>
          </ac:spMkLst>
        </pc:spChg>
      </pc:sldChg>
      <pc:sldChg chg="modSp">
        <pc:chgData name="Harrison, James H (jhh5y)" userId="b54e91c0-fe5f-4cdd-a96e-e47c544bc298" providerId="ADAL" clId="{5A8CC120-95FD-3643-854F-B01E702D9A12}" dt="2022-11-09T01:30:03.750" v="283" actId="20577"/>
        <pc:sldMkLst>
          <pc:docMk/>
          <pc:sldMk cId="3762162455" sldId="306"/>
        </pc:sldMkLst>
        <pc:spChg chg="mod">
          <ac:chgData name="Harrison, James H (jhh5y)" userId="b54e91c0-fe5f-4cdd-a96e-e47c544bc298" providerId="ADAL" clId="{5A8CC120-95FD-3643-854F-B01E702D9A12}" dt="2022-11-09T01:30:03.750" v="283" actId="20577"/>
          <ac:spMkLst>
            <pc:docMk/>
            <pc:sldMk cId="3762162455" sldId="306"/>
            <ac:spMk id="3" creationId="{AAA98EE8-58D9-1941-BE36-1F863818C865}"/>
          </ac:spMkLst>
        </pc:spChg>
      </pc:sldChg>
      <pc:sldChg chg="modSp">
        <pc:chgData name="Harrison, James H (jhh5y)" userId="b54e91c0-fe5f-4cdd-a96e-e47c544bc298" providerId="ADAL" clId="{5A8CC120-95FD-3643-854F-B01E702D9A12}" dt="2022-11-09T01:30:15.947" v="285" actId="20577"/>
        <pc:sldMkLst>
          <pc:docMk/>
          <pc:sldMk cId="341260246" sldId="308"/>
        </pc:sldMkLst>
        <pc:spChg chg="mod">
          <ac:chgData name="Harrison, James H (jhh5y)" userId="b54e91c0-fe5f-4cdd-a96e-e47c544bc298" providerId="ADAL" clId="{5A8CC120-95FD-3643-854F-B01E702D9A12}" dt="2022-11-09T01:30:15.947" v="285" actId="20577"/>
          <ac:spMkLst>
            <pc:docMk/>
            <pc:sldMk cId="341260246" sldId="308"/>
            <ac:spMk id="16" creationId="{AF57E413-B059-9CD8-3D1B-155279CBCEA4}"/>
          </ac:spMkLst>
        </pc:spChg>
      </pc:sldChg>
      <pc:sldChg chg="modSp">
        <pc:chgData name="Harrison, James H (jhh5y)" userId="b54e91c0-fe5f-4cdd-a96e-e47c544bc298" providerId="ADAL" clId="{5A8CC120-95FD-3643-854F-B01E702D9A12}" dt="2022-11-09T01:30:32.678" v="287" actId="20577"/>
        <pc:sldMkLst>
          <pc:docMk/>
          <pc:sldMk cId="323695620" sldId="310"/>
        </pc:sldMkLst>
        <pc:spChg chg="mod">
          <ac:chgData name="Harrison, James H (jhh5y)" userId="b54e91c0-fe5f-4cdd-a96e-e47c544bc298" providerId="ADAL" clId="{5A8CC120-95FD-3643-854F-B01E702D9A12}" dt="2022-11-09T01:30:32.678" v="287" actId="20577"/>
          <ac:spMkLst>
            <pc:docMk/>
            <pc:sldMk cId="323695620" sldId="310"/>
            <ac:spMk id="7" creationId="{B6AEDA6F-591F-A273-93F6-306A78E0DB32}"/>
          </ac:spMkLst>
        </pc:spChg>
      </pc:sldChg>
      <pc:sldChg chg="modSp">
        <pc:chgData name="Harrison, James H (jhh5y)" userId="b54e91c0-fe5f-4cdd-a96e-e47c544bc298" providerId="ADAL" clId="{5A8CC120-95FD-3643-854F-B01E702D9A12}" dt="2022-11-09T01:30:40.290" v="289" actId="20577"/>
        <pc:sldMkLst>
          <pc:docMk/>
          <pc:sldMk cId="2262861195" sldId="311"/>
        </pc:sldMkLst>
        <pc:spChg chg="mod">
          <ac:chgData name="Harrison, James H (jhh5y)" userId="b54e91c0-fe5f-4cdd-a96e-e47c544bc298" providerId="ADAL" clId="{5A8CC120-95FD-3643-854F-B01E702D9A12}" dt="2022-11-09T01:30:40.290" v="289" actId="20577"/>
          <ac:spMkLst>
            <pc:docMk/>
            <pc:sldMk cId="2262861195" sldId="311"/>
            <ac:spMk id="6" creationId="{CA97AE28-BC48-C978-C909-36071435E5B5}"/>
          </ac:spMkLst>
        </pc:spChg>
        <pc:spChg chg="mod">
          <ac:chgData name="Harrison, James H (jhh5y)" userId="b54e91c0-fe5f-4cdd-a96e-e47c544bc298" providerId="ADAL" clId="{5A8CC120-95FD-3643-854F-B01E702D9A12}" dt="2022-11-09T01:27:30.752" v="276" actId="1035"/>
          <ac:spMkLst>
            <pc:docMk/>
            <pc:sldMk cId="2262861195" sldId="311"/>
            <ac:spMk id="82" creationId="{D24E92BC-2234-83F7-0E3E-CB7FED640B15}"/>
          </ac:spMkLst>
        </pc:spChg>
        <pc:spChg chg="mod">
          <ac:chgData name="Harrison, James H (jhh5y)" userId="b54e91c0-fe5f-4cdd-a96e-e47c544bc298" providerId="ADAL" clId="{5A8CC120-95FD-3643-854F-B01E702D9A12}" dt="2022-11-09T01:27:18.613" v="258" actId="1038"/>
          <ac:spMkLst>
            <pc:docMk/>
            <pc:sldMk cId="2262861195" sldId="311"/>
            <ac:spMk id="83" creationId="{66F7F956-BC2C-6406-19CC-DB64B2D57857}"/>
          </ac:spMkLst>
        </pc:spChg>
      </pc:sldChg>
      <pc:sldChg chg="modSp">
        <pc:chgData name="Harrison, James H (jhh5y)" userId="b54e91c0-fe5f-4cdd-a96e-e47c544bc298" providerId="ADAL" clId="{5A8CC120-95FD-3643-854F-B01E702D9A12}" dt="2022-11-09T01:30:46.773" v="291" actId="20577"/>
        <pc:sldMkLst>
          <pc:docMk/>
          <pc:sldMk cId="1281332178" sldId="312"/>
        </pc:sldMkLst>
        <pc:spChg chg="mod">
          <ac:chgData name="Harrison, James H (jhh5y)" userId="b54e91c0-fe5f-4cdd-a96e-e47c544bc298" providerId="ADAL" clId="{5A8CC120-95FD-3643-854F-B01E702D9A12}" dt="2022-11-09T01:30:46.773" v="291" actId="20577"/>
          <ac:spMkLst>
            <pc:docMk/>
            <pc:sldMk cId="1281332178" sldId="312"/>
            <ac:spMk id="11" creationId="{80EBD4E1-94E6-ABE6-270E-7E82E7BA49F7}"/>
          </ac:spMkLst>
        </pc:spChg>
      </pc:sldChg>
    </pc:docChg>
  </pc:docChgLst>
  <pc:docChgLst>
    <pc:chgData name="Harrison, James H (jhh5y)" userId="b54e91c0-fe5f-4cdd-a96e-e47c544bc298" providerId="ADAL" clId="{12E4CA95-E9FD-BC48-A950-B0AD91C51501}"/>
    <pc:docChg chg="modSld modShowInfo">
      <pc:chgData name="Harrison, James H (jhh5y)" userId="b54e91c0-fe5f-4cdd-a96e-e47c544bc298" providerId="ADAL" clId="{12E4CA95-E9FD-BC48-A950-B0AD91C51501}" dt="2023-10-04T14:29:57.739" v="49" actId="2744"/>
      <pc:docMkLst>
        <pc:docMk/>
      </pc:docMkLst>
      <pc:sldChg chg="modNotesTx">
        <pc:chgData name="Harrison, James H (jhh5y)" userId="b54e91c0-fe5f-4cdd-a96e-e47c544bc298" providerId="ADAL" clId="{12E4CA95-E9FD-BC48-A950-B0AD91C51501}" dt="2023-10-02T17:58:13.709" v="47" actId="20577"/>
        <pc:sldMkLst>
          <pc:docMk/>
          <pc:sldMk cId="2641858846" sldId="282"/>
        </pc:sldMkLst>
      </pc:sldChg>
    </pc:docChg>
  </pc:docChgLst>
  <pc:docChgLst>
    <pc:chgData name="James Harrison" userId="b54e91c0-fe5f-4cdd-a96e-e47c544bc298" providerId="ADAL" clId="{AD24671D-C0A4-1B4A-829C-860808978738}"/>
    <pc:docChg chg="modSld">
      <pc:chgData name="James Harrison" userId="b54e91c0-fe5f-4cdd-a96e-e47c544bc298" providerId="ADAL" clId="{AD24671D-C0A4-1B4A-829C-860808978738}" dt="2022-08-04T21:58:47.218" v="105" actId="20577"/>
      <pc:docMkLst>
        <pc:docMk/>
      </pc:docMkLst>
      <pc:sldChg chg="modNotesTx">
        <pc:chgData name="James Harrison" userId="b54e91c0-fe5f-4cdd-a96e-e47c544bc298" providerId="ADAL" clId="{AD24671D-C0A4-1B4A-829C-860808978738}" dt="2022-08-04T21:58:47.218" v="105" actId="20577"/>
        <pc:sldMkLst>
          <pc:docMk/>
          <pc:sldMk cId="3446474349" sldId="295"/>
        </pc:sldMkLst>
      </pc:sldChg>
    </pc:docChg>
  </pc:docChgLst>
  <pc:docChgLst>
    <pc:chgData name="Harrison, James H (jhh5y)" userId="b54e91c0-fe5f-4cdd-a96e-e47c544bc298" providerId="ADAL" clId="{E14AAD79-6DAD-1F42-B87D-01A6692285B2}"/>
    <pc:docChg chg="modSld">
      <pc:chgData name="Harrison, James H (jhh5y)" userId="b54e91c0-fe5f-4cdd-a96e-e47c544bc298" providerId="ADAL" clId="{E14AAD79-6DAD-1F42-B87D-01A6692285B2}" dt="2023-04-05T17:18:43.889" v="3" actId="20577"/>
      <pc:docMkLst>
        <pc:docMk/>
      </pc:docMkLst>
      <pc:sldChg chg="modSp mod modNotesTx">
        <pc:chgData name="Harrison, James H (jhh5y)" userId="b54e91c0-fe5f-4cdd-a96e-e47c544bc298" providerId="ADAL" clId="{E14AAD79-6DAD-1F42-B87D-01A6692285B2}" dt="2023-04-05T17:18:43.889" v="3" actId="20577"/>
        <pc:sldMkLst>
          <pc:docMk/>
          <pc:sldMk cId="2006932059" sldId="305"/>
        </pc:sldMkLst>
        <pc:spChg chg="mod">
          <ac:chgData name="Harrison, James H (jhh5y)" userId="b54e91c0-fe5f-4cdd-a96e-e47c544bc298" providerId="ADAL" clId="{E14AAD79-6DAD-1F42-B87D-01A6692285B2}" dt="2023-04-05T17:18:31.382" v="2" actId="20577"/>
          <ac:spMkLst>
            <pc:docMk/>
            <pc:sldMk cId="2006932059" sldId="305"/>
            <ac:spMk id="3" creationId="{EAFBFA64-3749-7EEE-E07D-0EF02EE894DF}"/>
          </ac:spMkLst>
        </pc:spChg>
      </pc:sldChg>
    </pc:docChg>
  </pc:docChgLst>
  <pc:docChgLst>
    <pc:chgData name="Harrison, James H (jhh5y)" userId="b54e91c0-fe5f-4cdd-a96e-e47c544bc298" providerId="ADAL" clId="{36345C86-BBFD-2141-B826-2D7F14F00816}"/>
    <pc:docChg chg="undo custSel addSld modSld">
      <pc:chgData name="Harrison, James H (jhh5y)" userId="b54e91c0-fe5f-4cdd-a96e-e47c544bc298" providerId="ADAL" clId="{36345C86-BBFD-2141-B826-2D7F14F00816}" dt="2024-10-02T15:22:04.629" v="932" actId="1037"/>
      <pc:docMkLst>
        <pc:docMk/>
      </pc:docMkLst>
      <pc:sldChg chg="mod modShow modNotesTx">
        <pc:chgData name="Harrison, James H (jhh5y)" userId="b54e91c0-fe5f-4cdd-a96e-e47c544bc298" providerId="ADAL" clId="{36345C86-BBFD-2141-B826-2D7F14F00816}" dt="2024-10-01T19:04:38.305" v="501" actId="20577"/>
        <pc:sldMkLst>
          <pc:docMk/>
          <pc:sldMk cId="294427621" sldId="274"/>
        </pc:sldMkLst>
      </pc:sldChg>
      <pc:sldChg chg="modSp mod">
        <pc:chgData name="Harrison, James H (jhh5y)" userId="b54e91c0-fe5f-4cdd-a96e-e47c544bc298" providerId="ADAL" clId="{36345C86-BBFD-2141-B826-2D7F14F00816}" dt="2024-10-01T19:08:48.347" v="513" actId="20577"/>
        <pc:sldMkLst>
          <pc:docMk/>
          <pc:sldMk cId="2704936559" sldId="275"/>
        </pc:sldMkLst>
        <pc:spChg chg="mod">
          <ac:chgData name="Harrison, James H (jhh5y)" userId="b54e91c0-fe5f-4cdd-a96e-e47c544bc298" providerId="ADAL" clId="{36345C86-BBFD-2141-B826-2D7F14F00816}" dt="2024-10-01T19:08:48.347" v="513" actId="20577"/>
          <ac:spMkLst>
            <pc:docMk/>
            <pc:sldMk cId="2704936559" sldId="275"/>
            <ac:spMk id="3" creationId="{FF5F9CCB-7BFE-8B49-9292-C5052A972A80}"/>
          </ac:spMkLst>
        </pc:spChg>
      </pc:sldChg>
      <pc:sldChg chg="modSp mod modAnim">
        <pc:chgData name="Harrison, James H (jhh5y)" userId="b54e91c0-fe5f-4cdd-a96e-e47c544bc298" providerId="ADAL" clId="{36345C86-BBFD-2141-B826-2D7F14F00816}" dt="2024-10-01T19:10:57.739" v="551" actId="20577"/>
        <pc:sldMkLst>
          <pc:docMk/>
          <pc:sldMk cId="1223790828" sldId="276"/>
        </pc:sldMkLst>
        <pc:spChg chg="mod">
          <ac:chgData name="Harrison, James H (jhh5y)" userId="b54e91c0-fe5f-4cdd-a96e-e47c544bc298" providerId="ADAL" clId="{36345C86-BBFD-2141-B826-2D7F14F00816}" dt="2024-10-01T19:10:56.475" v="550" actId="20577"/>
          <ac:spMkLst>
            <pc:docMk/>
            <pc:sldMk cId="1223790828" sldId="276"/>
            <ac:spMk id="3" creationId="{D1A56DF2-8252-E141-92B3-2E8367E07261}"/>
          </ac:spMkLst>
        </pc:spChg>
        <pc:spChg chg="mod">
          <ac:chgData name="Harrison, James H (jhh5y)" userId="b54e91c0-fe5f-4cdd-a96e-e47c544bc298" providerId="ADAL" clId="{36345C86-BBFD-2141-B826-2D7F14F00816}" dt="2024-10-01T19:10:50.001" v="549" actId="1036"/>
          <ac:spMkLst>
            <pc:docMk/>
            <pc:sldMk cId="1223790828" sldId="276"/>
            <ac:spMk id="5" creationId="{0F5A265F-FF83-AB4A-8226-7766DD5AAABD}"/>
          </ac:spMkLst>
        </pc:spChg>
      </pc:sldChg>
      <pc:sldChg chg="modNotesTx">
        <pc:chgData name="Harrison, James H (jhh5y)" userId="b54e91c0-fe5f-4cdd-a96e-e47c544bc298" providerId="ADAL" clId="{36345C86-BBFD-2141-B826-2D7F14F00816}" dt="2024-10-01T19:33:02.365" v="621" actId="20577"/>
        <pc:sldMkLst>
          <pc:docMk/>
          <pc:sldMk cId="2641858846" sldId="282"/>
        </pc:sldMkLst>
      </pc:sldChg>
      <pc:sldChg chg="modSp mod">
        <pc:chgData name="Harrison, James H (jhh5y)" userId="b54e91c0-fe5f-4cdd-a96e-e47c544bc298" providerId="ADAL" clId="{36345C86-BBFD-2141-B826-2D7F14F00816}" dt="2024-10-01T19:33:57.749" v="638" actId="20577"/>
        <pc:sldMkLst>
          <pc:docMk/>
          <pc:sldMk cId="2064588940" sldId="287"/>
        </pc:sldMkLst>
        <pc:spChg chg="mod">
          <ac:chgData name="Harrison, James H (jhh5y)" userId="b54e91c0-fe5f-4cdd-a96e-e47c544bc298" providerId="ADAL" clId="{36345C86-BBFD-2141-B826-2D7F14F00816}" dt="2024-10-01T19:33:57.749" v="638" actId="20577"/>
          <ac:spMkLst>
            <pc:docMk/>
            <pc:sldMk cId="2064588940" sldId="287"/>
            <ac:spMk id="165" creationId="{8A1CAEBB-71A0-3846-ACE9-76FA33818FCD}"/>
          </ac:spMkLst>
        </pc:spChg>
        <pc:spChg chg="mod">
          <ac:chgData name="Harrison, James H (jhh5y)" userId="b54e91c0-fe5f-4cdd-a96e-e47c544bc298" providerId="ADAL" clId="{36345C86-BBFD-2141-B826-2D7F14F00816}" dt="2024-10-01T15:34:53.315" v="13" actId="20577"/>
          <ac:spMkLst>
            <pc:docMk/>
            <pc:sldMk cId="2064588940" sldId="287"/>
            <ac:spMk id="167" creationId="{1365866B-7EC0-EE4C-B072-6675B919122F}"/>
          </ac:spMkLst>
        </pc:spChg>
      </pc:sldChg>
      <pc:sldChg chg="addSp modSp mod modAnim">
        <pc:chgData name="Harrison, James H (jhh5y)" userId="b54e91c0-fe5f-4cdd-a96e-e47c544bc298" providerId="ADAL" clId="{36345C86-BBFD-2141-B826-2D7F14F00816}" dt="2024-10-02T15:22:04.629" v="932" actId="1037"/>
        <pc:sldMkLst>
          <pc:docMk/>
          <pc:sldMk cId="1955372748" sldId="289"/>
        </pc:sldMkLst>
        <pc:spChg chg="mod">
          <ac:chgData name="Harrison, James H (jhh5y)" userId="b54e91c0-fe5f-4cdd-a96e-e47c544bc298" providerId="ADAL" clId="{36345C86-BBFD-2141-B826-2D7F14F00816}" dt="2024-10-02T14:20:21.197" v="687" actId="20577"/>
          <ac:spMkLst>
            <pc:docMk/>
            <pc:sldMk cId="1955372748" sldId="289"/>
            <ac:spMk id="2" creationId="{80FE8C53-042A-A741-A37F-BF85DC4D93B8}"/>
          </ac:spMkLst>
        </pc:spChg>
        <pc:spChg chg="mod">
          <ac:chgData name="Harrison, James H (jhh5y)" userId="b54e91c0-fe5f-4cdd-a96e-e47c544bc298" providerId="ADAL" clId="{36345C86-BBFD-2141-B826-2D7F14F00816}" dt="2024-10-02T15:19:55.174" v="874" actId="20577"/>
          <ac:spMkLst>
            <pc:docMk/>
            <pc:sldMk cId="1955372748" sldId="289"/>
            <ac:spMk id="4" creationId="{94526D80-A280-1B40-B8D7-AFE39E44F8D4}"/>
          </ac:spMkLst>
        </pc:spChg>
        <pc:spChg chg="add mod">
          <ac:chgData name="Harrison, James H (jhh5y)" userId="b54e91c0-fe5f-4cdd-a96e-e47c544bc298" providerId="ADAL" clId="{36345C86-BBFD-2141-B826-2D7F14F00816}" dt="2024-10-02T14:25:47.090" v="787" actId="164"/>
          <ac:spMkLst>
            <pc:docMk/>
            <pc:sldMk cId="1955372748" sldId="289"/>
            <ac:spMk id="6" creationId="{525BF780-C3E8-898D-DF66-5239E6F025C3}"/>
          </ac:spMkLst>
        </pc:spChg>
        <pc:spChg chg="add mod">
          <ac:chgData name="Harrison, James H (jhh5y)" userId="b54e91c0-fe5f-4cdd-a96e-e47c544bc298" providerId="ADAL" clId="{36345C86-BBFD-2141-B826-2D7F14F00816}" dt="2024-10-02T14:25:47.090" v="787" actId="164"/>
          <ac:spMkLst>
            <pc:docMk/>
            <pc:sldMk cId="1955372748" sldId="289"/>
            <ac:spMk id="9" creationId="{F97C3015-F3CE-2086-45FE-DE1A1F7D073A}"/>
          </ac:spMkLst>
        </pc:spChg>
        <pc:spChg chg="add mod">
          <ac:chgData name="Harrison, James H (jhh5y)" userId="b54e91c0-fe5f-4cdd-a96e-e47c544bc298" providerId="ADAL" clId="{36345C86-BBFD-2141-B826-2D7F14F00816}" dt="2024-10-02T14:25:47.090" v="787" actId="164"/>
          <ac:spMkLst>
            <pc:docMk/>
            <pc:sldMk cId="1955372748" sldId="289"/>
            <ac:spMk id="11" creationId="{DB7738A7-8060-2B24-6B15-52FB3594A142}"/>
          </ac:spMkLst>
        </pc:spChg>
        <pc:spChg chg="add mod">
          <ac:chgData name="Harrison, James H (jhh5y)" userId="b54e91c0-fe5f-4cdd-a96e-e47c544bc298" providerId="ADAL" clId="{36345C86-BBFD-2141-B826-2D7F14F00816}" dt="2024-10-02T14:28:26.712" v="814" actId="164"/>
          <ac:spMkLst>
            <pc:docMk/>
            <pc:sldMk cId="1955372748" sldId="289"/>
            <ac:spMk id="15" creationId="{AF190DD0-6E47-FCBC-555C-1B11A675BEF5}"/>
          </ac:spMkLst>
        </pc:spChg>
        <pc:spChg chg="add mod">
          <ac:chgData name="Harrison, James H (jhh5y)" userId="b54e91c0-fe5f-4cdd-a96e-e47c544bc298" providerId="ADAL" clId="{36345C86-BBFD-2141-B826-2D7F14F00816}" dt="2024-10-02T14:28:26.712" v="814" actId="164"/>
          <ac:spMkLst>
            <pc:docMk/>
            <pc:sldMk cId="1955372748" sldId="289"/>
            <ac:spMk id="18" creationId="{AC613519-F073-D090-EAD7-2820602E094D}"/>
          </ac:spMkLst>
        </pc:spChg>
        <pc:spChg chg="add mod">
          <ac:chgData name="Harrison, James H (jhh5y)" userId="b54e91c0-fe5f-4cdd-a96e-e47c544bc298" providerId="ADAL" clId="{36345C86-BBFD-2141-B826-2D7F14F00816}" dt="2024-10-02T15:18:02.134" v="843" actId="164"/>
          <ac:spMkLst>
            <pc:docMk/>
            <pc:sldMk cId="1955372748" sldId="289"/>
            <ac:spMk id="22" creationId="{31D2B62F-EB72-69EB-3F9F-2A34607D522E}"/>
          </ac:spMkLst>
        </pc:spChg>
        <pc:spChg chg="add mod">
          <ac:chgData name="Harrison, James H (jhh5y)" userId="b54e91c0-fe5f-4cdd-a96e-e47c544bc298" providerId="ADAL" clId="{36345C86-BBFD-2141-B826-2D7F14F00816}" dt="2024-10-02T15:18:02.134" v="843" actId="164"/>
          <ac:spMkLst>
            <pc:docMk/>
            <pc:sldMk cId="1955372748" sldId="289"/>
            <ac:spMk id="23" creationId="{375275A1-0286-029C-4E8D-A26606827C91}"/>
          </ac:spMkLst>
        </pc:spChg>
        <pc:spChg chg="add mod">
          <ac:chgData name="Harrison, James H (jhh5y)" userId="b54e91c0-fe5f-4cdd-a96e-e47c544bc298" providerId="ADAL" clId="{36345C86-BBFD-2141-B826-2D7F14F00816}" dt="2024-10-02T15:18:02.134" v="843" actId="164"/>
          <ac:spMkLst>
            <pc:docMk/>
            <pc:sldMk cId="1955372748" sldId="289"/>
            <ac:spMk id="34" creationId="{2020F048-8907-7D09-8A34-ACE929EB4167}"/>
          </ac:spMkLst>
        </pc:spChg>
        <pc:spChg chg="mod">
          <ac:chgData name="Harrison, James H (jhh5y)" userId="b54e91c0-fe5f-4cdd-a96e-e47c544bc298" providerId="ADAL" clId="{36345C86-BBFD-2141-B826-2D7F14F00816}" dt="2024-10-02T15:21:34.723" v="897" actId="20577"/>
          <ac:spMkLst>
            <pc:docMk/>
            <pc:sldMk cId="1955372748" sldId="289"/>
            <ac:spMk id="78" creationId="{B7F5CE73-E677-2C2B-F26E-9780E5818A0E}"/>
          </ac:spMkLst>
        </pc:spChg>
        <pc:spChg chg="mod">
          <ac:chgData name="Harrison, James H (jhh5y)" userId="b54e91c0-fe5f-4cdd-a96e-e47c544bc298" providerId="ADAL" clId="{36345C86-BBFD-2141-B826-2D7F14F00816}" dt="2024-10-02T15:22:04.629" v="932" actId="1037"/>
          <ac:spMkLst>
            <pc:docMk/>
            <pc:sldMk cId="1955372748" sldId="289"/>
            <ac:spMk id="82" creationId="{D618F2DB-44B6-284D-65BF-EFBEA76B3C1A}"/>
          </ac:spMkLst>
        </pc:spChg>
        <pc:grpChg chg="add mod">
          <ac:chgData name="Harrison, James H (jhh5y)" userId="b54e91c0-fe5f-4cdd-a96e-e47c544bc298" providerId="ADAL" clId="{36345C86-BBFD-2141-B826-2D7F14F00816}" dt="2024-10-02T15:15:41.200" v="821" actId="167"/>
          <ac:grpSpMkLst>
            <pc:docMk/>
            <pc:sldMk cId="1955372748" sldId="289"/>
            <ac:grpSpMk id="13" creationId="{FB3D6D79-631C-80C5-8A08-96C5348B73CE}"/>
          </ac:grpSpMkLst>
        </pc:grpChg>
        <pc:grpChg chg="add mod">
          <ac:chgData name="Harrison, James H (jhh5y)" userId="b54e91c0-fe5f-4cdd-a96e-e47c544bc298" providerId="ADAL" clId="{36345C86-BBFD-2141-B826-2D7F14F00816}" dt="2024-10-02T15:15:49.717" v="822" actId="167"/>
          <ac:grpSpMkLst>
            <pc:docMk/>
            <pc:sldMk cId="1955372748" sldId="289"/>
            <ac:grpSpMk id="21" creationId="{7AEF5ADD-F5B3-06AD-0254-FC007B4D18BE}"/>
          </ac:grpSpMkLst>
        </pc:grpChg>
        <pc:grpChg chg="add mod">
          <ac:chgData name="Harrison, James H (jhh5y)" userId="b54e91c0-fe5f-4cdd-a96e-e47c544bc298" providerId="ADAL" clId="{36345C86-BBFD-2141-B826-2D7F14F00816}" dt="2024-10-02T15:18:02.134" v="843" actId="164"/>
          <ac:grpSpMkLst>
            <pc:docMk/>
            <pc:sldMk cId="1955372748" sldId="289"/>
            <ac:grpSpMk id="38" creationId="{48EFFB77-64F8-C974-A46A-ECC5EDF44AB9}"/>
          </ac:grpSpMkLst>
        </pc:grpChg>
        <pc:grpChg chg="mod">
          <ac:chgData name="Harrison, James H (jhh5y)" userId="b54e91c0-fe5f-4cdd-a96e-e47c544bc298" providerId="ADAL" clId="{36345C86-BBFD-2141-B826-2D7F14F00816}" dt="2024-10-02T14:28:26.712" v="814" actId="164"/>
          <ac:grpSpMkLst>
            <pc:docMk/>
            <pc:sldMk cId="1955372748" sldId="289"/>
            <ac:grpSpMk id="84" creationId="{F30836A8-35DA-E362-DAFF-4757D4D64534}"/>
          </ac:grpSpMkLst>
        </pc:grpChg>
        <pc:grpChg chg="mod">
          <ac:chgData name="Harrison, James H (jhh5y)" userId="b54e91c0-fe5f-4cdd-a96e-e47c544bc298" providerId="ADAL" clId="{36345C86-BBFD-2141-B826-2D7F14F00816}" dt="2024-10-02T14:25:47.090" v="787" actId="164"/>
          <ac:grpSpMkLst>
            <pc:docMk/>
            <pc:sldMk cId="1955372748" sldId="289"/>
            <ac:grpSpMk id="88" creationId="{68F014BD-A8B3-6E68-9F4A-293ADCE7D231}"/>
          </ac:grpSpMkLst>
        </pc:grpChg>
        <pc:grpChg chg="mod">
          <ac:chgData name="Harrison, James H (jhh5y)" userId="b54e91c0-fe5f-4cdd-a96e-e47c544bc298" providerId="ADAL" clId="{36345C86-BBFD-2141-B826-2D7F14F00816}" dt="2024-10-02T15:18:02.134" v="843" actId="164"/>
          <ac:grpSpMkLst>
            <pc:docMk/>
            <pc:sldMk cId="1955372748" sldId="289"/>
            <ac:grpSpMk id="90" creationId="{7A35A0AD-CB78-0FF4-F122-BF2D66996A31}"/>
          </ac:grpSpMkLst>
        </pc:grpChg>
      </pc:sldChg>
      <pc:sldChg chg="modSp mod">
        <pc:chgData name="Harrison, James H (jhh5y)" userId="b54e91c0-fe5f-4cdd-a96e-e47c544bc298" providerId="ADAL" clId="{36345C86-BBFD-2141-B826-2D7F14F00816}" dt="2024-10-02T14:20:44.085" v="715" actId="20577"/>
        <pc:sldMkLst>
          <pc:docMk/>
          <pc:sldMk cId="3641262183" sldId="299"/>
        </pc:sldMkLst>
        <pc:spChg chg="mod">
          <ac:chgData name="Harrison, James H (jhh5y)" userId="b54e91c0-fe5f-4cdd-a96e-e47c544bc298" providerId="ADAL" clId="{36345C86-BBFD-2141-B826-2D7F14F00816}" dt="2024-10-02T14:20:44.085" v="715" actId="20577"/>
          <ac:spMkLst>
            <pc:docMk/>
            <pc:sldMk cId="3641262183" sldId="299"/>
            <ac:spMk id="3" creationId="{86CE55B6-46E6-6A47-B130-12DF05141FCC}"/>
          </ac:spMkLst>
        </pc:spChg>
      </pc:sldChg>
      <pc:sldChg chg="modSp mod">
        <pc:chgData name="Harrison, James H (jhh5y)" userId="b54e91c0-fe5f-4cdd-a96e-e47c544bc298" providerId="ADAL" clId="{36345C86-BBFD-2141-B826-2D7F14F00816}" dt="2024-10-01T18:39:51.832" v="232" actId="1036"/>
        <pc:sldMkLst>
          <pc:docMk/>
          <pc:sldMk cId="3757949970" sldId="313"/>
        </pc:sldMkLst>
        <pc:spChg chg="mod">
          <ac:chgData name="Harrison, James H (jhh5y)" userId="b54e91c0-fe5f-4cdd-a96e-e47c544bc298" providerId="ADAL" clId="{36345C86-BBFD-2141-B826-2D7F14F00816}" dt="2024-10-01T18:39:23.369" v="204" actId="20577"/>
          <ac:spMkLst>
            <pc:docMk/>
            <pc:sldMk cId="3757949970" sldId="313"/>
            <ac:spMk id="13" creationId="{11E24873-6D03-4690-EC7B-7B0ECE8BC04E}"/>
          </ac:spMkLst>
        </pc:spChg>
        <pc:spChg chg="mod">
          <ac:chgData name="Harrison, James H (jhh5y)" userId="b54e91c0-fe5f-4cdd-a96e-e47c544bc298" providerId="ADAL" clId="{36345C86-BBFD-2141-B826-2D7F14F00816}" dt="2024-10-01T18:39:51.832" v="232" actId="1036"/>
          <ac:spMkLst>
            <pc:docMk/>
            <pc:sldMk cId="3757949970" sldId="313"/>
            <ac:spMk id="16" creationId="{449E736E-023A-F184-21EC-F131B3E35BAD}"/>
          </ac:spMkLst>
        </pc:spChg>
      </pc:sldChg>
      <pc:sldChg chg="modSp mod">
        <pc:chgData name="Harrison, James H (jhh5y)" userId="b54e91c0-fe5f-4cdd-a96e-e47c544bc298" providerId="ADAL" clId="{36345C86-BBFD-2141-B826-2D7F14F00816}" dt="2024-10-01T19:13:48.415" v="555" actId="313"/>
        <pc:sldMkLst>
          <pc:docMk/>
          <pc:sldMk cId="1103940969" sldId="315"/>
        </pc:sldMkLst>
        <pc:spChg chg="mod">
          <ac:chgData name="Harrison, James H (jhh5y)" userId="b54e91c0-fe5f-4cdd-a96e-e47c544bc298" providerId="ADAL" clId="{36345C86-BBFD-2141-B826-2D7F14F00816}" dt="2024-10-01T19:13:48.415" v="555" actId="313"/>
          <ac:spMkLst>
            <pc:docMk/>
            <pc:sldMk cId="1103940969" sldId="315"/>
            <ac:spMk id="3" creationId="{E83351B8-402F-CC7A-38EA-00FE2CAFE522}"/>
          </ac:spMkLst>
        </pc:spChg>
      </pc:sldChg>
      <pc:sldChg chg="addSp modSp mod">
        <pc:chgData name="Harrison, James H (jhh5y)" userId="b54e91c0-fe5f-4cdd-a96e-e47c544bc298" providerId="ADAL" clId="{36345C86-BBFD-2141-B826-2D7F14F00816}" dt="2024-10-01T18:22:00.776" v="165" actId="20577"/>
        <pc:sldMkLst>
          <pc:docMk/>
          <pc:sldMk cId="2185935296" sldId="316"/>
        </pc:sldMkLst>
        <pc:spChg chg="mod">
          <ac:chgData name="Harrison, James H (jhh5y)" userId="b54e91c0-fe5f-4cdd-a96e-e47c544bc298" providerId="ADAL" clId="{36345C86-BBFD-2141-B826-2D7F14F00816}" dt="2024-10-01T18:18:48.267" v="113" actId="20577"/>
          <ac:spMkLst>
            <pc:docMk/>
            <pc:sldMk cId="2185935296" sldId="316"/>
            <ac:spMk id="3" creationId="{99E6E499-C319-BD18-4BE2-C5A725C3D0DB}"/>
          </ac:spMkLst>
        </pc:spChg>
        <pc:spChg chg="add mod">
          <ac:chgData name="Harrison, James H (jhh5y)" userId="b54e91c0-fe5f-4cdd-a96e-e47c544bc298" providerId="ADAL" clId="{36345C86-BBFD-2141-B826-2D7F14F00816}" dt="2024-10-01T18:22:00.776" v="165" actId="20577"/>
          <ac:spMkLst>
            <pc:docMk/>
            <pc:sldMk cId="2185935296" sldId="316"/>
            <ac:spMk id="4" creationId="{2E4BE6CD-3C58-4554-8654-6F1BAF1D02B7}"/>
          </ac:spMkLst>
        </pc:spChg>
      </pc:sldChg>
      <pc:sldChg chg="addSp delSp modSp new mod modAnim">
        <pc:chgData name="Harrison, James H (jhh5y)" userId="b54e91c0-fe5f-4cdd-a96e-e47c544bc298" providerId="ADAL" clId="{36345C86-BBFD-2141-B826-2D7F14F00816}" dt="2024-10-01T19:46:49.195" v="674" actId="1076"/>
        <pc:sldMkLst>
          <pc:docMk/>
          <pc:sldMk cId="2375297617" sldId="319"/>
        </pc:sldMkLst>
        <pc:spChg chg="mod">
          <ac:chgData name="Harrison, James H (jhh5y)" userId="b54e91c0-fe5f-4cdd-a96e-e47c544bc298" providerId="ADAL" clId="{36345C86-BBFD-2141-B826-2D7F14F00816}" dt="2024-10-01T18:46:59.397" v="281" actId="113"/>
          <ac:spMkLst>
            <pc:docMk/>
            <pc:sldMk cId="2375297617" sldId="319"/>
            <ac:spMk id="2" creationId="{49F3E967-EEA0-B8E0-D5AB-CA19B9FFAE9E}"/>
          </ac:spMkLst>
        </pc:spChg>
        <pc:spChg chg="del">
          <ac:chgData name="Harrison, James H (jhh5y)" userId="b54e91c0-fe5f-4cdd-a96e-e47c544bc298" providerId="ADAL" clId="{36345C86-BBFD-2141-B826-2D7F14F00816}" dt="2024-10-01T18:47:05.259" v="282" actId="478"/>
          <ac:spMkLst>
            <pc:docMk/>
            <pc:sldMk cId="2375297617" sldId="319"/>
            <ac:spMk id="3" creationId="{14A210CE-B910-4E9B-FD6E-A53A8D7E495E}"/>
          </ac:spMkLst>
        </pc:spChg>
        <pc:spChg chg="mod">
          <ac:chgData name="Harrison, James H (jhh5y)" userId="b54e91c0-fe5f-4cdd-a96e-e47c544bc298" providerId="ADAL" clId="{36345C86-BBFD-2141-B826-2D7F14F00816}" dt="2024-10-01T18:47:20.494" v="283"/>
          <ac:spMkLst>
            <pc:docMk/>
            <pc:sldMk cId="2375297617" sldId="319"/>
            <ac:spMk id="5" creationId="{7226FE37-5157-12E6-049D-414A7B4B7FA1}"/>
          </ac:spMkLst>
        </pc:spChg>
        <pc:spChg chg="mod">
          <ac:chgData name="Harrison, James H (jhh5y)" userId="b54e91c0-fe5f-4cdd-a96e-e47c544bc298" providerId="ADAL" clId="{36345C86-BBFD-2141-B826-2D7F14F00816}" dt="2024-10-01T18:49:01.513" v="298" actId="20577"/>
          <ac:spMkLst>
            <pc:docMk/>
            <pc:sldMk cId="2375297617" sldId="319"/>
            <ac:spMk id="6" creationId="{844EEF72-DD5F-02C5-DA51-60BE1510C268}"/>
          </ac:spMkLst>
        </pc:spChg>
        <pc:spChg chg="del mod">
          <ac:chgData name="Harrison, James H (jhh5y)" userId="b54e91c0-fe5f-4cdd-a96e-e47c544bc298" providerId="ADAL" clId="{36345C86-BBFD-2141-B826-2D7F14F00816}" dt="2024-10-01T18:48:05.021" v="288" actId="478"/>
          <ac:spMkLst>
            <pc:docMk/>
            <pc:sldMk cId="2375297617" sldId="319"/>
            <ac:spMk id="7" creationId="{6DD45676-6F7F-6FC2-53DD-E7B8A45A897B}"/>
          </ac:spMkLst>
        </pc:spChg>
        <pc:spChg chg="mod">
          <ac:chgData name="Harrison, James H (jhh5y)" userId="b54e91c0-fe5f-4cdd-a96e-e47c544bc298" providerId="ADAL" clId="{36345C86-BBFD-2141-B826-2D7F14F00816}" dt="2024-10-01T18:47:20.494" v="283"/>
          <ac:spMkLst>
            <pc:docMk/>
            <pc:sldMk cId="2375297617" sldId="319"/>
            <ac:spMk id="8" creationId="{991DBF3C-F34B-AF82-94A3-4C6E6939627A}"/>
          </ac:spMkLst>
        </pc:spChg>
        <pc:spChg chg="add mod">
          <ac:chgData name="Harrison, James H (jhh5y)" userId="b54e91c0-fe5f-4cdd-a96e-e47c544bc298" providerId="ADAL" clId="{36345C86-BBFD-2141-B826-2D7F14F00816}" dt="2024-10-01T19:43:43.571" v="655" actId="1036"/>
          <ac:spMkLst>
            <pc:docMk/>
            <pc:sldMk cId="2375297617" sldId="319"/>
            <ac:spMk id="9" creationId="{87B44373-592B-3F5A-A6E7-69C765D95D43}"/>
          </ac:spMkLst>
        </pc:spChg>
        <pc:spChg chg="mod">
          <ac:chgData name="Harrison, James H (jhh5y)" userId="b54e91c0-fe5f-4cdd-a96e-e47c544bc298" providerId="ADAL" clId="{36345C86-BBFD-2141-B826-2D7F14F00816}" dt="2024-10-01T18:48:31.501" v="292"/>
          <ac:spMkLst>
            <pc:docMk/>
            <pc:sldMk cId="2375297617" sldId="319"/>
            <ac:spMk id="11" creationId="{EE702EB6-1EE2-054B-E98E-AE627BF50753}"/>
          </ac:spMkLst>
        </pc:spChg>
        <pc:spChg chg="mod">
          <ac:chgData name="Harrison, James H (jhh5y)" userId="b54e91c0-fe5f-4cdd-a96e-e47c544bc298" providerId="ADAL" clId="{36345C86-BBFD-2141-B826-2D7F14F00816}" dt="2024-10-01T18:48:31.501" v="292"/>
          <ac:spMkLst>
            <pc:docMk/>
            <pc:sldMk cId="2375297617" sldId="319"/>
            <ac:spMk id="12" creationId="{442A1093-BAD7-A14E-D229-7FC0B3021197}"/>
          </ac:spMkLst>
        </pc:spChg>
        <pc:spChg chg="del mod">
          <ac:chgData name="Harrison, James H (jhh5y)" userId="b54e91c0-fe5f-4cdd-a96e-e47c544bc298" providerId="ADAL" clId="{36345C86-BBFD-2141-B826-2D7F14F00816}" dt="2024-10-01T18:48:36.134" v="293" actId="478"/>
          <ac:spMkLst>
            <pc:docMk/>
            <pc:sldMk cId="2375297617" sldId="319"/>
            <ac:spMk id="13" creationId="{90EDDCB7-0820-E150-1BE0-C0021E8AEA6A}"/>
          </ac:spMkLst>
        </pc:spChg>
        <pc:spChg chg="mod">
          <ac:chgData name="Harrison, James H (jhh5y)" userId="b54e91c0-fe5f-4cdd-a96e-e47c544bc298" providerId="ADAL" clId="{36345C86-BBFD-2141-B826-2D7F14F00816}" dt="2024-10-01T18:48:31.501" v="292"/>
          <ac:spMkLst>
            <pc:docMk/>
            <pc:sldMk cId="2375297617" sldId="319"/>
            <ac:spMk id="14" creationId="{46F6D616-A0C2-35F9-24A1-92F99DE39FC0}"/>
          </ac:spMkLst>
        </pc:spChg>
        <pc:spChg chg="add mod">
          <ac:chgData name="Harrison, James H (jhh5y)" userId="b54e91c0-fe5f-4cdd-a96e-e47c544bc298" providerId="ADAL" clId="{36345C86-BBFD-2141-B826-2D7F14F00816}" dt="2024-10-01T19:46:41.813" v="673" actId="1076"/>
          <ac:spMkLst>
            <pc:docMk/>
            <pc:sldMk cId="2375297617" sldId="319"/>
            <ac:spMk id="15" creationId="{AD9CDD93-7ADC-9DC9-AF1E-A91DADC11CC8}"/>
          </ac:spMkLst>
        </pc:spChg>
        <pc:spChg chg="mod">
          <ac:chgData name="Harrison, James H (jhh5y)" userId="b54e91c0-fe5f-4cdd-a96e-e47c544bc298" providerId="ADAL" clId="{36345C86-BBFD-2141-B826-2D7F14F00816}" dt="2024-10-01T18:49:38.256" v="302"/>
          <ac:spMkLst>
            <pc:docMk/>
            <pc:sldMk cId="2375297617" sldId="319"/>
            <ac:spMk id="17" creationId="{CDBA0F4A-DC59-95A7-2582-90E9BBCADDE0}"/>
          </ac:spMkLst>
        </pc:spChg>
        <pc:spChg chg="mod">
          <ac:chgData name="Harrison, James H (jhh5y)" userId="b54e91c0-fe5f-4cdd-a96e-e47c544bc298" providerId="ADAL" clId="{36345C86-BBFD-2141-B826-2D7F14F00816}" dt="2024-10-01T18:49:38.256" v="302"/>
          <ac:spMkLst>
            <pc:docMk/>
            <pc:sldMk cId="2375297617" sldId="319"/>
            <ac:spMk id="18" creationId="{457BEEDA-5FBB-9A4E-9714-48AF68EAACCF}"/>
          </ac:spMkLst>
        </pc:spChg>
        <pc:spChg chg="del mod">
          <ac:chgData name="Harrison, James H (jhh5y)" userId="b54e91c0-fe5f-4cdd-a96e-e47c544bc298" providerId="ADAL" clId="{36345C86-BBFD-2141-B826-2D7F14F00816}" dt="2024-10-01T18:49:47.656" v="304" actId="478"/>
          <ac:spMkLst>
            <pc:docMk/>
            <pc:sldMk cId="2375297617" sldId="319"/>
            <ac:spMk id="19" creationId="{4B4E00F8-74BA-26B4-3024-5252A298459D}"/>
          </ac:spMkLst>
        </pc:spChg>
        <pc:spChg chg="mod">
          <ac:chgData name="Harrison, James H (jhh5y)" userId="b54e91c0-fe5f-4cdd-a96e-e47c544bc298" providerId="ADAL" clId="{36345C86-BBFD-2141-B826-2D7F14F00816}" dt="2024-10-01T18:49:38.256" v="302"/>
          <ac:spMkLst>
            <pc:docMk/>
            <pc:sldMk cId="2375297617" sldId="319"/>
            <ac:spMk id="20" creationId="{8EDC073B-04F3-BF38-7216-51FB8423737A}"/>
          </ac:spMkLst>
        </pc:spChg>
        <pc:spChg chg="add mod">
          <ac:chgData name="Harrison, James H (jhh5y)" userId="b54e91c0-fe5f-4cdd-a96e-e47c544bc298" providerId="ADAL" clId="{36345C86-BBFD-2141-B826-2D7F14F00816}" dt="2024-10-01T19:46:49.195" v="674" actId="1076"/>
          <ac:spMkLst>
            <pc:docMk/>
            <pc:sldMk cId="2375297617" sldId="319"/>
            <ac:spMk id="21" creationId="{1BFDC377-D280-15E6-F9D0-C0F860A5BD15}"/>
          </ac:spMkLst>
        </pc:spChg>
        <pc:spChg chg="add mod">
          <ac:chgData name="Harrison, James H (jhh5y)" userId="b54e91c0-fe5f-4cdd-a96e-e47c544bc298" providerId="ADAL" clId="{36345C86-BBFD-2141-B826-2D7F14F00816}" dt="2024-10-01T18:54:31.921" v="381" actId="122"/>
          <ac:spMkLst>
            <pc:docMk/>
            <pc:sldMk cId="2375297617" sldId="319"/>
            <ac:spMk id="42" creationId="{731561A6-6DB9-2C81-3F35-1DF5539D7CD6}"/>
          </ac:spMkLst>
        </pc:spChg>
        <pc:spChg chg="add mod">
          <ac:chgData name="Harrison, James H (jhh5y)" userId="b54e91c0-fe5f-4cdd-a96e-e47c544bc298" providerId="ADAL" clId="{36345C86-BBFD-2141-B826-2D7F14F00816}" dt="2024-10-01T18:55:17.915" v="420" actId="20577"/>
          <ac:spMkLst>
            <pc:docMk/>
            <pc:sldMk cId="2375297617" sldId="319"/>
            <ac:spMk id="43" creationId="{5E36D01F-F04F-214D-5B41-846F0924E06F}"/>
          </ac:spMkLst>
        </pc:spChg>
        <pc:spChg chg="add mod">
          <ac:chgData name="Harrison, James H (jhh5y)" userId="b54e91c0-fe5f-4cdd-a96e-e47c544bc298" providerId="ADAL" clId="{36345C86-BBFD-2141-B826-2D7F14F00816}" dt="2024-10-01T18:55:14.027" v="419" actId="20577"/>
          <ac:spMkLst>
            <pc:docMk/>
            <pc:sldMk cId="2375297617" sldId="319"/>
            <ac:spMk id="44" creationId="{E9364C17-C383-A774-CBDF-01E12ACC3CD2}"/>
          </ac:spMkLst>
        </pc:spChg>
        <pc:spChg chg="add mod">
          <ac:chgData name="Harrison, James H (jhh5y)" userId="b54e91c0-fe5f-4cdd-a96e-e47c544bc298" providerId="ADAL" clId="{36345C86-BBFD-2141-B826-2D7F14F00816}" dt="2024-10-01T18:57:18.392" v="446" actId="20577"/>
          <ac:spMkLst>
            <pc:docMk/>
            <pc:sldMk cId="2375297617" sldId="319"/>
            <ac:spMk id="47" creationId="{94CEC3A9-AA43-5C7D-BC46-F1D98537272A}"/>
          </ac:spMkLst>
        </pc:spChg>
        <pc:grpChg chg="add mod">
          <ac:chgData name="Harrison, James H (jhh5y)" userId="b54e91c0-fe5f-4cdd-a96e-e47c544bc298" providerId="ADAL" clId="{36345C86-BBFD-2141-B826-2D7F14F00816}" dt="2024-10-01T18:50:46.202" v="312" actId="1076"/>
          <ac:grpSpMkLst>
            <pc:docMk/>
            <pc:sldMk cId="2375297617" sldId="319"/>
            <ac:grpSpMk id="4" creationId="{8BAD7ECC-BAB3-F0B8-F031-E19BF1EF0895}"/>
          </ac:grpSpMkLst>
        </pc:grpChg>
        <pc:grpChg chg="add mod">
          <ac:chgData name="Harrison, James H (jhh5y)" userId="b54e91c0-fe5f-4cdd-a96e-e47c544bc298" providerId="ADAL" clId="{36345C86-BBFD-2141-B826-2D7F14F00816}" dt="2024-10-01T18:48:51.251" v="295" actId="1076"/>
          <ac:grpSpMkLst>
            <pc:docMk/>
            <pc:sldMk cId="2375297617" sldId="319"/>
            <ac:grpSpMk id="10" creationId="{5891F6F8-87A7-451B-14C9-A30372C5A318}"/>
          </ac:grpSpMkLst>
        </pc:grpChg>
        <pc:grpChg chg="add mod">
          <ac:chgData name="Harrison, James H (jhh5y)" userId="b54e91c0-fe5f-4cdd-a96e-e47c544bc298" providerId="ADAL" clId="{36345C86-BBFD-2141-B826-2D7F14F00816}" dt="2024-10-01T18:50:12.635" v="309" actId="1076"/>
          <ac:grpSpMkLst>
            <pc:docMk/>
            <pc:sldMk cId="2375297617" sldId="319"/>
            <ac:grpSpMk id="16" creationId="{058DA84B-5595-1B8B-AD20-52AC4483AA9D}"/>
          </ac:grpSpMkLst>
        </pc:grpChg>
        <pc:grpChg chg="add mod">
          <ac:chgData name="Harrison, James H (jhh5y)" userId="b54e91c0-fe5f-4cdd-a96e-e47c544bc298" providerId="ADAL" clId="{36345C86-BBFD-2141-B826-2D7F14F00816}" dt="2024-10-01T18:55:33.751" v="421" actId="164"/>
          <ac:grpSpMkLst>
            <pc:docMk/>
            <pc:sldMk cId="2375297617" sldId="319"/>
            <ac:grpSpMk id="45" creationId="{5FCAD09C-4DA0-870F-E756-3DFCA7CF7222}"/>
          </ac:grpSpMkLst>
        </pc:grpChg>
        <pc:grpChg chg="add mod">
          <ac:chgData name="Harrison, James H (jhh5y)" userId="b54e91c0-fe5f-4cdd-a96e-e47c544bc298" providerId="ADAL" clId="{36345C86-BBFD-2141-B826-2D7F14F00816}" dt="2024-10-01T18:55:41.801" v="422" actId="164"/>
          <ac:grpSpMkLst>
            <pc:docMk/>
            <pc:sldMk cId="2375297617" sldId="319"/>
            <ac:grpSpMk id="46" creationId="{7E7EB1F5-FE01-8FBA-72AE-C8432CDF1AB5}"/>
          </ac:grpSpMkLst>
        </pc:grpChg>
        <pc:cxnChg chg="add mod">
          <ac:chgData name="Harrison, James H (jhh5y)" userId="b54e91c0-fe5f-4cdd-a96e-e47c544bc298" providerId="ADAL" clId="{36345C86-BBFD-2141-B826-2D7F14F00816}" dt="2024-10-01T18:55:33.751" v="421" actId="164"/>
          <ac:cxnSpMkLst>
            <pc:docMk/>
            <pc:sldMk cId="2375297617" sldId="319"/>
            <ac:cxnSpMk id="23" creationId="{9E6EBC3F-60E5-786B-8DF3-FA686C4B196D}"/>
          </ac:cxnSpMkLst>
        </pc:cxnChg>
        <pc:cxnChg chg="add mod">
          <ac:chgData name="Harrison, James H (jhh5y)" userId="b54e91c0-fe5f-4cdd-a96e-e47c544bc298" providerId="ADAL" clId="{36345C86-BBFD-2141-B826-2D7F14F00816}" dt="2024-10-01T18:55:33.751" v="421" actId="164"/>
          <ac:cxnSpMkLst>
            <pc:docMk/>
            <pc:sldMk cId="2375297617" sldId="319"/>
            <ac:cxnSpMk id="24" creationId="{084AC30E-A11C-A6C2-B414-4316704A970F}"/>
          </ac:cxnSpMkLst>
        </pc:cxnChg>
        <pc:cxnChg chg="add mod">
          <ac:chgData name="Harrison, James H (jhh5y)" userId="b54e91c0-fe5f-4cdd-a96e-e47c544bc298" providerId="ADAL" clId="{36345C86-BBFD-2141-B826-2D7F14F00816}" dt="2024-10-01T18:55:33.751" v="421" actId="164"/>
          <ac:cxnSpMkLst>
            <pc:docMk/>
            <pc:sldMk cId="2375297617" sldId="319"/>
            <ac:cxnSpMk id="31" creationId="{D7389A59-6306-688E-D8E5-522DF62DAF26}"/>
          </ac:cxnSpMkLst>
        </pc:cxnChg>
        <pc:cxnChg chg="add mod">
          <ac:chgData name="Harrison, James H (jhh5y)" userId="b54e91c0-fe5f-4cdd-a96e-e47c544bc298" providerId="ADAL" clId="{36345C86-BBFD-2141-B826-2D7F14F00816}" dt="2024-10-01T18:55:33.751" v="421" actId="164"/>
          <ac:cxnSpMkLst>
            <pc:docMk/>
            <pc:sldMk cId="2375297617" sldId="319"/>
            <ac:cxnSpMk id="34" creationId="{12875879-B1B8-5D13-A692-8C0489E2B619}"/>
          </ac:cxnSpMkLst>
        </pc:cxnChg>
        <pc:cxnChg chg="add mod">
          <ac:chgData name="Harrison, James H (jhh5y)" userId="b54e91c0-fe5f-4cdd-a96e-e47c544bc298" providerId="ADAL" clId="{36345C86-BBFD-2141-B826-2D7F14F00816}" dt="2024-10-01T18:55:41.801" v="422" actId="164"/>
          <ac:cxnSpMkLst>
            <pc:docMk/>
            <pc:sldMk cId="2375297617" sldId="319"/>
            <ac:cxnSpMk id="37" creationId="{19C1B46B-F993-AE12-2FE3-6F5062E0C5FB}"/>
          </ac:cxnSpMkLst>
        </pc:cxnChg>
        <pc:cxnChg chg="add mod">
          <ac:chgData name="Harrison, James H (jhh5y)" userId="b54e91c0-fe5f-4cdd-a96e-e47c544bc298" providerId="ADAL" clId="{36345C86-BBFD-2141-B826-2D7F14F00816}" dt="2024-10-01T18:55:41.801" v="422" actId="164"/>
          <ac:cxnSpMkLst>
            <pc:docMk/>
            <pc:sldMk cId="2375297617" sldId="319"/>
            <ac:cxnSpMk id="39" creationId="{0C071CA7-886C-7BEF-0906-807D5E31F3AA}"/>
          </ac:cxnSpMkLst>
        </pc:cxnChg>
        <pc:cxnChg chg="add mod">
          <ac:chgData name="Harrison, James H (jhh5y)" userId="b54e91c0-fe5f-4cdd-a96e-e47c544bc298" providerId="ADAL" clId="{36345C86-BBFD-2141-B826-2D7F14F00816}" dt="2024-10-01T18:55:41.801" v="422" actId="164"/>
          <ac:cxnSpMkLst>
            <pc:docMk/>
            <pc:sldMk cId="2375297617" sldId="319"/>
            <ac:cxnSpMk id="40" creationId="{5E7BA449-468C-5105-5632-C2567DDBD348}"/>
          </ac:cxnSpMkLst>
        </pc:cxnChg>
        <pc:cxnChg chg="add mod">
          <ac:chgData name="Harrison, James H (jhh5y)" userId="b54e91c0-fe5f-4cdd-a96e-e47c544bc298" providerId="ADAL" clId="{36345C86-BBFD-2141-B826-2D7F14F00816}" dt="2024-10-01T18:55:41.801" v="422" actId="164"/>
          <ac:cxnSpMkLst>
            <pc:docMk/>
            <pc:sldMk cId="2375297617" sldId="319"/>
            <ac:cxnSpMk id="41" creationId="{52166C24-C902-AFCE-7DB6-4FDCBA715E6E}"/>
          </ac:cxnSpMkLst>
        </pc:cxnChg>
        <pc:cxnChg chg="add mod">
          <ac:chgData name="Harrison, James H (jhh5y)" userId="b54e91c0-fe5f-4cdd-a96e-e47c544bc298" providerId="ADAL" clId="{36345C86-BBFD-2141-B826-2D7F14F00816}" dt="2024-10-01T19:43:28.280" v="647" actId="208"/>
          <ac:cxnSpMkLst>
            <pc:docMk/>
            <pc:sldMk cId="2375297617" sldId="319"/>
            <ac:cxnSpMk id="49" creationId="{73B4A2DE-2075-F028-FF60-701A638480C1}"/>
          </ac:cxnSpMkLst>
        </pc:cxnChg>
      </pc:sldChg>
      <pc:sldChg chg="addSp modSp add mod modAnim">
        <pc:chgData name="Harrison, James H (jhh5y)" userId="b54e91c0-fe5f-4cdd-a96e-e47c544bc298" providerId="ADAL" clId="{36345C86-BBFD-2141-B826-2D7F14F00816}" dt="2024-10-01T19:47:31.246" v="677" actId="1076"/>
        <pc:sldMkLst>
          <pc:docMk/>
          <pc:sldMk cId="3514269648" sldId="320"/>
        </pc:sldMkLst>
        <pc:spChg chg="add mod">
          <ac:chgData name="Harrison, James H (jhh5y)" userId="b54e91c0-fe5f-4cdd-a96e-e47c544bc298" providerId="ADAL" clId="{36345C86-BBFD-2141-B826-2D7F14F00816}" dt="2024-10-01T18:57:27.114" v="447"/>
          <ac:spMkLst>
            <pc:docMk/>
            <pc:sldMk cId="3514269648" sldId="320"/>
            <ac:spMk id="3" creationId="{191B0A9C-22C6-325D-37EC-0E2980947AF2}"/>
          </ac:spMkLst>
        </pc:spChg>
        <pc:spChg chg="mod">
          <ac:chgData name="Harrison, James H (jhh5y)" userId="b54e91c0-fe5f-4cdd-a96e-e47c544bc298" providerId="ADAL" clId="{36345C86-BBFD-2141-B826-2D7F14F00816}" dt="2024-10-01T19:47:31.246" v="677" actId="1076"/>
          <ac:spMkLst>
            <pc:docMk/>
            <pc:sldMk cId="3514269648" sldId="320"/>
            <ac:spMk id="9" creationId="{87B44373-592B-3F5A-A6E7-69C765D95D43}"/>
          </ac:spMkLst>
        </pc:spChg>
        <pc:spChg chg="mod">
          <ac:chgData name="Harrison, James H (jhh5y)" userId="b54e91c0-fe5f-4cdd-a96e-e47c544bc298" providerId="ADAL" clId="{36345C86-BBFD-2141-B826-2D7F14F00816}" dt="2024-10-01T19:47:04.596" v="675" actId="1076"/>
          <ac:spMkLst>
            <pc:docMk/>
            <pc:sldMk cId="3514269648" sldId="320"/>
            <ac:spMk id="15" creationId="{AD9CDD93-7ADC-9DC9-AF1E-A91DADC11CC8}"/>
          </ac:spMkLst>
        </pc:spChg>
        <pc:spChg chg="mod">
          <ac:chgData name="Harrison, James H (jhh5y)" userId="b54e91c0-fe5f-4cdd-a96e-e47c544bc298" providerId="ADAL" clId="{36345C86-BBFD-2141-B826-2D7F14F00816}" dt="2024-10-01T19:44:05.247" v="666" actId="1036"/>
          <ac:spMkLst>
            <pc:docMk/>
            <pc:sldMk cId="3514269648" sldId="320"/>
            <ac:spMk id="21" creationId="{1BFDC377-D280-15E6-F9D0-C0F860A5BD15}"/>
          </ac:spMkLst>
        </pc:spChg>
        <pc:spChg chg="mod">
          <ac:chgData name="Harrison, James H (jhh5y)" userId="b54e91c0-fe5f-4cdd-a96e-e47c544bc298" providerId="ADAL" clId="{36345C86-BBFD-2141-B826-2D7F14F00816}" dt="2024-10-01T18:58:19.331" v="456" actId="20577"/>
          <ac:spMkLst>
            <pc:docMk/>
            <pc:sldMk cId="3514269648" sldId="320"/>
            <ac:spMk id="42" creationId="{731561A6-6DB9-2C81-3F35-1DF5539D7CD6}"/>
          </ac:spMkLst>
        </pc:spChg>
        <pc:spChg chg="mod">
          <ac:chgData name="Harrison, James H (jhh5y)" userId="b54e91c0-fe5f-4cdd-a96e-e47c544bc298" providerId="ADAL" clId="{36345C86-BBFD-2141-B826-2D7F14F00816}" dt="2024-10-01T18:58:28.634" v="460" actId="20577"/>
          <ac:spMkLst>
            <pc:docMk/>
            <pc:sldMk cId="3514269648" sldId="320"/>
            <ac:spMk id="44" creationId="{E9364C17-C383-A774-CBDF-01E12ACC3CD2}"/>
          </ac:spMkLst>
        </pc:spChg>
        <pc:grpChg chg="mod">
          <ac:chgData name="Harrison, James H (jhh5y)" userId="b54e91c0-fe5f-4cdd-a96e-e47c544bc298" providerId="ADAL" clId="{36345C86-BBFD-2141-B826-2D7F14F00816}" dt="2024-10-01T18:58:52.010" v="463" actId="1076"/>
          <ac:grpSpMkLst>
            <pc:docMk/>
            <pc:sldMk cId="3514269648" sldId="320"/>
            <ac:grpSpMk id="45" creationId="{5FCAD09C-4DA0-870F-E756-3DFCA7CF7222}"/>
          </ac:grpSpMkLst>
        </pc:grpChg>
        <pc:grpChg chg="mod">
          <ac:chgData name="Harrison, James H (jhh5y)" userId="b54e91c0-fe5f-4cdd-a96e-e47c544bc298" providerId="ADAL" clId="{36345C86-BBFD-2141-B826-2D7F14F00816}" dt="2024-10-01T18:58:59.905" v="464" actId="1076"/>
          <ac:grpSpMkLst>
            <pc:docMk/>
            <pc:sldMk cId="3514269648" sldId="320"/>
            <ac:grpSpMk id="46" creationId="{7E7EB1F5-FE01-8FBA-72AE-C8432CDF1AB5}"/>
          </ac:grpSpMkLst>
        </pc:grpChg>
        <pc:cxnChg chg="add mod">
          <ac:chgData name="Harrison, James H (jhh5y)" userId="b54e91c0-fe5f-4cdd-a96e-e47c544bc298" providerId="ADAL" clId="{36345C86-BBFD-2141-B826-2D7F14F00816}" dt="2024-10-01T19:43:59.646" v="657" actId="1076"/>
          <ac:cxnSpMkLst>
            <pc:docMk/>
            <pc:sldMk cId="3514269648" sldId="320"/>
            <ac:cxnSpMk id="7" creationId="{AEDB506F-A3BD-47CC-32AB-88DA4DD8D48B}"/>
          </ac:cxnSpMkLst>
        </pc:cxnChg>
      </pc:sldChg>
    </pc:docChg>
  </pc:docChgLst>
  <pc:docChgLst>
    <pc:chgData name="James Harrison" userId="b54e91c0-fe5f-4cdd-a96e-e47c544bc298" providerId="ADAL" clId="{6BA5A4C2-E473-9248-9D1F-16E8BBDB80B8}"/>
    <pc:docChg chg="custSel modSld modMainMaster">
      <pc:chgData name="James Harrison" userId="b54e91c0-fe5f-4cdd-a96e-e47c544bc298" providerId="ADAL" clId="{6BA5A4C2-E473-9248-9D1F-16E8BBDB80B8}" dt="2022-11-02T18:44:47.255" v="14" actId="20577"/>
      <pc:docMkLst>
        <pc:docMk/>
      </pc:docMkLst>
      <pc:sldChg chg="modSp mod">
        <pc:chgData name="James Harrison" userId="b54e91c0-fe5f-4cdd-a96e-e47c544bc298" providerId="ADAL" clId="{6BA5A4C2-E473-9248-9D1F-16E8BBDB80B8}" dt="2022-11-02T18:44:47.255" v="14" actId="20577"/>
        <pc:sldMkLst>
          <pc:docMk/>
          <pc:sldMk cId="0" sldId="300"/>
        </pc:sldMkLst>
        <pc:spChg chg="mod">
          <ac:chgData name="James Harrison" userId="b54e91c0-fe5f-4cdd-a96e-e47c544bc298" providerId="ADAL" clId="{6BA5A4C2-E473-9248-9D1F-16E8BBDB80B8}" dt="2022-11-02T18:44:47.255" v="14" actId="20577"/>
          <ac:spMkLst>
            <pc:docMk/>
            <pc:sldMk cId="0" sldId="300"/>
            <ac:spMk id="231" creationId="{00000000-0000-0000-0000-000000000000}"/>
          </ac:spMkLst>
        </pc:spChg>
      </pc:sldChg>
      <pc:sldChg chg="modSp mod">
        <pc:chgData name="James Harrison" userId="b54e91c0-fe5f-4cdd-a96e-e47c544bc298" providerId="ADAL" clId="{6BA5A4C2-E473-9248-9D1F-16E8BBDB80B8}" dt="2022-10-24T15:39:59.460" v="0"/>
        <pc:sldMkLst>
          <pc:docMk/>
          <pc:sldMk cId="2006932059" sldId="305"/>
        </pc:sldMkLst>
        <pc:spChg chg="mod">
          <ac:chgData name="James Harrison" userId="b54e91c0-fe5f-4cdd-a96e-e47c544bc298" providerId="ADAL" clId="{6BA5A4C2-E473-9248-9D1F-16E8BBDB80B8}" dt="2022-10-24T15:39:59.460" v="0"/>
          <ac:spMkLst>
            <pc:docMk/>
            <pc:sldMk cId="2006932059" sldId="305"/>
            <ac:spMk id="3" creationId="{EAFBFA64-3749-7EEE-E07D-0EF02EE894DF}"/>
          </ac:spMkLst>
        </pc:spChg>
      </pc:sldChg>
      <pc:sldMasterChg chg="modSldLayout">
        <pc:chgData name="James Harrison" userId="b54e91c0-fe5f-4cdd-a96e-e47c544bc298" providerId="ADAL" clId="{6BA5A4C2-E473-9248-9D1F-16E8BBDB80B8}" dt="2022-11-02T18:43:50.777" v="7" actId="14100"/>
        <pc:sldMasterMkLst>
          <pc:docMk/>
          <pc:sldMasterMk cId="4238086053" sldId="2147483648"/>
        </pc:sldMasterMkLst>
        <pc:sldLayoutChg chg="addSp delSp modSp mod">
          <pc:chgData name="James Harrison" userId="b54e91c0-fe5f-4cdd-a96e-e47c544bc298" providerId="ADAL" clId="{6BA5A4C2-E473-9248-9D1F-16E8BBDB80B8}" dt="2022-11-02T18:43:50.777" v="7" actId="14100"/>
          <pc:sldLayoutMkLst>
            <pc:docMk/>
            <pc:sldMasterMk cId="4238086053" sldId="2147483648"/>
            <pc:sldLayoutMk cId="2029907101" sldId="2147483660"/>
          </pc:sldLayoutMkLst>
          <pc:picChg chg="add del mod">
            <ac:chgData name="James Harrison" userId="b54e91c0-fe5f-4cdd-a96e-e47c544bc298" providerId="ADAL" clId="{6BA5A4C2-E473-9248-9D1F-16E8BBDB80B8}" dt="2022-11-02T18:43:36.108" v="4" actId="478"/>
            <ac:picMkLst>
              <pc:docMk/>
              <pc:sldMasterMk cId="4238086053" sldId="2147483648"/>
              <pc:sldLayoutMk cId="2029907101" sldId="2147483660"/>
              <ac:picMk id="2" creationId="{0745B945-4CA6-0B01-B162-47E9CA0C1313}"/>
            </ac:picMkLst>
          </pc:picChg>
          <pc:picChg chg="add mod">
            <ac:chgData name="James Harrison" userId="b54e91c0-fe5f-4cdd-a96e-e47c544bc298" providerId="ADAL" clId="{6BA5A4C2-E473-9248-9D1F-16E8BBDB80B8}" dt="2022-11-02T18:43:50.777" v="7" actId="14100"/>
            <ac:picMkLst>
              <pc:docMk/>
              <pc:sldMasterMk cId="4238086053" sldId="2147483648"/>
              <pc:sldLayoutMk cId="2029907101" sldId="2147483660"/>
              <ac:picMk id="3" creationId="{C8A9140C-9307-1632-6344-E31BE8C010CA}"/>
            </ac:picMkLst>
          </pc:picChg>
          <pc:picChg chg="del">
            <ac:chgData name="James Harrison" userId="b54e91c0-fe5f-4cdd-a96e-e47c544bc298" providerId="ADAL" clId="{6BA5A4C2-E473-9248-9D1F-16E8BBDB80B8}" dt="2022-11-02T18:42:04.003" v="1" actId="478"/>
            <ac:picMkLst>
              <pc:docMk/>
              <pc:sldMasterMk cId="4238086053" sldId="2147483648"/>
              <pc:sldLayoutMk cId="2029907101" sldId="2147483660"/>
              <ac:picMk id="16" creationId="{00000000-0000-0000-0000-000000000000}"/>
            </ac:picMkLst>
          </pc:picChg>
        </pc:sldLayoutChg>
      </pc:sldMasterChg>
    </pc:docChg>
  </pc:docChgLst>
  <pc:docChgLst>
    <pc:chgData name="Harrison, James H (jhh5y)" userId="b54e91c0-fe5f-4cdd-a96e-e47c544bc298" providerId="ADAL" clId="{57F039E8-545C-AE4D-9A2A-3B5CF1A44013}"/>
    <pc:docChg chg="custSel modSld">
      <pc:chgData name="Harrison, James H (jhh5y)" userId="b54e91c0-fe5f-4cdd-a96e-e47c544bc298" providerId="ADAL" clId="{57F039E8-545C-AE4D-9A2A-3B5CF1A44013}" dt="2023-04-27T17:21:32.730" v="78" actId="20577"/>
      <pc:docMkLst>
        <pc:docMk/>
      </pc:docMkLst>
      <pc:sldChg chg="addSp modSp mod">
        <pc:chgData name="Harrison, James H (jhh5y)" userId="b54e91c0-fe5f-4cdd-a96e-e47c544bc298" providerId="ADAL" clId="{57F039E8-545C-AE4D-9A2A-3B5CF1A44013}" dt="2023-04-27T14:09:03.393" v="20" actId="14100"/>
        <pc:sldMkLst>
          <pc:docMk/>
          <pc:sldMk cId="3641262183" sldId="299"/>
        </pc:sldMkLst>
        <pc:spChg chg="mod">
          <ac:chgData name="Harrison, James H (jhh5y)" userId="b54e91c0-fe5f-4cdd-a96e-e47c544bc298" providerId="ADAL" clId="{57F039E8-545C-AE4D-9A2A-3B5CF1A44013}" dt="2023-04-27T14:09:03.393" v="20" actId="14100"/>
          <ac:spMkLst>
            <pc:docMk/>
            <pc:sldMk cId="3641262183" sldId="299"/>
            <ac:spMk id="2" creationId="{DEBA2675-E354-5A4E-830B-C755C26A352C}"/>
          </ac:spMkLst>
        </pc:spChg>
        <pc:picChg chg="add mod">
          <ac:chgData name="Harrison, James H (jhh5y)" userId="b54e91c0-fe5f-4cdd-a96e-e47c544bc298" providerId="ADAL" clId="{57F039E8-545C-AE4D-9A2A-3B5CF1A44013}" dt="2023-04-27T14:08:56.789" v="19"/>
          <ac:picMkLst>
            <pc:docMk/>
            <pc:sldMk cId="3641262183" sldId="299"/>
            <ac:picMk id="4" creationId="{83B67964-F950-DAF7-A0DD-EF4D5A81FFD1}"/>
          </ac:picMkLst>
        </pc:picChg>
      </pc:sldChg>
      <pc:sldChg chg="modSp mod">
        <pc:chgData name="Harrison, James H (jhh5y)" userId="b54e91c0-fe5f-4cdd-a96e-e47c544bc298" providerId="ADAL" clId="{57F039E8-545C-AE4D-9A2A-3B5CF1A44013}" dt="2023-04-27T17:21:32.730" v="78" actId="20577"/>
        <pc:sldMkLst>
          <pc:docMk/>
          <pc:sldMk cId="0" sldId="300"/>
        </pc:sldMkLst>
        <pc:spChg chg="mod">
          <ac:chgData name="Harrison, James H (jhh5y)" userId="b54e91c0-fe5f-4cdd-a96e-e47c544bc298" providerId="ADAL" clId="{57F039E8-545C-AE4D-9A2A-3B5CF1A44013}" dt="2023-04-27T17:21:32.730" v="78" actId="20577"/>
          <ac:spMkLst>
            <pc:docMk/>
            <pc:sldMk cId="0" sldId="300"/>
            <ac:spMk id="231" creationId="{00000000-0000-0000-0000-000000000000}"/>
          </ac:spMkLst>
        </pc:spChg>
      </pc:sldChg>
      <pc:sldChg chg="addSp modSp mod">
        <pc:chgData name="Harrison, James H (jhh5y)" userId="b54e91c0-fe5f-4cdd-a96e-e47c544bc298" providerId="ADAL" clId="{57F039E8-545C-AE4D-9A2A-3B5CF1A44013}" dt="2023-04-27T14:09:24.240" v="22"/>
        <pc:sldMkLst>
          <pc:docMk/>
          <pc:sldMk cId="1474786738" sldId="301"/>
        </pc:sldMkLst>
        <pc:spChg chg="mod">
          <ac:chgData name="Harrison, James H (jhh5y)" userId="b54e91c0-fe5f-4cdd-a96e-e47c544bc298" providerId="ADAL" clId="{57F039E8-545C-AE4D-9A2A-3B5CF1A44013}" dt="2023-04-27T14:09:13.879" v="21" actId="14100"/>
          <ac:spMkLst>
            <pc:docMk/>
            <pc:sldMk cId="1474786738" sldId="301"/>
            <ac:spMk id="2" creationId="{50A9F333-AFD2-D083-0CAD-46EDDB4E2D8D}"/>
          </ac:spMkLst>
        </pc:spChg>
        <pc:picChg chg="add mod">
          <ac:chgData name="Harrison, James H (jhh5y)" userId="b54e91c0-fe5f-4cdd-a96e-e47c544bc298" providerId="ADAL" clId="{57F039E8-545C-AE4D-9A2A-3B5CF1A44013}" dt="2023-04-27T14:09:24.240" v="22"/>
          <ac:picMkLst>
            <pc:docMk/>
            <pc:sldMk cId="1474786738" sldId="301"/>
            <ac:picMk id="4" creationId="{2070951B-F1C4-C604-815E-CDCFE046B0B9}"/>
          </ac:picMkLst>
        </pc:picChg>
      </pc:sldChg>
      <pc:sldChg chg="addSp delSp modSp mod">
        <pc:chgData name="Harrison, James H (jhh5y)" userId="b54e91c0-fe5f-4cdd-a96e-e47c544bc298" providerId="ADAL" clId="{57F039E8-545C-AE4D-9A2A-3B5CF1A44013}" dt="2023-04-27T17:14:08.213" v="76" actId="20577"/>
        <pc:sldMkLst>
          <pc:docMk/>
          <pc:sldMk cId="2006932059" sldId="305"/>
        </pc:sldMkLst>
        <pc:spChg chg="mod">
          <ac:chgData name="Harrison, James H (jhh5y)" userId="b54e91c0-fe5f-4cdd-a96e-e47c544bc298" providerId="ADAL" clId="{57F039E8-545C-AE4D-9A2A-3B5CF1A44013}" dt="2023-04-27T17:14:08.213" v="76" actId="20577"/>
          <ac:spMkLst>
            <pc:docMk/>
            <pc:sldMk cId="2006932059" sldId="305"/>
            <ac:spMk id="3" creationId="{EAFBFA64-3749-7EEE-E07D-0EF02EE894DF}"/>
          </ac:spMkLst>
        </pc:spChg>
        <pc:picChg chg="add mod">
          <ac:chgData name="Harrison, James H (jhh5y)" userId="b54e91c0-fe5f-4cdd-a96e-e47c544bc298" providerId="ADAL" clId="{57F039E8-545C-AE4D-9A2A-3B5CF1A44013}" dt="2023-04-27T17:11:01.031" v="73"/>
          <ac:picMkLst>
            <pc:docMk/>
            <pc:sldMk cId="2006932059" sldId="305"/>
            <ac:picMk id="4" creationId="{0C8A038B-6923-F6EA-BA40-9A74F7D2CFDA}"/>
          </ac:picMkLst>
        </pc:picChg>
        <pc:picChg chg="del">
          <ac:chgData name="Harrison, James H (jhh5y)" userId="b54e91c0-fe5f-4cdd-a96e-e47c544bc298" providerId="ADAL" clId="{57F039E8-545C-AE4D-9A2A-3B5CF1A44013}" dt="2023-04-27T17:11:00.029" v="72" actId="478"/>
          <ac:picMkLst>
            <pc:docMk/>
            <pc:sldMk cId="2006932059" sldId="305"/>
            <ac:picMk id="9" creationId="{3B2DBFB3-223B-DE3A-E799-4E8AC340DA73}"/>
          </ac:picMkLst>
        </pc:picChg>
      </pc:sldChg>
    </pc:docChg>
  </pc:docChgLst>
  <pc:docChgLst>
    <pc:chgData name="Harrison, James H (jhh5y)" userId="b54e91c0-fe5f-4cdd-a96e-e47c544bc298" providerId="ADAL" clId="{85A3DCC2-7F74-544C-A119-0F8426DCEA18}"/>
    <pc:docChg chg="custSel delSld modSld">
      <pc:chgData name="Harrison, James H (jhh5y)" userId="b54e91c0-fe5f-4cdd-a96e-e47c544bc298" providerId="ADAL" clId="{85A3DCC2-7F74-544C-A119-0F8426DCEA18}" dt="2023-05-09T15:37:29.065" v="69" actId="20577"/>
      <pc:docMkLst>
        <pc:docMk/>
      </pc:docMkLst>
      <pc:sldChg chg="del">
        <pc:chgData name="Harrison, James H (jhh5y)" userId="b54e91c0-fe5f-4cdd-a96e-e47c544bc298" providerId="ADAL" clId="{85A3DCC2-7F74-544C-A119-0F8426DCEA18}" dt="2023-04-27T20:11:39.132" v="33" actId="2696"/>
        <pc:sldMkLst>
          <pc:docMk/>
          <pc:sldMk cId="2865696464" sldId="259"/>
        </pc:sldMkLst>
      </pc:sldChg>
      <pc:sldChg chg="del">
        <pc:chgData name="Harrison, James H (jhh5y)" userId="b54e91c0-fe5f-4cdd-a96e-e47c544bc298" providerId="ADAL" clId="{85A3DCC2-7F74-544C-A119-0F8426DCEA18}" dt="2023-04-27T20:11:39.202" v="42" actId="2696"/>
        <pc:sldMkLst>
          <pc:docMk/>
          <pc:sldMk cId="3880651172" sldId="260"/>
        </pc:sldMkLst>
      </pc:sldChg>
      <pc:sldChg chg="del">
        <pc:chgData name="Harrison, James H (jhh5y)" userId="b54e91c0-fe5f-4cdd-a96e-e47c544bc298" providerId="ADAL" clId="{85A3DCC2-7F74-544C-A119-0F8426DCEA18}" dt="2023-04-27T20:11:39.159" v="36" actId="2696"/>
        <pc:sldMkLst>
          <pc:docMk/>
          <pc:sldMk cId="1052696111" sldId="288"/>
        </pc:sldMkLst>
      </pc:sldChg>
      <pc:sldChg chg="del">
        <pc:chgData name="Harrison, James H (jhh5y)" userId="b54e91c0-fe5f-4cdd-a96e-e47c544bc298" providerId="ADAL" clId="{85A3DCC2-7F74-544C-A119-0F8426DCEA18}" dt="2023-04-27T20:11:39.134" v="35" actId="2696"/>
        <pc:sldMkLst>
          <pc:docMk/>
          <pc:sldMk cId="3803585073" sldId="290"/>
        </pc:sldMkLst>
      </pc:sldChg>
      <pc:sldChg chg="del">
        <pc:chgData name="Harrison, James H (jhh5y)" userId="b54e91c0-fe5f-4cdd-a96e-e47c544bc298" providerId="ADAL" clId="{85A3DCC2-7F74-544C-A119-0F8426DCEA18}" dt="2023-04-27T20:11:39.161" v="38" actId="2696"/>
        <pc:sldMkLst>
          <pc:docMk/>
          <pc:sldMk cId="3833240847" sldId="291"/>
        </pc:sldMkLst>
      </pc:sldChg>
      <pc:sldChg chg="del">
        <pc:chgData name="Harrison, James H (jhh5y)" userId="b54e91c0-fe5f-4cdd-a96e-e47c544bc298" providerId="ADAL" clId="{85A3DCC2-7F74-544C-A119-0F8426DCEA18}" dt="2023-04-27T20:11:39.183" v="40" actId="2696"/>
        <pc:sldMkLst>
          <pc:docMk/>
          <pc:sldMk cId="2000591597" sldId="293"/>
        </pc:sldMkLst>
      </pc:sldChg>
      <pc:sldChg chg="del">
        <pc:chgData name="Harrison, James H (jhh5y)" userId="b54e91c0-fe5f-4cdd-a96e-e47c544bc298" providerId="ADAL" clId="{85A3DCC2-7F74-544C-A119-0F8426DCEA18}" dt="2023-04-27T20:11:39.133" v="34" actId="2696"/>
        <pc:sldMkLst>
          <pc:docMk/>
          <pc:sldMk cId="1470226668" sldId="294"/>
        </pc:sldMkLst>
      </pc:sldChg>
      <pc:sldChg chg="del">
        <pc:chgData name="Harrison, James H (jhh5y)" userId="b54e91c0-fe5f-4cdd-a96e-e47c544bc298" providerId="ADAL" clId="{85A3DCC2-7F74-544C-A119-0F8426DCEA18}" dt="2023-04-27T20:11:39.162" v="39" actId="2696"/>
        <pc:sldMkLst>
          <pc:docMk/>
          <pc:sldMk cId="2123868088" sldId="296"/>
        </pc:sldMkLst>
      </pc:sldChg>
      <pc:sldChg chg="modSp mod">
        <pc:chgData name="Harrison, James H (jhh5y)" userId="b54e91c0-fe5f-4cdd-a96e-e47c544bc298" providerId="ADAL" clId="{85A3DCC2-7F74-544C-A119-0F8426DCEA18}" dt="2023-04-27T20:11:51.964" v="44" actId="27636"/>
        <pc:sldMkLst>
          <pc:docMk/>
          <pc:sldMk cId="1196964814" sldId="297"/>
        </pc:sldMkLst>
        <pc:spChg chg="mod">
          <ac:chgData name="Harrison, James H (jhh5y)" userId="b54e91c0-fe5f-4cdd-a96e-e47c544bc298" providerId="ADAL" clId="{85A3DCC2-7F74-544C-A119-0F8426DCEA18}" dt="2023-04-27T20:11:51.964" v="44" actId="27636"/>
          <ac:spMkLst>
            <pc:docMk/>
            <pc:sldMk cId="1196964814" sldId="297"/>
            <ac:spMk id="3" creationId="{0E625C80-D2AC-9A47-A283-BA92E9099E6C}"/>
          </ac:spMkLst>
        </pc:spChg>
      </pc:sldChg>
      <pc:sldChg chg="del">
        <pc:chgData name="Harrison, James H (jhh5y)" userId="b54e91c0-fe5f-4cdd-a96e-e47c544bc298" providerId="ADAL" clId="{85A3DCC2-7F74-544C-A119-0F8426DCEA18}" dt="2023-04-27T20:11:39.160" v="37" actId="2696"/>
        <pc:sldMkLst>
          <pc:docMk/>
          <pc:sldMk cId="3322282035" sldId="298"/>
        </pc:sldMkLst>
      </pc:sldChg>
      <pc:sldChg chg="modSp mod">
        <pc:chgData name="Harrison, James H (jhh5y)" userId="b54e91c0-fe5f-4cdd-a96e-e47c544bc298" providerId="ADAL" clId="{85A3DCC2-7F74-544C-A119-0F8426DCEA18}" dt="2023-04-27T20:10:59.898" v="31" actId="20577"/>
        <pc:sldMkLst>
          <pc:docMk/>
          <pc:sldMk cId="3641262183" sldId="299"/>
        </pc:sldMkLst>
        <pc:spChg chg="mod">
          <ac:chgData name="Harrison, James H (jhh5y)" userId="b54e91c0-fe5f-4cdd-a96e-e47c544bc298" providerId="ADAL" clId="{85A3DCC2-7F74-544C-A119-0F8426DCEA18}" dt="2023-04-27T20:10:49.636" v="30" actId="20577"/>
          <ac:spMkLst>
            <pc:docMk/>
            <pc:sldMk cId="3641262183" sldId="299"/>
            <ac:spMk id="2" creationId="{DEBA2675-E354-5A4E-830B-C755C26A352C}"/>
          </ac:spMkLst>
        </pc:spChg>
        <pc:spChg chg="mod">
          <ac:chgData name="Harrison, James H (jhh5y)" userId="b54e91c0-fe5f-4cdd-a96e-e47c544bc298" providerId="ADAL" clId="{85A3DCC2-7F74-544C-A119-0F8426DCEA18}" dt="2023-04-27T20:10:59.898" v="31" actId="20577"/>
          <ac:spMkLst>
            <pc:docMk/>
            <pc:sldMk cId="3641262183" sldId="299"/>
            <ac:spMk id="3" creationId="{86CE55B6-46E6-6A47-B130-12DF05141FCC}"/>
          </ac:spMkLst>
        </pc:spChg>
      </pc:sldChg>
      <pc:sldChg chg="modSp mod">
        <pc:chgData name="Harrison, James H (jhh5y)" userId="b54e91c0-fe5f-4cdd-a96e-e47c544bc298" providerId="ADAL" clId="{85A3DCC2-7F74-544C-A119-0F8426DCEA18}" dt="2023-04-27T20:20:55.971" v="46" actId="20577"/>
        <pc:sldMkLst>
          <pc:docMk/>
          <pc:sldMk cId="0" sldId="300"/>
        </pc:sldMkLst>
        <pc:spChg chg="mod">
          <ac:chgData name="Harrison, James H (jhh5y)" userId="b54e91c0-fe5f-4cdd-a96e-e47c544bc298" providerId="ADAL" clId="{85A3DCC2-7F74-544C-A119-0F8426DCEA18}" dt="2023-04-27T20:20:55.971" v="46" actId="20577"/>
          <ac:spMkLst>
            <pc:docMk/>
            <pc:sldMk cId="0" sldId="300"/>
            <ac:spMk id="229" creationId="{00000000-0000-0000-0000-000000000000}"/>
          </ac:spMkLst>
        </pc:spChg>
      </pc:sldChg>
      <pc:sldChg chg="del">
        <pc:chgData name="Harrison, James H (jhh5y)" userId="b54e91c0-fe5f-4cdd-a96e-e47c544bc298" providerId="ADAL" clId="{85A3DCC2-7F74-544C-A119-0F8426DCEA18}" dt="2023-04-27T20:11:39.066" v="32" actId="2696"/>
        <pc:sldMkLst>
          <pc:docMk/>
          <pc:sldMk cId="2428125395" sldId="302"/>
        </pc:sldMkLst>
      </pc:sldChg>
      <pc:sldChg chg="del">
        <pc:chgData name="Harrison, James H (jhh5y)" userId="b54e91c0-fe5f-4cdd-a96e-e47c544bc298" providerId="ADAL" clId="{85A3DCC2-7F74-544C-A119-0F8426DCEA18}" dt="2023-04-27T20:11:39.184" v="41" actId="2696"/>
        <pc:sldMkLst>
          <pc:docMk/>
          <pc:sldMk cId="3182081065" sldId="304"/>
        </pc:sldMkLst>
      </pc:sldChg>
      <pc:sldChg chg="modSp mod">
        <pc:chgData name="Harrison, James H (jhh5y)" userId="b54e91c0-fe5f-4cdd-a96e-e47c544bc298" providerId="ADAL" clId="{85A3DCC2-7F74-544C-A119-0F8426DCEA18}" dt="2023-05-09T15:37:29.065" v="69" actId="20577"/>
        <pc:sldMkLst>
          <pc:docMk/>
          <pc:sldMk cId="2006932059" sldId="305"/>
        </pc:sldMkLst>
        <pc:spChg chg="mod">
          <ac:chgData name="Harrison, James H (jhh5y)" userId="b54e91c0-fe5f-4cdd-a96e-e47c544bc298" providerId="ADAL" clId="{85A3DCC2-7F74-544C-A119-0F8426DCEA18}" dt="2023-05-09T15:37:29.065" v="69" actId="20577"/>
          <ac:spMkLst>
            <pc:docMk/>
            <pc:sldMk cId="2006932059" sldId="305"/>
            <ac:spMk id="3" creationId="{EAFBFA64-3749-7EEE-E07D-0EF02EE894DF}"/>
          </ac:spMkLst>
        </pc:spChg>
      </pc:sldChg>
    </pc:docChg>
  </pc:docChgLst>
  <pc:docChgLst>
    <pc:chgData name="Harrison, James H (jhh5y)" userId="b54e91c0-fe5f-4cdd-a96e-e47c544bc298" providerId="ADAL" clId="{D10ED294-C85B-6145-89F8-1A152C13B206}"/>
    <pc:docChg chg="undo custSel addSld delSld modSld">
      <pc:chgData name="Harrison, James H (jhh5y)" userId="b54e91c0-fe5f-4cdd-a96e-e47c544bc298" providerId="ADAL" clId="{D10ED294-C85B-6145-89F8-1A152C13B206}" dt="2024-09-30T22:57:22.969" v="2809"/>
      <pc:docMkLst>
        <pc:docMk/>
      </pc:docMkLst>
      <pc:sldChg chg="addSp delSp modSp mod addAnim delAnim">
        <pc:chgData name="Harrison, James H (jhh5y)" userId="b54e91c0-fe5f-4cdd-a96e-e47c544bc298" providerId="ADAL" clId="{D10ED294-C85B-6145-89F8-1A152C13B206}" dt="2024-09-30T22:38:54.816" v="2693" actId="1038"/>
        <pc:sldMkLst>
          <pc:docMk/>
          <pc:sldMk cId="1165362841" sldId="272"/>
        </pc:sldMkLst>
        <pc:spChg chg="add mod">
          <ac:chgData name="Harrison, James H (jhh5y)" userId="b54e91c0-fe5f-4cdd-a96e-e47c544bc298" providerId="ADAL" clId="{D10ED294-C85B-6145-89F8-1A152C13B206}" dt="2024-09-30T22:38:54.816" v="2693" actId="1038"/>
          <ac:spMkLst>
            <pc:docMk/>
            <pc:sldMk cId="1165362841" sldId="272"/>
            <ac:spMk id="4" creationId="{5D1CDA74-5A07-C624-2EF9-8125D5175FCF}"/>
          </ac:spMkLst>
        </pc:spChg>
        <pc:spChg chg="del">
          <ac:chgData name="Harrison, James H (jhh5y)" userId="b54e91c0-fe5f-4cdd-a96e-e47c544bc298" providerId="ADAL" clId="{D10ED294-C85B-6145-89F8-1A152C13B206}" dt="2024-09-30T22:28:36.495" v="2630" actId="478"/>
          <ac:spMkLst>
            <pc:docMk/>
            <pc:sldMk cId="1165362841" sldId="272"/>
            <ac:spMk id="7" creationId="{45B599D8-37F4-CE4C-B478-A7F1F8935D52}"/>
          </ac:spMkLst>
        </pc:spChg>
        <pc:spChg chg="del">
          <ac:chgData name="Harrison, James H (jhh5y)" userId="b54e91c0-fe5f-4cdd-a96e-e47c544bc298" providerId="ADAL" clId="{D10ED294-C85B-6145-89F8-1A152C13B206}" dt="2024-09-30T22:28:36.495" v="2630" actId="478"/>
          <ac:spMkLst>
            <pc:docMk/>
            <pc:sldMk cId="1165362841" sldId="272"/>
            <ac:spMk id="8" creationId="{B957F0C9-BA5C-5E4F-B660-78463514427D}"/>
          </ac:spMkLst>
        </pc:spChg>
        <pc:spChg chg="add del">
          <ac:chgData name="Harrison, James H (jhh5y)" userId="b54e91c0-fe5f-4cdd-a96e-e47c544bc298" providerId="ADAL" clId="{D10ED294-C85B-6145-89F8-1A152C13B206}" dt="2024-09-30T22:28:36.495" v="2630" actId="478"/>
          <ac:spMkLst>
            <pc:docMk/>
            <pc:sldMk cId="1165362841" sldId="272"/>
            <ac:spMk id="9" creationId="{37BEA67B-7622-A042-BF64-B185D1B63DC8}"/>
          </ac:spMkLst>
        </pc:spChg>
        <pc:spChg chg="del">
          <ac:chgData name="Harrison, James H (jhh5y)" userId="b54e91c0-fe5f-4cdd-a96e-e47c544bc298" providerId="ADAL" clId="{D10ED294-C85B-6145-89F8-1A152C13B206}" dt="2024-09-30T22:28:36.495" v="2630" actId="478"/>
          <ac:spMkLst>
            <pc:docMk/>
            <pc:sldMk cId="1165362841" sldId="272"/>
            <ac:spMk id="10" creationId="{FE64FA4E-DA7E-3D4F-8A15-C1310F2C161C}"/>
          </ac:spMkLst>
        </pc:spChg>
        <pc:spChg chg="del">
          <ac:chgData name="Harrison, James H (jhh5y)" userId="b54e91c0-fe5f-4cdd-a96e-e47c544bc298" providerId="ADAL" clId="{D10ED294-C85B-6145-89F8-1A152C13B206}" dt="2024-09-30T22:28:36.495" v="2630" actId="478"/>
          <ac:spMkLst>
            <pc:docMk/>
            <pc:sldMk cId="1165362841" sldId="272"/>
            <ac:spMk id="11" creationId="{F51DE092-1674-8B4B-B98A-316C3A07581E}"/>
          </ac:spMkLst>
        </pc:spChg>
        <pc:spChg chg="del">
          <ac:chgData name="Harrison, James H (jhh5y)" userId="b54e91c0-fe5f-4cdd-a96e-e47c544bc298" providerId="ADAL" clId="{D10ED294-C85B-6145-89F8-1A152C13B206}" dt="2024-09-30T22:28:36.495" v="2630" actId="478"/>
          <ac:spMkLst>
            <pc:docMk/>
            <pc:sldMk cId="1165362841" sldId="272"/>
            <ac:spMk id="12" creationId="{BF538E54-7227-424A-A9B5-2C51B2FC2935}"/>
          </ac:spMkLst>
        </pc:spChg>
        <pc:spChg chg="del">
          <ac:chgData name="Harrison, James H (jhh5y)" userId="b54e91c0-fe5f-4cdd-a96e-e47c544bc298" providerId="ADAL" clId="{D10ED294-C85B-6145-89F8-1A152C13B206}" dt="2024-09-30T22:28:36.495" v="2630" actId="478"/>
          <ac:spMkLst>
            <pc:docMk/>
            <pc:sldMk cId="1165362841" sldId="272"/>
            <ac:spMk id="13" creationId="{6622ED83-38AA-EA4F-9ABB-8D8A37B4ABFA}"/>
          </ac:spMkLst>
        </pc:spChg>
        <pc:spChg chg="del">
          <ac:chgData name="Harrison, James H (jhh5y)" userId="b54e91c0-fe5f-4cdd-a96e-e47c544bc298" providerId="ADAL" clId="{D10ED294-C85B-6145-89F8-1A152C13B206}" dt="2024-09-30T22:28:36.495" v="2630" actId="478"/>
          <ac:spMkLst>
            <pc:docMk/>
            <pc:sldMk cId="1165362841" sldId="272"/>
            <ac:spMk id="14" creationId="{E2A55439-3364-C440-9095-2E0E159E5E64}"/>
          </ac:spMkLst>
        </pc:spChg>
        <pc:spChg chg="del">
          <ac:chgData name="Harrison, James H (jhh5y)" userId="b54e91c0-fe5f-4cdd-a96e-e47c544bc298" providerId="ADAL" clId="{D10ED294-C85B-6145-89F8-1A152C13B206}" dt="2024-09-30T22:28:36.495" v="2630" actId="478"/>
          <ac:spMkLst>
            <pc:docMk/>
            <pc:sldMk cId="1165362841" sldId="272"/>
            <ac:spMk id="15" creationId="{685B93F9-893B-D245-A69E-91A414F205B8}"/>
          </ac:spMkLst>
        </pc:spChg>
        <pc:spChg chg="del">
          <ac:chgData name="Harrison, James H (jhh5y)" userId="b54e91c0-fe5f-4cdd-a96e-e47c544bc298" providerId="ADAL" clId="{D10ED294-C85B-6145-89F8-1A152C13B206}" dt="2024-09-30T22:28:36.495" v="2630" actId="478"/>
          <ac:spMkLst>
            <pc:docMk/>
            <pc:sldMk cId="1165362841" sldId="272"/>
            <ac:spMk id="16" creationId="{40DC1BAD-5135-0548-8BC2-EA6109F1020F}"/>
          </ac:spMkLst>
        </pc:spChg>
        <pc:spChg chg="add mod">
          <ac:chgData name="Harrison, James H (jhh5y)" userId="b54e91c0-fe5f-4cdd-a96e-e47c544bc298" providerId="ADAL" clId="{D10ED294-C85B-6145-89F8-1A152C13B206}" dt="2024-09-30T22:38:54.816" v="2693" actId="1038"/>
          <ac:spMkLst>
            <pc:docMk/>
            <pc:sldMk cId="1165362841" sldId="272"/>
            <ac:spMk id="17" creationId="{9D318936-AA41-78DB-40FF-1E4E798E179A}"/>
          </ac:spMkLst>
        </pc:spChg>
        <pc:spChg chg="add mod">
          <ac:chgData name="Harrison, James H (jhh5y)" userId="b54e91c0-fe5f-4cdd-a96e-e47c544bc298" providerId="ADAL" clId="{D10ED294-C85B-6145-89F8-1A152C13B206}" dt="2024-09-30T22:38:54.816" v="2693" actId="1038"/>
          <ac:spMkLst>
            <pc:docMk/>
            <pc:sldMk cId="1165362841" sldId="272"/>
            <ac:spMk id="18" creationId="{DE16D3D8-EC65-72CD-A252-A520974B9552}"/>
          </ac:spMkLst>
        </pc:spChg>
        <pc:spChg chg="add mod">
          <ac:chgData name="Harrison, James H (jhh5y)" userId="b54e91c0-fe5f-4cdd-a96e-e47c544bc298" providerId="ADAL" clId="{D10ED294-C85B-6145-89F8-1A152C13B206}" dt="2024-09-30T22:38:54.816" v="2693" actId="1038"/>
          <ac:spMkLst>
            <pc:docMk/>
            <pc:sldMk cId="1165362841" sldId="272"/>
            <ac:spMk id="19" creationId="{FA662902-C3D6-C2A0-5E2A-DD1F3B1EA91C}"/>
          </ac:spMkLst>
        </pc:spChg>
        <pc:spChg chg="add mod">
          <ac:chgData name="Harrison, James H (jhh5y)" userId="b54e91c0-fe5f-4cdd-a96e-e47c544bc298" providerId="ADAL" clId="{D10ED294-C85B-6145-89F8-1A152C13B206}" dt="2024-09-30T22:38:54.816" v="2693" actId="1038"/>
          <ac:spMkLst>
            <pc:docMk/>
            <pc:sldMk cId="1165362841" sldId="272"/>
            <ac:spMk id="21" creationId="{480581B1-37EA-C0F5-09F6-E96842E216C8}"/>
          </ac:spMkLst>
        </pc:spChg>
        <pc:spChg chg="add mod">
          <ac:chgData name="Harrison, James H (jhh5y)" userId="b54e91c0-fe5f-4cdd-a96e-e47c544bc298" providerId="ADAL" clId="{D10ED294-C85B-6145-89F8-1A152C13B206}" dt="2024-09-30T22:38:54.816" v="2693" actId="1038"/>
          <ac:spMkLst>
            <pc:docMk/>
            <pc:sldMk cId="1165362841" sldId="272"/>
            <ac:spMk id="22" creationId="{E80BF7C1-2512-B1F0-FACC-01CDF48C17F5}"/>
          </ac:spMkLst>
        </pc:spChg>
        <pc:spChg chg="add mod">
          <ac:chgData name="Harrison, James H (jhh5y)" userId="b54e91c0-fe5f-4cdd-a96e-e47c544bc298" providerId="ADAL" clId="{D10ED294-C85B-6145-89F8-1A152C13B206}" dt="2024-09-30T22:38:54.816" v="2693" actId="1038"/>
          <ac:spMkLst>
            <pc:docMk/>
            <pc:sldMk cId="1165362841" sldId="272"/>
            <ac:spMk id="23" creationId="{48F9C894-4540-1D2C-2FC3-81B5939EDF79}"/>
          </ac:spMkLst>
        </pc:spChg>
        <pc:spChg chg="add mod">
          <ac:chgData name="Harrison, James H (jhh5y)" userId="b54e91c0-fe5f-4cdd-a96e-e47c544bc298" providerId="ADAL" clId="{D10ED294-C85B-6145-89F8-1A152C13B206}" dt="2024-09-30T22:38:54.816" v="2693" actId="1038"/>
          <ac:spMkLst>
            <pc:docMk/>
            <pc:sldMk cId="1165362841" sldId="272"/>
            <ac:spMk id="24" creationId="{3AE89AC7-DCB0-7CA2-46BB-C3CE6528D552}"/>
          </ac:spMkLst>
        </pc:spChg>
        <pc:spChg chg="add mod">
          <ac:chgData name="Harrison, James H (jhh5y)" userId="b54e91c0-fe5f-4cdd-a96e-e47c544bc298" providerId="ADAL" clId="{D10ED294-C85B-6145-89F8-1A152C13B206}" dt="2024-09-30T22:38:54.816" v="2693" actId="1038"/>
          <ac:spMkLst>
            <pc:docMk/>
            <pc:sldMk cId="1165362841" sldId="272"/>
            <ac:spMk id="25" creationId="{20B6E5B5-A924-347D-D855-00AE39FF35C3}"/>
          </ac:spMkLst>
        </pc:spChg>
        <pc:spChg chg="add mod">
          <ac:chgData name="Harrison, James H (jhh5y)" userId="b54e91c0-fe5f-4cdd-a96e-e47c544bc298" providerId="ADAL" clId="{D10ED294-C85B-6145-89F8-1A152C13B206}" dt="2024-09-30T22:38:54.816" v="2693" actId="1038"/>
          <ac:spMkLst>
            <pc:docMk/>
            <pc:sldMk cId="1165362841" sldId="272"/>
            <ac:spMk id="26" creationId="{DCD1F180-D8C7-6240-2A38-68C4B7E4AC1D}"/>
          </ac:spMkLst>
        </pc:spChg>
        <pc:spChg chg="add mod">
          <ac:chgData name="Harrison, James H (jhh5y)" userId="b54e91c0-fe5f-4cdd-a96e-e47c544bc298" providerId="ADAL" clId="{D10ED294-C85B-6145-89F8-1A152C13B206}" dt="2024-09-30T22:38:54.816" v="2693" actId="1038"/>
          <ac:spMkLst>
            <pc:docMk/>
            <pc:sldMk cId="1165362841" sldId="272"/>
            <ac:spMk id="27" creationId="{3A13853B-CCB7-256E-7860-6E12925CD58E}"/>
          </ac:spMkLst>
        </pc:spChg>
        <pc:spChg chg="add mod">
          <ac:chgData name="Harrison, James H (jhh5y)" userId="b54e91c0-fe5f-4cdd-a96e-e47c544bc298" providerId="ADAL" clId="{D10ED294-C85B-6145-89F8-1A152C13B206}" dt="2024-09-30T22:38:54.816" v="2693" actId="1038"/>
          <ac:spMkLst>
            <pc:docMk/>
            <pc:sldMk cId="1165362841" sldId="272"/>
            <ac:spMk id="28" creationId="{F71A4EE7-26C4-9B1A-D43D-FC4A51074EF2}"/>
          </ac:spMkLst>
        </pc:spChg>
        <pc:spChg chg="add mod">
          <ac:chgData name="Harrison, James H (jhh5y)" userId="b54e91c0-fe5f-4cdd-a96e-e47c544bc298" providerId="ADAL" clId="{D10ED294-C85B-6145-89F8-1A152C13B206}" dt="2024-09-30T22:38:54.816" v="2693" actId="1038"/>
          <ac:spMkLst>
            <pc:docMk/>
            <pc:sldMk cId="1165362841" sldId="272"/>
            <ac:spMk id="29" creationId="{75808C4E-07DC-0B81-0157-6AAD8ABC9209}"/>
          </ac:spMkLst>
        </pc:spChg>
        <pc:spChg chg="add mod">
          <ac:chgData name="Harrison, James H (jhh5y)" userId="b54e91c0-fe5f-4cdd-a96e-e47c544bc298" providerId="ADAL" clId="{D10ED294-C85B-6145-89F8-1A152C13B206}" dt="2024-09-30T22:38:54.816" v="2693" actId="1038"/>
          <ac:spMkLst>
            <pc:docMk/>
            <pc:sldMk cId="1165362841" sldId="272"/>
            <ac:spMk id="30" creationId="{0CCA091F-F561-A36B-26C6-EC41BFC1B24F}"/>
          </ac:spMkLst>
        </pc:spChg>
        <pc:spChg chg="add mod">
          <ac:chgData name="Harrison, James H (jhh5y)" userId="b54e91c0-fe5f-4cdd-a96e-e47c544bc298" providerId="ADAL" clId="{D10ED294-C85B-6145-89F8-1A152C13B206}" dt="2024-09-30T22:38:54.816" v="2693" actId="1038"/>
          <ac:spMkLst>
            <pc:docMk/>
            <pc:sldMk cId="1165362841" sldId="272"/>
            <ac:spMk id="31" creationId="{84C3409F-F23F-374B-0C1D-7F49A3DC9B19}"/>
          </ac:spMkLst>
        </pc:spChg>
        <pc:spChg chg="add mod">
          <ac:chgData name="Harrison, James H (jhh5y)" userId="b54e91c0-fe5f-4cdd-a96e-e47c544bc298" providerId="ADAL" clId="{D10ED294-C85B-6145-89F8-1A152C13B206}" dt="2024-09-30T22:38:54.816" v="2693" actId="1038"/>
          <ac:spMkLst>
            <pc:docMk/>
            <pc:sldMk cId="1165362841" sldId="272"/>
            <ac:spMk id="32" creationId="{0F218896-BC91-2AB4-57AB-522EA4741A33}"/>
          </ac:spMkLst>
        </pc:spChg>
        <pc:spChg chg="add mod">
          <ac:chgData name="Harrison, James H (jhh5y)" userId="b54e91c0-fe5f-4cdd-a96e-e47c544bc298" providerId="ADAL" clId="{D10ED294-C85B-6145-89F8-1A152C13B206}" dt="2024-09-30T22:38:54.816" v="2693" actId="1038"/>
          <ac:spMkLst>
            <pc:docMk/>
            <pc:sldMk cId="1165362841" sldId="272"/>
            <ac:spMk id="33" creationId="{2E8CB7E0-C9D3-98F5-5D7A-3D65BB2C8D0D}"/>
          </ac:spMkLst>
        </pc:spChg>
        <pc:spChg chg="add mod">
          <ac:chgData name="Harrison, James H (jhh5y)" userId="b54e91c0-fe5f-4cdd-a96e-e47c544bc298" providerId="ADAL" clId="{D10ED294-C85B-6145-89F8-1A152C13B206}" dt="2024-09-30T22:38:54.816" v="2693" actId="1038"/>
          <ac:spMkLst>
            <pc:docMk/>
            <pc:sldMk cId="1165362841" sldId="272"/>
            <ac:spMk id="34" creationId="{DDB6D2EB-6FDC-74F5-FFCC-872AEABBA5FA}"/>
          </ac:spMkLst>
        </pc:spChg>
        <pc:spChg chg="add mod">
          <ac:chgData name="Harrison, James H (jhh5y)" userId="b54e91c0-fe5f-4cdd-a96e-e47c544bc298" providerId="ADAL" clId="{D10ED294-C85B-6145-89F8-1A152C13B206}" dt="2024-09-30T22:38:54.816" v="2693" actId="1038"/>
          <ac:spMkLst>
            <pc:docMk/>
            <pc:sldMk cId="1165362841" sldId="272"/>
            <ac:spMk id="46" creationId="{78007795-9CA4-6A32-884E-63343DBEC2D3}"/>
          </ac:spMkLst>
        </pc:spChg>
        <pc:spChg chg="add mod">
          <ac:chgData name="Harrison, James H (jhh5y)" userId="b54e91c0-fe5f-4cdd-a96e-e47c544bc298" providerId="ADAL" clId="{D10ED294-C85B-6145-89F8-1A152C13B206}" dt="2024-09-30T22:38:54.816" v="2693" actId="1038"/>
          <ac:spMkLst>
            <pc:docMk/>
            <pc:sldMk cId="1165362841" sldId="272"/>
            <ac:spMk id="64" creationId="{D7D12527-CA2F-FE9E-1B30-08C2825C49EC}"/>
          </ac:spMkLst>
        </pc:spChg>
        <pc:spChg chg="add mod">
          <ac:chgData name="Harrison, James H (jhh5y)" userId="b54e91c0-fe5f-4cdd-a96e-e47c544bc298" providerId="ADAL" clId="{D10ED294-C85B-6145-89F8-1A152C13B206}" dt="2024-09-30T22:38:54.816" v="2693" actId="1038"/>
          <ac:spMkLst>
            <pc:docMk/>
            <pc:sldMk cId="1165362841" sldId="272"/>
            <ac:spMk id="70" creationId="{4750BB55-7DAB-D1D4-6E09-F2A758883D99}"/>
          </ac:spMkLst>
        </pc:spChg>
        <pc:spChg chg="add mod">
          <ac:chgData name="Harrison, James H (jhh5y)" userId="b54e91c0-fe5f-4cdd-a96e-e47c544bc298" providerId="ADAL" clId="{D10ED294-C85B-6145-89F8-1A152C13B206}" dt="2024-09-30T22:38:54.816" v="2693" actId="1038"/>
          <ac:spMkLst>
            <pc:docMk/>
            <pc:sldMk cId="1165362841" sldId="272"/>
            <ac:spMk id="95" creationId="{B0130EA9-3EB0-1038-E927-38EB0ED063D0}"/>
          </ac:spMkLst>
        </pc:spChg>
        <pc:spChg chg="add mod">
          <ac:chgData name="Harrison, James H (jhh5y)" userId="b54e91c0-fe5f-4cdd-a96e-e47c544bc298" providerId="ADAL" clId="{D10ED294-C85B-6145-89F8-1A152C13B206}" dt="2024-09-30T22:38:54.816" v="2693" actId="1038"/>
          <ac:spMkLst>
            <pc:docMk/>
            <pc:sldMk cId="1165362841" sldId="272"/>
            <ac:spMk id="96" creationId="{6076C84E-4C91-A544-6B61-669BB1E4823E}"/>
          </ac:spMkLst>
        </pc:spChg>
        <pc:spChg chg="add mod">
          <ac:chgData name="Harrison, James H (jhh5y)" userId="b54e91c0-fe5f-4cdd-a96e-e47c544bc298" providerId="ADAL" clId="{D10ED294-C85B-6145-89F8-1A152C13B206}" dt="2024-09-30T22:38:54.816" v="2693" actId="1038"/>
          <ac:spMkLst>
            <pc:docMk/>
            <pc:sldMk cId="1165362841" sldId="272"/>
            <ac:spMk id="97" creationId="{1F27EF5B-C30F-F61A-D187-77480549162F}"/>
          </ac:spMkLst>
        </pc:spChg>
        <pc:spChg chg="add mod">
          <ac:chgData name="Harrison, James H (jhh5y)" userId="b54e91c0-fe5f-4cdd-a96e-e47c544bc298" providerId="ADAL" clId="{D10ED294-C85B-6145-89F8-1A152C13B206}" dt="2024-09-30T22:38:54.816" v="2693" actId="1038"/>
          <ac:spMkLst>
            <pc:docMk/>
            <pc:sldMk cId="1165362841" sldId="272"/>
            <ac:spMk id="115" creationId="{0B4A2C0B-3807-6702-4CF9-2D183CB3D411}"/>
          </ac:spMkLst>
        </pc:spChg>
        <pc:spChg chg="add mod">
          <ac:chgData name="Harrison, James H (jhh5y)" userId="b54e91c0-fe5f-4cdd-a96e-e47c544bc298" providerId="ADAL" clId="{D10ED294-C85B-6145-89F8-1A152C13B206}" dt="2024-09-30T22:38:54.816" v="2693" actId="1038"/>
          <ac:spMkLst>
            <pc:docMk/>
            <pc:sldMk cId="1165362841" sldId="272"/>
            <ac:spMk id="121" creationId="{05F996CF-06F5-9BCE-4F11-BC4452DA2985}"/>
          </ac:spMkLst>
        </pc:spChg>
        <pc:spChg chg="add mod">
          <ac:chgData name="Harrison, James H (jhh5y)" userId="b54e91c0-fe5f-4cdd-a96e-e47c544bc298" providerId="ADAL" clId="{D10ED294-C85B-6145-89F8-1A152C13B206}" dt="2024-09-30T22:38:54.816" v="2693" actId="1038"/>
          <ac:spMkLst>
            <pc:docMk/>
            <pc:sldMk cId="1165362841" sldId="272"/>
            <ac:spMk id="124" creationId="{2428E232-9933-2FE4-FE50-D9F84C1D57F0}"/>
          </ac:spMkLst>
        </pc:spChg>
        <pc:spChg chg="add mod">
          <ac:chgData name="Harrison, James H (jhh5y)" userId="b54e91c0-fe5f-4cdd-a96e-e47c544bc298" providerId="ADAL" clId="{D10ED294-C85B-6145-89F8-1A152C13B206}" dt="2024-09-30T22:38:54.816" v="2693" actId="1038"/>
          <ac:spMkLst>
            <pc:docMk/>
            <pc:sldMk cId="1165362841" sldId="272"/>
            <ac:spMk id="133" creationId="{0C14609C-DFA1-82BD-DE7C-A6908B5C5B41}"/>
          </ac:spMkLst>
        </pc:spChg>
        <pc:spChg chg="add mod">
          <ac:chgData name="Harrison, James H (jhh5y)" userId="b54e91c0-fe5f-4cdd-a96e-e47c544bc298" providerId="ADAL" clId="{D10ED294-C85B-6145-89F8-1A152C13B206}" dt="2024-09-30T22:38:54.816" v="2693" actId="1038"/>
          <ac:spMkLst>
            <pc:docMk/>
            <pc:sldMk cId="1165362841" sldId="272"/>
            <ac:spMk id="139" creationId="{AA5D9C14-3CA8-CA63-9D6B-5AC5245ECD95}"/>
          </ac:spMkLst>
        </pc:spChg>
        <pc:spChg chg="add mod">
          <ac:chgData name="Harrison, James H (jhh5y)" userId="b54e91c0-fe5f-4cdd-a96e-e47c544bc298" providerId="ADAL" clId="{D10ED294-C85B-6145-89F8-1A152C13B206}" dt="2024-09-30T22:32:39.540" v="2661" actId="1076"/>
          <ac:spMkLst>
            <pc:docMk/>
            <pc:sldMk cId="1165362841" sldId="272"/>
            <ac:spMk id="140" creationId="{289FD8FD-C1E0-DFE0-74C9-4A61F9455EC2}"/>
          </ac:spMkLst>
        </pc:spChg>
        <pc:grpChg chg="add mod">
          <ac:chgData name="Harrison, James H (jhh5y)" userId="b54e91c0-fe5f-4cdd-a96e-e47c544bc298" providerId="ADAL" clId="{D10ED294-C85B-6145-89F8-1A152C13B206}" dt="2024-09-30T22:38:54.816" v="2693" actId="1038"/>
          <ac:grpSpMkLst>
            <pc:docMk/>
            <pc:sldMk cId="1165362841" sldId="272"/>
            <ac:grpSpMk id="35" creationId="{2E4F04B6-1AE7-C20B-88EB-EDE061E729D2}"/>
          </ac:grpSpMkLst>
        </pc:grpChg>
        <pc:grpChg chg="add mod">
          <ac:chgData name="Harrison, James H (jhh5y)" userId="b54e91c0-fe5f-4cdd-a96e-e47c544bc298" providerId="ADAL" clId="{D10ED294-C85B-6145-89F8-1A152C13B206}" dt="2024-09-30T22:38:54.816" v="2693" actId="1038"/>
          <ac:grpSpMkLst>
            <pc:docMk/>
            <pc:sldMk cId="1165362841" sldId="272"/>
            <ac:grpSpMk id="39" creationId="{AE5309A3-DAB5-8B92-37DB-2B6A545B9A5F}"/>
          </ac:grpSpMkLst>
        </pc:grpChg>
        <pc:grpChg chg="add mod">
          <ac:chgData name="Harrison, James H (jhh5y)" userId="b54e91c0-fe5f-4cdd-a96e-e47c544bc298" providerId="ADAL" clId="{D10ED294-C85B-6145-89F8-1A152C13B206}" dt="2024-09-30T22:38:54.816" v="2693" actId="1038"/>
          <ac:grpSpMkLst>
            <pc:docMk/>
            <pc:sldMk cId="1165362841" sldId="272"/>
            <ac:grpSpMk id="48" creationId="{7E53DDCF-3A7C-A201-DE9F-F1539DFD4323}"/>
          </ac:grpSpMkLst>
        </pc:grpChg>
        <pc:grpChg chg="add mod">
          <ac:chgData name="Harrison, James H (jhh5y)" userId="b54e91c0-fe5f-4cdd-a96e-e47c544bc298" providerId="ADAL" clId="{D10ED294-C85B-6145-89F8-1A152C13B206}" dt="2024-09-30T22:38:54.816" v="2693" actId="1038"/>
          <ac:grpSpMkLst>
            <pc:docMk/>
            <pc:sldMk cId="1165362841" sldId="272"/>
            <ac:grpSpMk id="52" creationId="{94170102-CC4C-C3ED-FEA9-15BBB2E7BFB3}"/>
          </ac:grpSpMkLst>
        </pc:grpChg>
        <pc:grpChg chg="add mod">
          <ac:chgData name="Harrison, James H (jhh5y)" userId="b54e91c0-fe5f-4cdd-a96e-e47c544bc298" providerId="ADAL" clId="{D10ED294-C85B-6145-89F8-1A152C13B206}" dt="2024-09-30T22:38:54.816" v="2693" actId="1038"/>
          <ac:grpSpMkLst>
            <pc:docMk/>
            <pc:sldMk cId="1165362841" sldId="272"/>
            <ac:grpSpMk id="71" creationId="{50C0781C-4972-1F1D-20B0-699870A7CC3C}"/>
          </ac:grpSpMkLst>
        </pc:grpChg>
        <pc:grpChg chg="add mod">
          <ac:chgData name="Harrison, James H (jhh5y)" userId="b54e91c0-fe5f-4cdd-a96e-e47c544bc298" providerId="ADAL" clId="{D10ED294-C85B-6145-89F8-1A152C13B206}" dt="2024-09-30T22:38:54.816" v="2693" actId="1038"/>
          <ac:grpSpMkLst>
            <pc:docMk/>
            <pc:sldMk cId="1165362841" sldId="272"/>
            <ac:grpSpMk id="75" creationId="{8A682AA0-0C66-E251-79CE-23D40571B79F}"/>
          </ac:grpSpMkLst>
        </pc:grpChg>
        <pc:grpChg chg="add mod">
          <ac:chgData name="Harrison, James H (jhh5y)" userId="b54e91c0-fe5f-4cdd-a96e-e47c544bc298" providerId="ADAL" clId="{D10ED294-C85B-6145-89F8-1A152C13B206}" dt="2024-09-30T22:38:54.816" v="2693" actId="1038"/>
          <ac:grpSpMkLst>
            <pc:docMk/>
            <pc:sldMk cId="1165362841" sldId="272"/>
            <ac:grpSpMk id="79" creationId="{1C264F62-6580-BCF3-41FB-9AF76A380202}"/>
          </ac:grpSpMkLst>
        </pc:grpChg>
        <pc:grpChg chg="add mod">
          <ac:chgData name="Harrison, James H (jhh5y)" userId="b54e91c0-fe5f-4cdd-a96e-e47c544bc298" providerId="ADAL" clId="{D10ED294-C85B-6145-89F8-1A152C13B206}" dt="2024-09-30T22:38:54.816" v="2693" actId="1038"/>
          <ac:grpSpMkLst>
            <pc:docMk/>
            <pc:sldMk cId="1165362841" sldId="272"/>
            <ac:grpSpMk id="83" creationId="{3B4550C3-929F-13B3-BD77-3AEFD86676B3}"/>
          </ac:grpSpMkLst>
        </pc:grpChg>
        <pc:grpChg chg="add mod">
          <ac:chgData name="Harrison, James H (jhh5y)" userId="b54e91c0-fe5f-4cdd-a96e-e47c544bc298" providerId="ADAL" clId="{D10ED294-C85B-6145-89F8-1A152C13B206}" dt="2024-09-30T22:38:54.816" v="2693" actId="1038"/>
          <ac:grpSpMkLst>
            <pc:docMk/>
            <pc:sldMk cId="1165362841" sldId="272"/>
            <ac:grpSpMk id="87" creationId="{767A22C0-C74A-F5D2-0C84-1B7EFAC4F795}"/>
          </ac:grpSpMkLst>
        </pc:grpChg>
        <pc:grpChg chg="add mod">
          <ac:chgData name="Harrison, James H (jhh5y)" userId="b54e91c0-fe5f-4cdd-a96e-e47c544bc298" providerId="ADAL" clId="{D10ED294-C85B-6145-89F8-1A152C13B206}" dt="2024-09-30T22:38:54.816" v="2693" actId="1038"/>
          <ac:grpSpMkLst>
            <pc:docMk/>
            <pc:sldMk cId="1165362841" sldId="272"/>
            <ac:grpSpMk id="91" creationId="{1E56A0C0-01D7-132E-52DD-398EDEA92C16}"/>
          </ac:grpSpMkLst>
        </pc:grpChg>
        <pc:grpChg chg="add mod">
          <ac:chgData name="Harrison, James H (jhh5y)" userId="b54e91c0-fe5f-4cdd-a96e-e47c544bc298" providerId="ADAL" clId="{D10ED294-C85B-6145-89F8-1A152C13B206}" dt="2024-09-30T22:38:54.816" v="2693" actId="1038"/>
          <ac:grpSpMkLst>
            <pc:docMk/>
            <pc:sldMk cId="1165362841" sldId="272"/>
            <ac:grpSpMk id="98" creationId="{DACB9DD7-6264-08CC-6FE4-39208E2AFF9D}"/>
          </ac:grpSpMkLst>
        </pc:grpChg>
        <pc:grpChg chg="add mod">
          <ac:chgData name="Harrison, James H (jhh5y)" userId="b54e91c0-fe5f-4cdd-a96e-e47c544bc298" providerId="ADAL" clId="{D10ED294-C85B-6145-89F8-1A152C13B206}" dt="2024-09-30T22:38:54.816" v="2693" actId="1038"/>
          <ac:grpSpMkLst>
            <pc:docMk/>
            <pc:sldMk cId="1165362841" sldId="272"/>
            <ac:grpSpMk id="102" creationId="{58F24542-A20A-17F5-0765-D8EB9436C150}"/>
          </ac:grpSpMkLst>
        </pc:grpChg>
        <pc:grpChg chg="add mod">
          <ac:chgData name="Harrison, James H (jhh5y)" userId="b54e91c0-fe5f-4cdd-a96e-e47c544bc298" providerId="ADAL" clId="{D10ED294-C85B-6145-89F8-1A152C13B206}" dt="2024-09-30T22:38:54.816" v="2693" actId="1038"/>
          <ac:grpSpMkLst>
            <pc:docMk/>
            <pc:sldMk cId="1165362841" sldId="272"/>
            <ac:grpSpMk id="106" creationId="{3F8DDAF6-4F52-B228-3E57-BF4553671348}"/>
          </ac:grpSpMkLst>
        </pc:grpChg>
        <pc:grpChg chg="add mod">
          <ac:chgData name="Harrison, James H (jhh5y)" userId="b54e91c0-fe5f-4cdd-a96e-e47c544bc298" providerId="ADAL" clId="{D10ED294-C85B-6145-89F8-1A152C13B206}" dt="2024-09-30T22:38:54.816" v="2693" actId="1038"/>
          <ac:grpSpMkLst>
            <pc:docMk/>
            <pc:sldMk cId="1165362841" sldId="272"/>
            <ac:grpSpMk id="110" creationId="{81ABE1CC-9FF1-C731-2AC6-A258A2FE354F}"/>
          </ac:grpSpMkLst>
        </pc:grpChg>
        <pc:grpChg chg="add mod">
          <ac:chgData name="Harrison, James H (jhh5y)" userId="b54e91c0-fe5f-4cdd-a96e-e47c544bc298" providerId="ADAL" clId="{D10ED294-C85B-6145-89F8-1A152C13B206}" dt="2024-09-30T22:38:54.816" v="2693" actId="1038"/>
          <ac:grpSpMkLst>
            <pc:docMk/>
            <pc:sldMk cId="1165362841" sldId="272"/>
            <ac:grpSpMk id="116" creationId="{D79AB39C-5A6E-9ABE-E6B3-A46BBD988032}"/>
          </ac:grpSpMkLst>
        </pc:grpChg>
        <pc:grpChg chg="add mod">
          <ac:chgData name="Harrison, James H (jhh5y)" userId="b54e91c0-fe5f-4cdd-a96e-e47c544bc298" providerId="ADAL" clId="{D10ED294-C85B-6145-89F8-1A152C13B206}" dt="2024-09-30T22:38:54.816" v="2693" actId="1038"/>
          <ac:grpSpMkLst>
            <pc:docMk/>
            <pc:sldMk cId="1165362841" sldId="272"/>
            <ac:grpSpMk id="125" creationId="{57A36A7A-E97F-A800-0DEB-9D492EA4018E}"/>
          </ac:grpSpMkLst>
        </pc:grpChg>
        <pc:grpChg chg="add mod">
          <ac:chgData name="Harrison, James H (jhh5y)" userId="b54e91c0-fe5f-4cdd-a96e-e47c544bc298" providerId="ADAL" clId="{D10ED294-C85B-6145-89F8-1A152C13B206}" dt="2024-09-30T22:38:54.816" v="2693" actId="1038"/>
          <ac:grpSpMkLst>
            <pc:docMk/>
            <pc:sldMk cId="1165362841" sldId="272"/>
            <ac:grpSpMk id="129" creationId="{CF907D12-860E-AD43-8AF5-0E09B7AF44BE}"/>
          </ac:grpSpMkLst>
        </pc:grpChg>
        <pc:picChg chg="del">
          <ac:chgData name="Harrison, James H (jhh5y)" userId="b54e91c0-fe5f-4cdd-a96e-e47c544bc298" providerId="ADAL" clId="{D10ED294-C85B-6145-89F8-1A152C13B206}" dt="2024-09-30T22:28:21.860" v="2629" actId="478"/>
          <ac:picMkLst>
            <pc:docMk/>
            <pc:sldMk cId="1165362841" sldId="272"/>
            <ac:picMk id="5" creationId="{BA768E99-8EE1-944B-9A92-E63664BF4704}"/>
          </ac:picMkLst>
        </pc:picChg>
        <pc:cxnChg chg="mod">
          <ac:chgData name="Harrison, James H (jhh5y)" userId="b54e91c0-fe5f-4cdd-a96e-e47c544bc298" providerId="ADAL" clId="{D10ED294-C85B-6145-89F8-1A152C13B206}" dt="2024-09-30T22:38:54.816" v="2693" actId="1038"/>
          <ac:cxnSpMkLst>
            <pc:docMk/>
            <pc:sldMk cId="1165362841" sldId="272"/>
            <ac:cxnSpMk id="36" creationId="{DB6FDA72-3D73-3393-8979-2FD079E71699}"/>
          </ac:cxnSpMkLst>
        </pc:cxnChg>
        <pc:cxnChg chg="mod">
          <ac:chgData name="Harrison, James H (jhh5y)" userId="b54e91c0-fe5f-4cdd-a96e-e47c544bc298" providerId="ADAL" clId="{D10ED294-C85B-6145-89F8-1A152C13B206}" dt="2024-09-30T22:38:54.816" v="2693" actId="1038"/>
          <ac:cxnSpMkLst>
            <pc:docMk/>
            <pc:sldMk cId="1165362841" sldId="272"/>
            <ac:cxnSpMk id="37" creationId="{EE826A4F-7A9B-E4D7-3FEC-A0D89727D588}"/>
          </ac:cxnSpMkLst>
        </pc:cxnChg>
        <pc:cxnChg chg="mod">
          <ac:chgData name="Harrison, James H (jhh5y)" userId="b54e91c0-fe5f-4cdd-a96e-e47c544bc298" providerId="ADAL" clId="{D10ED294-C85B-6145-89F8-1A152C13B206}" dt="2024-09-30T22:38:54.816" v="2693" actId="1038"/>
          <ac:cxnSpMkLst>
            <pc:docMk/>
            <pc:sldMk cId="1165362841" sldId="272"/>
            <ac:cxnSpMk id="38" creationId="{DE80D46A-B766-C2D4-B912-2C577AD97924}"/>
          </ac:cxnSpMkLst>
        </pc:cxnChg>
        <pc:cxnChg chg="mod">
          <ac:chgData name="Harrison, James H (jhh5y)" userId="b54e91c0-fe5f-4cdd-a96e-e47c544bc298" providerId="ADAL" clId="{D10ED294-C85B-6145-89F8-1A152C13B206}" dt="2024-09-30T22:28:50.120" v="2631"/>
          <ac:cxnSpMkLst>
            <pc:docMk/>
            <pc:sldMk cId="1165362841" sldId="272"/>
            <ac:cxnSpMk id="40" creationId="{6F8AFF1E-71D0-8BCA-86E1-DCCECE1B847A}"/>
          </ac:cxnSpMkLst>
        </pc:cxnChg>
        <pc:cxnChg chg="mod">
          <ac:chgData name="Harrison, James H (jhh5y)" userId="b54e91c0-fe5f-4cdd-a96e-e47c544bc298" providerId="ADAL" clId="{D10ED294-C85B-6145-89F8-1A152C13B206}" dt="2024-09-30T22:28:50.120" v="2631"/>
          <ac:cxnSpMkLst>
            <pc:docMk/>
            <pc:sldMk cId="1165362841" sldId="272"/>
            <ac:cxnSpMk id="41" creationId="{FFFDDA5B-2A56-CA7A-15EA-F9B45C95A266}"/>
          </ac:cxnSpMkLst>
        </pc:cxnChg>
        <pc:cxnChg chg="mod">
          <ac:chgData name="Harrison, James H (jhh5y)" userId="b54e91c0-fe5f-4cdd-a96e-e47c544bc298" providerId="ADAL" clId="{D10ED294-C85B-6145-89F8-1A152C13B206}" dt="2024-09-30T22:28:50.120" v="2631"/>
          <ac:cxnSpMkLst>
            <pc:docMk/>
            <pc:sldMk cId="1165362841" sldId="272"/>
            <ac:cxnSpMk id="42" creationId="{145A9F8D-9FDA-11FF-3133-97CCBDD1A3DE}"/>
          </ac:cxnSpMkLst>
        </pc:cxnChg>
        <pc:cxnChg chg="add mod">
          <ac:chgData name="Harrison, James H (jhh5y)" userId="b54e91c0-fe5f-4cdd-a96e-e47c544bc298" providerId="ADAL" clId="{D10ED294-C85B-6145-89F8-1A152C13B206}" dt="2024-09-30T22:38:54.816" v="2693" actId="1038"/>
          <ac:cxnSpMkLst>
            <pc:docMk/>
            <pc:sldMk cId="1165362841" sldId="272"/>
            <ac:cxnSpMk id="43" creationId="{2B1ABBD7-2229-1953-504A-932E765F91CC}"/>
          </ac:cxnSpMkLst>
        </pc:cxnChg>
        <pc:cxnChg chg="add mod">
          <ac:chgData name="Harrison, James H (jhh5y)" userId="b54e91c0-fe5f-4cdd-a96e-e47c544bc298" providerId="ADAL" clId="{D10ED294-C85B-6145-89F8-1A152C13B206}" dt="2024-09-30T22:38:54.816" v="2693" actId="1038"/>
          <ac:cxnSpMkLst>
            <pc:docMk/>
            <pc:sldMk cId="1165362841" sldId="272"/>
            <ac:cxnSpMk id="44" creationId="{3F4ADB57-102E-68E4-A7C0-90236D3E75AC}"/>
          </ac:cxnSpMkLst>
        </pc:cxnChg>
        <pc:cxnChg chg="add mod">
          <ac:chgData name="Harrison, James H (jhh5y)" userId="b54e91c0-fe5f-4cdd-a96e-e47c544bc298" providerId="ADAL" clId="{D10ED294-C85B-6145-89F8-1A152C13B206}" dt="2024-09-30T22:38:54.816" v="2693" actId="1038"/>
          <ac:cxnSpMkLst>
            <pc:docMk/>
            <pc:sldMk cId="1165362841" sldId="272"/>
            <ac:cxnSpMk id="45" creationId="{C9BEC3D2-74FB-66F2-0AC2-DF559094DC82}"/>
          </ac:cxnSpMkLst>
        </pc:cxnChg>
        <pc:cxnChg chg="add mod">
          <ac:chgData name="Harrison, James H (jhh5y)" userId="b54e91c0-fe5f-4cdd-a96e-e47c544bc298" providerId="ADAL" clId="{D10ED294-C85B-6145-89F8-1A152C13B206}" dt="2024-09-30T22:38:54.816" v="2693" actId="1038"/>
          <ac:cxnSpMkLst>
            <pc:docMk/>
            <pc:sldMk cId="1165362841" sldId="272"/>
            <ac:cxnSpMk id="47" creationId="{957DEC4B-7EDF-7483-D36B-97B139C7952B}"/>
          </ac:cxnSpMkLst>
        </pc:cxnChg>
        <pc:cxnChg chg="mod">
          <ac:chgData name="Harrison, James H (jhh5y)" userId="b54e91c0-fe5f-4cdd-a96e-e47c544bc298" providerId="ADAL" clId="{D10ED294-C85B-6145-89F8-1A152C13B206}" dt="2024-09-30T22:28:50.120" v="2631"/>
          <ac:cxnSpMkLst>
            <pc:docMk/>
            <pc:sldMk cId="1165362841" sldId="272"/>
            <ac:cxnSpMk id="49" creationId="{A7E0800A-BCFD-A576-7B03-B3DC99CB0D6E}"/>
          </ac:cxnSpMkLst>
        </pc:cxnChg>
        <pc:cxnChg chg="mod">
          <ac:chgData name="Harrison, James H (jhh5y)" userId="b54e91c0-fe5f-4cdd-a96e-e47c544bc298" providerId="ADAL" clId="{D10ED294-C85B-6145-89F8-1A152C13B206}" dt="2024-09-30T22:28:50.120" v="2631"/>
          <ac:cxnSpMkLst>
            <pc:docMk/>
            <pc:sldMk cId="1165362841" sldId="272"/>
            <ac:cxnSpMk id="50" creationId="{F315554B-24B7-4DED-1C0F-4DAF7C701F37}"/>
          </ac:cxnSpMkLst>
        </pc:cxnChg>
        <pc:cxnChg chg="mod">
          <ac:chgData name="Harrison, James H (jhh5y)" userId="b54e91c0-fe5f-4cdd-a96e-e47c544bc298" providerId="ADAL" clId="{D10ED294-C85B-6145-89F8-1A152C13B206}" dt="2024-09-30T22:28:50.120" v="2631"/>
          <ac:cxnSpMkLst>
            <pc:docMk/>
            <pc:sldMk cId="1165362841" sldId="272"/>
            <ac:cxnSpMk id="51" creationId="{2F0C52CD-B890-E72F-5D14-7156CC8380BB}"/>
          </ac:cxnSpMkLst>
        </pc:cxnChg>
        <pc:cxnChg chg="mod">
          <ac:chgData name="Harrison, James H (jhh5y)" userId="b54e91c0-fe5f-4cdd-a96e-e47c544bc298" providerId="ADAL" clId="{D10ED294-C85B-6145-89F8-1A152C13B206}" dt="2024-09-30T22:28:50.120" v="2631"/>
          <ac:cxnSpMkLst>
            <pc:docMk/>
            <pc:sldMk cId="1165362841" sldId="272"/>
            <ac:cxnSpMk id="53" creationId="{1882223D-6777-C5EC-2D5C-C15963972F6C}"/>
          </ac:cxnSpMkLst>
        </pc:cxnChg>
        <pc:cxnChg chg="mod">
          <ac:chgData name="Harrison, James H (jhh5y)" userId="b54e91c0-fe5f-4cdd-a96e-e47c544bc298" providerId="ADAL" clId="{D10ED294-C85B-6145-89F8-1A152C13B206}" dt="2024-09-30T22:28:50.120" v="2631"/>
          <ac:cxnSpMkLst>
            <pc:docMk/>
            <pc:sldMk cId="1165362841" sldId="272"/>
            <ac:cxnSpMk id="54" creationId="{78A2738B-E125-1A00-B00F-990B3CCCBBA4}"/>
          </ac:cxnSpMkLst>
        </pc:cxnChg>
        <pc:cxnChg chg="mod">
          <ac:chgData name="Harrison, James H (jhh5y)" userId="b54e91c0-fe5f-4cdd-a96e-e47c544bc298" providerId="ADAL" clId="{D10ED294-C85B-6145-89F8-1A152C13B206}" dt="2024-09-30T22:28:50.120" v="2631"/>
          <ac:cxnSpMkLst>
            <pc:docMk/>
            <pc:sldMk cId="1165362841" sldId="272"/>
            <ac:cxnSpMk id="55" creationId="{CC887134-C4AA-E13D-2986-4CF40B9B3225}"/>
          </ac:cxnSpMkLst>
        </pc:cxnChg>
        <pc:cxnChg chg="add mod">
          <ac:chgData name="Harrison, James H (jhh5y)" userId="b54e91c0-fe5f-4cdd-a96e-e47c544bc298" providerId="ADAL" clId="{D10ED294-C85B-6145-89F8-1A152C13B206}" dt="2024-09-30T22:38:54.816" v="2693" actId="1038"/>
          <ac:cxnSpMkLst>
            <pc:docMk/>
            <pc:sldMk cId="1165362841" sldId="272"/>
            <ac:cxnSpMk id="56" creationId="{6F03AAE7-8560-CAB6-9C58-C0C97CAD65D8}"/>
          </ac:cxnSpMkLst>
        </pc:cxnChg>
        <pc:cxnChg chg="add mod">
          <ac:chgData name="Harrison, James H (jhh5y)" userId="b54e91c0-fe5f-4cdd-a96e-e47c544bc298" providerId="ADAL" clId="{D10ED294-C85B-6145-89F8-1A152C13B206}" dt="2024-09-30T22:38:54.816" v="2693" actId="1038"/>
          <ac:cxnSpMkLst>
            <pc:docMk/>
            <pc:sldMk cId="1165362841" sldId="272"/>
            <ac:cxnSpMk id="57" creationId="{37ECF6D7-4E82-386A-184A-B976B65781AE}"/>
          </ac:cxnSpMkLst>
        </pc:cxnChg>
        <pc:cxnChg chg="add mod">
          <ac:chgData name="Harrison, James H (jhh5y)" userId="b54e91c0-fe5f-4cdd-a96e-e47c544bc298" providerId="ADAL" clId="{D10ED294-C85B-6145-89F8-1A152C13B206}" dt="2024-09-30T22:38:54.816" v="2693" actId="1038"/>
          <ac:cxnSpMkLst>
            <pc:docMk/>
            <pc:sldMk cId="1165362841" sldId="272"/>
            <ac:cxnSpMk id="58" creationId="{39293429-2D83-CDE8-1D81-9F0AE7EB7008}"/>
          </ac:cxnSpMkLst>
        </pc:cxnChg>
        <pc:cxnChg chg="add mod">
          <ac:chgData name="Harrison, James H (jhh5y)" userId="b54e91c0-fe5f-4cdd-a96e-e47c544bc298" providerId="ADAL" clId="{D10ED294-C85B-6145-89F8-1A152C13B206}" dt="2024-09-30T22:38:54.816" v="2693" actId="1038"/>
          <ac:cxnSpMkLst>
            <pc:docMk/>
            <pc:sldMk cId="1165362841" sldId="272"/>
            <ac:cxnSpMk id="59" creationId="{E07777EC-E13E-DE59-B481-680EF013A7A8}"/>
          </ac:cxnSpMkLst>
        </pc:cxnChg>
        <pc:cxnChg chg="add mod">
          <ac:chgData name="Harrison, James H (jhh5y)" userId="b54e91c0-fe5f-4cdd-a96e-e47c544bc298" providerId="ADAL" clId="{D10ED294-C85B-6145-89F8-1A152C13B206}" dt="2024-09-30T22:38:54.816" v="2693" actId="1038"/>
          <ac:cxnSpMkLst>
            <pc:docMk/>
            <pc:sldMk cId="1165362841" sldId="272"/>
            <ac:cxnSpMk id="60" creationId="{1DEE9739-AEA6-6A73-4C0D-D9626D6550C3}"/>
          </ac:cxnSpMkLst>
        </pc:cxnChg>
        <pc:cxnChg chg="add mod">
          <ac:chgData name="Harrison, James H (jhh5y)" userId="b54e91c0-fe5f-4cdd-a96e-e47c544bc298" providerId="ADAL" clId="{D10ED294-C85B-6145-89F8-1A152C13B206}" dt="2024-09-30T22:38:54.816" v="2693" actId="1038"/>
          <ac:cxnSpMkLst>
            <pc:docMk/>
            <pc:sldMk cId="1165362841" sldId="272"/>
            <ac:cxnSpMk id="61" creationId="{1E93872B-3949-DDF0-B180-21DD585F7A0A}"/>
          </ac:cxnSpMkLst>
        </pc:cxnChg>
        <pc:cxnChg chg="add mod">
          <ac:chgData name="Harrison, James H (jhh5y)" userId="b54e91c0-fe5f-4cdd-a96e-e47c544bc298" providerId="ADAL" clId="{D10ED294-C85B-6145-89F8-1A152C13B206}" dt="2024-09-30T22:38:54.816" v="2693" actId="1038"/>
          <ac:cxnSpMkLst>
            <pc:docMk/>
            <pc:sldMk cId="1165362841" sldId="272"/>
            <ac:cxnSpMk id="62" creationId="{A4935F42-525E-A22C-4044-C182F8A4DAD0}"/>
          </ac:cxnSpMkLst>
        </pc:cxnChg>
        <pc:cxnChg chg="add mod">
          <ac:chgData name="Harrison, James H (jhh5y)" userId="b54e91c0-fe5f-4cdd-a96e-e47c544bc298" providerId="ADAL" clId="{D10ED294-C85B-6145-89F8-1A152C13B206}" dt="2024-09-30T22:38:54.816" v="2693" actId="1038"/>
          <ac:cxnSpMkLst>
            <pc:docMk/>
            <pc:sldMk cId="1165362841" sldId="272"/>
            <ac:cxnSpMk id="63" creationId="{1D8BFEDC-6652-1F8A-8E74-E8E6C46C21D8}"/>
          </ac:cxnSpMkLst>
        </pc:cxnChg>
        <pc:cxnChg chg="add mod">
          <ac:chgData name="Harrison, James H (jhh5y)" userId="b54e91c0-fe5f-4cdd-a96e-e47c544bc298" providerId="ADAL" clId="{D10ED294-C85B-6145-89F8-1A152C13B206}" dt="2024-09-30T22:38:54.816" v="2693" actId="1038"/>
          <ac:cxnSpMkLst>
            <pc:docMk/>
            <pc:sldMk cId="1165362841" sldId="272"/>
            <ac:cxnSpMk id="65" creationId="{469E71C0-B3C9-7AFD-A573-0875108DEF93}"/>
          </ac:cxnSpMkLst>
        </pc:cxnChg>
        <pc:cxnChg chg="add mod">
          <ac:chgData name="Harrison, James H (jhh5y)" userId="b54e91c0-fe5f-4cdd-a96e-e47c544bc298" providerId="ADAL" clId="{D10ED294-C85B-6145-89F8-1A152C13B206}" dt="2024-09-30T22:38:54.816" v="2693" actId="1038"/>
          <ac:cxnSpMkLst>
            <pc:docMk/>
            <pc:sldMk cId="1165362841" sldId="272"/>
            <ac:cxnSpMk id="66" creationId="{E1313551-7335-03F2-C213-49F2D909A7F0}"/>
          </ac:cxnSpMkLst>
        </pc:cxnChg>
        <pc:cxnChg chg="add mod">
          <ac:chgData name="Harrison, James H (jhh5y)" userId="b54e91c0-fe5f-4cdd-a96e-e47c544bc298" providerId="ADAL" clId="{D10ED294-C85B-6145-89F8-1A152C13B206}" dt="2024-09-30T22:38:54.816" v="2693" actId="1038"/>
          <ac:cxnSpMkLst>
            <pc:docMk/>
            <pc:sldMk cId="1165362841" sldId="272"/>
            <ac:cxnSpMk id="67" creationId="{96D6214A-F6C6-DB97-5F0F-71FE8E50A61B}"/>
          </ac:cxnSpMkLst>
        </pc:cxnChg>
        <pc:cxnChg chg="add mod">
          <ac:chgData name="Harrison, James H (jhh5y)" userId="b54e91c0-fe5f-4cdd-a96e-e47c544bc298" providerId="ADAL" clId="{D10ED294-C85B-6145-89F8-1A152C13B206}" dt="2024-09-30T22:38:54.816" v="2693" actId="1038"/>
          <ac:cxnSpMkLst>
            <pc:docMk/>
            <pc:sldMk cId="1165362841" sldId="272"/>
            <ac:cxnSpMk id="68" creationId="{5F01162E-401D-EF7C-E293-9CDB8158B030}"/>
          </ac:cxnSpMkLst>
        </pc:cxnChg>
        <pc:cxnChg chg="add mod">
          <ac:chgData name="Harrison, James H (jhh5y)" userId="b54e91c0-fe5f-4cdd-a96e-e47c544bc298" providerId="ADAL" clId="{D10ED294-C85B-6145-89F8-1A152C13B206}" dt="2024-09-30T22:38:54.816" v="2693" actId="1038"/>
          <ac:cxnSpMkLst>
            <pc:docMk/>
            <pc:sldMk cId="1165362841" sldId="272"/>
            <ac:cxnSpMk id="69" creationId="{AD3D92B9-CAAC-8DD7-C0CD-6DA164C92C74}"/>
          </ac:cxnSpMkLst>
        </pc:cxnChg>
        <pc:cxnChg chg="mod">
          <ac:chgData name="Harrison, James H (jhh5y)" userId="b54e91c0-fe5f-4cdd-a96e-e47c544bc298" providerId="ADAL" clId="{D10ED294-C85B-6145-89F8-1A152C13B206}" dt="2024-09-30T22:28:50.120" v="2631"/>
          <ac:cxnSpMkLst>
            <pc:docMk/>
            <pc:sldMk cId="1165362841" sldId="272"/>
            <ac:cxnSpMk id="72" creationId="{9ED6319A-38BB-AAA7-F5B5-F80EF0E41D30}"/>
          </ac:cxnSpMkLst>
        </pc:cxnChg>
        <pc:cxnChg chg="mod">
          <ac:chgData name="Harrison, James H (jhh5y)" userId="b54e91c0-fe5f-4cdd-a96e-e47c544bc298" providerId="ADAL" clId="{D10ED294-C85B-6145-89F8-1A152C13B206}" dt="2024-09-30T22:28:50.120" v="2631"/>
          <ac:cxnSpMkLst>
            <pc:docMk/>
            <pc:sldMk cId="1165362841" sldId="272"/>
            <ac:cxnSpMk id="73" creationId="{889FF15D-610E-254D-CEB6-AA09EFFC0A9E}"/>
          </ac:cxnSpMkLst>
        </pc:cxnChg>
        <pc:cxnChg chg="mod">
          <ac:chgData name="Harrison, James H (jhh5y)" userId="b54e91c0-fe5f-4cdd-a96e-e47c544bc298" providerId="ADAL" clId="{D10ED294-C85B-6145-89F8-1A152C13B206}" dt="2024-09-30T22:28:50.120" v="2631"/>
          <ac:cxnSpMkLst>
            <pc:docMk/>
            <pc:sldMk cId="1165362841" sldId="272"/>
            <ac:cxnSpMk id="74" creationId="{779B855B-3392-CECF-0BB6-6AAC98A4EF11}"/>
          </ac:cxnSpMkLst>
        </pc:cxnChg>
        <pc:cxnChg chg="mod">
          <ac:chgData name="Harrison, James H (jhh5y)" userId="b54e91c0-fe5f-4cdd-a96e-e47c544bc298" providerId="ADAL" clId="{D10ED294-C85B-6145-89F8-1A152C13B206}" dt="2024-09-30T22:28:50.120" v="2631"/>
          <ac:cxnSpMkLst>
            <pc:docMk/>
            <pc:sldMk cId="1165362841" sldId="272"/>
            <ac:cxnSpMk id="76" creationId="{781B7D4C-5AF0-FBB7-C9F8-CA675E252FEE}"/>
          </ac:cxnSpMkLst>
        </pc:cxnChg>
        <pc:cxnChg chg="mod">
          <ac:chgData name="Harrison, James H (jhh5y)" userId="b54e91c0-fe5f-4cdd-a96e-e47c544bc298" providerId="ADAL" clId="{D10ED294-C85B-6145-89F8-1A152C13B206}" dt="2024-09-30T22:28:50.120" v="2631"/>
          <ac:cxnSpMkLst>
            <pc:docMk/>
            <pc:sldMk cId="1165362841" sldId="272"/>
            <ac:cxnSpMk id="77" creationId="{B3EB279B-E5D6-D306-11CE-840560CE8C61}"/>
          </ac:cxnSpMkLst>
        </pc:cxnChg>
        <pc:cxnChg chg="mod">
          <ac:chgData name="Harrison, James H (jhh5y)" userId="b54e91c0-fe5f-4cdd-a96e-e47c544bc298" providerId="ADAL" clId="{D10ED294-C85B-6145-89F8-1A152C13B206}" dt="2024-09-30T22:28:50.120" v="2631"/>
          <ac:cxnSpMkLst>
            <pc:docMk/>
            <pc:sldMk cId="1165362841" sldId="272"/>
            <ac:cxnSpMk id="78" creationId="{CA2F1CAE-2940-26AB-583F-6F996780A441}"/>
          </ac:cxnSpMkLst>
        </pc:cxnChg>
        <pc:cxnChg chg="mod">
          <ac:chgData name="Harrison, James H (jhh5y)" userId="b54e91c0-fe5f-4cdd-a96e-e47c544bc298" providerId="ADAL" clId="{D10ED294-C85B-6145-89F8-1A152C13B206}" dt="2024-09-30T22:28:50.120" v="2631"/>
          <ac:cxnSpMkLst>
            <pc:docMk/>
            <pc:sldMk cId="1165362841" sldId="272"/>
            <ac:cxnSpMk id="80" creationId="{B4CAB532-49FA-A0B3-013B-86C400999227}"/>
          </ac:cxnSpMkLst>
        </pc:cxnChg>
        <pc:cxnChg chg="mod">
          <ac:chgData name="Harrison, James H (jhh5y)" userId="b54e91c0-fe5f-4cdd-a96e-e47c544bc298" providerId="ADAL" clId="{D10ED294-C85B-6145-89F8-1A152C13B206}" dt="2024-09-30T22:28:50.120" v="2631"/>
          <ac:cxnSpMkLst>
            <pc:docMk/>
            <pc:sldMk cId="1165362841" sldId="272"/>
            <ac:cxnSpMk id="81" creationId="{09240D5E-37C0-1EAD-ECF9-2DB60123AEFC}"/>
          </ac:cxnSpMkLst>
        </pc:cxnChg>
        <pc:cxnChg chg="mod">
          <ac:chgData name="Harrison, James H (jhh5y)" userId="b54e91c0-fe5f-4cdd-a96e-e47c544bc298" providerId="ADAL" clId="{D10ED294-C85B-6145-89F8-1A152C13B206}" dt="2024-09-30T22:28:50.120" v="2631"/>
          <ac:cxnSpMkLst>
            <pc:docMk/>
            <pc:sldMk cId="1165362841" sldId="272"/>
            <ac:cxnSpMk id="82" creationId="{A8603CF3-DF54-2A8F-5A99-5FE3F116070E}"/>
          </ac:cxnSpMkLst>
        </pc:cxnChg>
        <pc:cxnChg chg="mod">
          <ac:chgData name="Harrison, James H (jhh5y)" userId="b54e91c0-fe5f-4cdd-a96e-e47c544bc298" providerId="ADAL" clId="{D10ED294-C85B-6145-89F8-1A152C13B206}" dt="2024-09-30T22:28:50.120" v="2631"/>
          <ac:cxnSpMkLst>
            <pc:docMk/>
            <pc:sldMk cId="1165362841" sldId="272"/>
            <ac:cxnSpMk id="84" creationId="{306D2CFB-093B-5E36-A62B-18A6B8F1BF9B}"/>
          </ac:cxnSpMkLst>
        </pc:cxnChg>
        <pc:cxnChg chg="mod">
          <ac:chgData name="Harrison, James H (jhh5y)" userId="b54e91c0-fe5f-4cdd-a96e-e47c544bc298" providerId="ADAL" clId="{D10ED294-C85B-6145-89F8-1A152C13B206}" dt="2024-09-30T22:28:50.120" v="2631"/>
          <ac:cxnSpMkLst>
            <pc:docMk/>
            <pc:sldMk cId="1165362841" sldId="272"/>
            <ac:cxnSpMk id="85" creationId="{434FB401-60B2-E927-6DF5-C18272462D74}"/>
          </ac:cxnSpMkLst>
        </pc:cxnChg>
        <pc:cxnChg chg="mod">
          <ac:chgData name="Harrison, James H (jhh5y)" userId="b54e91c0-fe5f-4cdd-a96e-e47c544bc298" providerId="ADAL" clId="{D10ED294-C85B-6145-89F8-1A152C13B206}" dt="2024-09-30T22:28:50.120" v="2631"/>
          <ac:cxnSpMkLst>
            <pc:docMk/>
            <pc:sldMk cId="1165362841" sldId="272"/>
            <ac:cxnSpMk id="86" creationId="{404D04AA-B25F-D65E-A941-5A0E8F918C59}"/>
          </ac:cxnSpMkLst>
        </pc:cxnChg>
        <pc:cxnChg chg="mod">
          <ac:chgData name="Harrison, James H (jhh5y)" userId="b54e91c0-fe5f-4cdd-a96e-e47c544bc298" providerId="ADAL" clId="{D10ED294-C85B-6145-89F8-1A152C13B206}" dt="2024-09-30T22:28:50.120" v="2631"/>
          <ac:cxnSpMkLst>
            <pc:docMk/>
            <pc:sldMk cId="1165362841" sldId="272"/>
            <ac:cxnSpMk id="88" creationId="{67AB7D81-57A9-B67F-9450-E87C589AAE9F}"/>
          </ac:cxnSpMkLst>
        </pc:cxnChg>
        <pc:cxnChg chg="mod">
          <ac:chgData name="Harrison, James H (jhh5y)" userId="b54e91c0-fe5f-4cdd-a96e-e47c544bc298" providerId="ADAL" clId="{D10ED294-C85B-6145-89F8-1A152C13B206}" dt="2024-09-30T22:28:50.120" v="2631"/>
          <ac:cxnSpMkLst>
            <pc:docMk/>
            <pc:sldMk cId="1165362841" sldId="272"/>
            <ac:cxnSpMk id="89" creationId="{FAEEE0C8-8A37-EAE8-E728-DF83BFBF9860}"/>
          </ac:cxnSpMkLst>
        </pc:cxnChg>
        <pc:cxnChg chg="mod">
          <ac:chgData name="Harrison, James H (jhh5y)" userId="b54e91c0-fe5f-4cdd-a96e-e47c544bc298" providerId="ADAL" clId="{D10ED294-C85B-6145-89F8-1A152C13B206}" dt="2024-09-30T22:28:50.120" v="2631"/>
          <ac:cxnSpMkLst>
            <pc:docMk/>
            <pc:sldMk cId="1165362841" sldId="272"/>
            <ac:cxnSpMk id="90" creationId="{32D4F8CD-B30C-AB11-8066-35AA45397F0A}"/>
          </ac:cxnSpMkLst>
        </pc:cxnChg>
        <pc:cxnChg chg="mod">
          <ac:chgData name="Harrison, James H (jhh5y)" userId="b54e91c0-fe5f-4cdd-a96e-e47c544bc298" providerId="ADAL" clId="{D10ED294-C85B-6145-89F8-1A152C13B206}" dt="2024-09-30T22:28:50.120" v="2631"/>
          <ac:cxnSpMkLst>
            <pc:docMk/>
            <pc:sldMk cId="1165362841" sldId="272"/>
            <ac:cxnSpMk id="92" creationId="{51ADD580-A702-48C0-5EF1-97D14489C3E0}"/>
          </ac:cxnSpMkLst>
        </pc:cxnChg>
        <pc:cxnChg chg="mod">
          <ac:chgData name="Harrison, James H (jhh5y)" userId="b54e91c0-fe5f-4cdd-a96e-e47c544bc298" providerId="ADAL" clId="{D10ED294-C85B-6145-89F8-1A152C13B206}" dt="2024-09-30T22:28:50.120" v="2631"/>
          <ac:cxnSpMkLst>
            <pc:docMk/>
            <pc:sldMk cId="1165362841" sldId="272"/>
            <ac:cxnSpMk id="93" creationId="{09B2CF98-153A-BADB-8137-EB3B76FD604F}"/>
          </ac:cxnSpMkLst>
        </pc:cxnChg>
        <pc:cxnChg chg="mod">
          <ac:chgData name="Harrison, James H (jhh5y)" userId="b54e91c0-fe5f-4cdd-a96e-e47c544bc298" providerId="ADAL" clId="{D10ED294-C85B-6145-89F8-1A152C13B206}" dt="2024-09-30T22:28:50.120" v="2631"/>
          <ac:cxnSpMkLst>
            <pc:docMk/>
            <pc:sldMk cId="1165362841" sldId="272"/>
            <ac:cxnSpMk id="94" creationId="{EDE0AFAB-CB22-FAC5-3F48-89F5B6FFF984}"/>
          </ac:cxnSpMkLst>
        </pc:cxnChg>
        <pc:cxnChg chg="mod">
          <ac:chgData name="Harrison, James H (jhh5y)" userId="b54e91c0-fe5f-4cdd-a96e-e47c544bc298" providerId="ADAL" clId="{D10ED294-C85B-6145-89F8-1A152C13B206}" dt="2024-09-30T22:28:50.120" v="2631"/>
          <ac:cxnSpMkLst>
            <pc:docMk/>
            <pc:sldMk cId="1165362841" sldId="272"/>
            <ac:cxnSpMk id="99" creationId="{721D17D6-1F6B-D581-E345-776EB80B799A}"/>
          </ac:cxnSpMkLst>
        </pc:cxnChg>
        <pc:cxnChg chg="mod">
          <ac:chgData name="Harrison, James H (jhh5y)" userId="b54e91c0-fe5f-4cdd-a96e-e47c544bc298" providerId="ADAL" clId="{D10ED294-C85B-6145-89F8-1A152C13B206}" dt="2024-09-30T22:28:50.120" v="2631"/>
          <ac:cxnSpMkLst>
            <pc:docMk/>
            <pc:sldMk cId="1165362841" sldId="272"/>
            <ac:cxnSpMk id="100" creationId="{BE0954BA-AB91-85EC-DFC3-DE1EC84F900F}"/>
          </ac:cxnSpMkLst>
        </pc:cxnChg>
        <pc:cxnChg chg="mod">
          <ac:chgData name="Harrison, James H (jhh5y)" userId="b54e91c0-fe5f-4cdd-a96e-e47c544bc298" providerId="ADAL" clId="{D10ED294-C85B-6145-89F8-1A152C13B206}" dt="2024-09-30T22:28:50.120" v="2631"/>
          <ac:cxnSpMkLst>
            <pc:docMk/>
            <pc:sldMk cId="1165362841" sldId="272"/>
            <ac:cxnSpMk id="101" creationId="{72797C6B-1B4D-3CCD-2EE5-D920AF22535C}"/>
          </ac:cxnSpMkLst>
        </pc:cxnChg>
        <pc:cxnChg chg="mod">
          <ac:chgData name="Harrison, James H (jhh5y)" userId="b54e91c0-fe5f-4cdd-a96e-e47c544bc298" providerId="ADAL" clId="{D10ED294-C85B-6145-89F8-1A152C13B206}" dt="2024-09-30T22:28:50.120" v="2631"/>
          <ac:cxnSpMkLst>
            <pc:docMk/>
            <pc:sldMk cId="1165362841" sldId="272"/>
            <ac:cxnSpMk id="103" creationId="{60C088FE-A44C-FA34-574D-F793F002CCA9}"/>
          </ac:cxnSpMkLst>
        </pc:cxnChg>
        <pc:cxnChg chg="mod">
          <ac:chgData name="Harrison, James H (jhh5y)" userId="b54e91c0-fe5f-4cdd-a96e-e47c544bc298" providerId="ADAL" clId="{D10ED294-C85B-6145-89F8-1A152C13B206}" dt="2024-09-30T22:28:50.120" v="2631"/>
          <ac:cxnSpMkLst>
            <pc:docMk/>
            <pc:sldMk cId="1165362841" sldId="272"/>
            <ac:cxnSpMk id="104" creationId="{54C76892-B0FA-80D4-F90B-B2AA08A2BAF1}"/>
          </ac:cxnSpMkLst>
        </pc:cxnChg>
        <pc:cxnChg chg="mod">
          <ac:chgData name="Harrison, James H (jhh5y)" userId="b54e91c0-fe5f-4cdd-a96e-e47c544bc298" providerId="ADAL" clId="{D10ED294-C85B-6145-89F8-1A152C13B206}" dt="2024-09-30T22:28:50.120" v="2631"/>
          <ac:cxnSpMkLst>
            <pc:docMk/>
            <pc:sldMk cId="1165362841" sldId="272"/>
            <ac:cxnSpMk id="105" creationId="{53A3EFFF-C94D-8B35-7304-C59953FB9D4D}"/>
          </ac:cxnSpMkLst>
        </pc:cxnChg>
        <pc:cxnChg chg="mod">
          <ac:chgData name="Harrison, James H (jhh5y)" userId="b54e91c0-fe5f-4cdd-a96e-e47c544bc298" providerId="ADAL" clId="{D10ED294-C85B-6145-89F8-1A152C13B206}" dt="2024-09-30T22:28:50.120" v="2631"/>
          <ac:cxnSpMkLst>
            <pc:docMk/>
            <pc:sldMk cId="1165362841" sldId="272"/>
            <ac:cxnSpMk id="107" creationId="{68E65EC3-7197-53AA-A1E4-66FB6FC99718}"/>
          </ac:cxnSpMkLst>
        </pc:cxnChg>
        <pc:cxnChg chg="mod">
          <ac:chgData name="Harrison, James H (jhh5y)" userId="b54e91c0-fe5f-4cdd-a96e-e47c544bc298" providerId="ADAL" clId="{D10ED294-C85B-6145-89F8-1A152C13B206}" dt="2024-09-30T22:28:50.120" v="2631"/>
          <ac:cxnSpMkLst>
            <pc:docMk/>
            <pc:sldMk cId="1165362841" sldId="272"/>
            <ac:cxnSpMk id="108" creationId="{D0940146-BED6-4C3F-134D-D90DBE5FC4FB}"/>
          </ac:cxnSpMkLst>
        </pc:cxnChg>
        <pc:cxnChg chg="mod">
          <ac:chgData name="Harrison, James H (jhh5y)" userId="b54e91c0-fe5f-4cdd-a96e-e47c544bc298" providerId="ADAL" clId="{D10ED294-C85B-6145-89F8-1A152C13B206}" dt="2024-09-30T22:28:50.120" v="2631"/>
          <ac:cxnSpMkLst>
            <pc:docMk/>
            <pc:sldMk cId="1165362841" sldId="272"/>
            <ac:cxnSpMk id="109" creationId="{B7F52FC2-6F5C-7359-F9AC-F54F9E5B83F7}"/>
          </ac:cxnSpMkLst>
        </pc:cxnChg>
        <pc:cxnChg chg="mod">
          <ac:chgData name="Harrison, James H (jhh5y)" userId="b54e91c0-fe5f-4cdd-a96e-e47c544bc298" providerId="ADAL" clId="{D10ED294-C85B-6145-89F8-1A152C13B206}" dt="2024-09-30T22:28:50.120" v="2631"/>
          <ac:cxnSpMkLst>
            <pc:docMk/>
            <pc:sldMk cId="1165362841" sldId="272"/>
            <ac:cxnSpMk id="111" creationId="{F8C18BBB-C30D-AE08-606F-E71B61490AF7}"/>
          </ac:cxnSpMkLst>
        </pc:cxnChg>
        <pc:cxnChg chg="mod">
          <ac:chgData name="Harrison, James H (jhh5y)" userId="b54e91c0-fe5f-4cdd-a96e-e47c544bc298" providerId="ADAL" clId="{D10ED294-C85B-6145-89F8-1A152C13B206}" dt="2024-09-30T22:28:50.120" v="2631"/>
          <ac:cxnSpMkLst>
            <pc:docMk/>
            <pc:sldMk cId="1165362841" sldId="272"/>
            <ac:cxnSpMk id="112" creationId="{77836A4E-D47C-8689-F623-9B933D44F1DE}"/>
          </ac:cxnSpMkLst>
        </pc:cxnChg>
        <pc:cxnChg chg="mod">
          <ac:chgData name="Harrison, James H (jhh5y)" userId="b54e91c0-fe5f-4cdd-a96e-e47c544bc298" providerId="ADAL" clId="{D10ED294-C85B-6145-89F8-1A152C13B206}" dt="2024-09-30T22:28:50.120" v="2631"/>
          <ac:cxnSpMkLst>
            <pc:docMk/>
            <pc:sldMk cId="1165362841" sldId="272"/>
            <ac:cxnSpMk id="113" creationId="{5F674675-F818-0CAA-3019-B2F746B0B2CF}"/>
          </ac:cxnSpMkLst>
        </pc:cxnChg>
        <pc:cxnChg chg="add mod">
          <ac:chgData name="Harrison, James H (jhh5y)" userId="b54e91c0-fe5f-4cdd-a96e-e47c544bc298" providerId="ADAL" clId="{D10ED294-C85B-6145-89F8-1A152C13B206}" dt="2024-09-30T22:38:54.816" v="2693" actId="1038"/>
          <ac:cxnSpMkLst>
            <pc:docMk/>
            <pc:sldMk cId="1165362841" sldId="272"/>
            <ac:cxnSpMk id="114" creationId="{27A3E907-4C88-B9DE-03EE-060F66C26587}"/>
          </ac:cxnSpMkLst>
        </pc:cxnChg>
        <pc:cxnChg chg="mod">
          <ac:chgData name="Harrison, James H (jhh5y)" userId="b54e91c0-fe5f-4cdd-a96e-e47c544bc298" providerId="ADAL" clId="{D10ED294-C85B-6145-89F8-1A152C13B206}" dt="2024-09-30T22:28:50.120" v="2631"/>
          <ac:cxnSpMkLst>
            <pc:docMk/>
            <pc:sldMk cId="1165362841" sldId="272"/>
            <ac:cxnSpMk id="117" creationId="{92817A73-6D36-87BC-7A69-A91E5FF369EA}"/>
          </ac:cxnSpMkLst>
        </pc:cxnChg>
        <pc:cxnChg chg="mod">
          <ac:chgData name="Harrison, James H (jhh5y)" userId="b54e91c0-fe5f-4cdd-a96e-e47c544bc298" providerId="ADAL" clId="{D10ED294-C85B-6145-89F8-1A152C13B206}" dt="2024-09-30T22:28:50.120" v="2631"/>
          <ac:cxnSpMkLst>
            <pc:docMk/>
            <pc:sldMk cId="1165362841" sldId="272"/>
            <ac:cxnSpMk id="118" creationId="{3E6CBDF7-B6F5-55A0-360E-B1659BC0D435}"/>
          </ac:cxnSpMkLst>
        </pc:cxnChg>
        <pc:cxnChg chg="mod">
          <ac:chgData name="Harrison, James H (jhh5y)" userId="b54e91c0-fe5f-4cdd-a96e-e47c544bc298" providerId="ADAL" clId="{D10ED294-C85B-6145-89F8-1A152C13B206}" dt="2024-09-30T22:28:50.120" v="2631"/>
          <ac:cxnSpMkLst>
            <pc:docMk/>
            <pc:sldMk cId="1165362841" sldId="272"/>
            <ac:cxnSpMk id="119" creationId="{12E42EF3-D2A1-67E7-56E9-DF8CA6705085}"/>
          </ac:cxnSpMkLst>
        </pc:cxnChg>
        <pc:cxnChg chg="add mod">
          <ac:chgData name="Harrison, James H (jhh5y)" userId="b54e91c0-fe5f-4cdd-a96e-e47c544bc298" providerId="ADAL" clId="{D10ED294-C85B-6145-89F8-1A152C13B206}" dt="2024-09-30T22:38:54.816" v="2693" actId="1038"/>
          <ac:cxnSpMkLst>
            <pc:docMk/>
            <pc:sldMk cId="1165362841" sldId="272"/>
            <ac:cxnSpMk id="120" creationId="{DD7F88CB-8337-ED8B-08A7-35748187CD5D}"/>
          </ac:cxnSpMkLst>
        </pc:cxnChg>
        <pc:cxnChg chg="add mod">
          <ac:chgData name="Harrison, James H (jhh5y)" userId="b54e91c0-fe5f-4cdd-a96e-e47c544bc298" providerId="ADAL" clId="{D10ED294-C85B-6145-89F8-1A152C13B206}" dt="2024-09-30T22:38:54.816" v="2693" actId="1038"/>
          <ac:cxnSpMkLst>
            <pc:docMk/>
            <pc:sldMk cId="1165362841" sldId="272"/>
            <ac:cxnSpMk id="122" creationId="{1D23C8FE-EA45-EDB5-2B4B-8BC429DA60C9}"/>
          </ac:cxnSpMkLst>
        </pc:cxnChg>
        <pc:cxnChg chg="add mod">
          <ac:chgData name="Harrison, James H (jhh5y)" userId="b54e91c0-fe5f-4cdd-a96e-e47c544bc298" providerId="ADAL" clId="{D10ED294-C85B-6145-89F8-1A152C13B206}" dt="2024-09-30T22:38:54.816" v="2693" actId="1038"/>
          <ac:cxnSpMkLst>
            <pc:docMk/>
            <pc:sldMk cId="1165362841" sldId="272"/>
            <ac:cxnSpMk id="123" creationId="{5A591288-51DD-D78D-77B4-5BF451980D6F}"/>
          </ac:cxnSpMkLst>
        </pc:cxnChg>
        <pc:cxnChg chg="mod">
          <ac:chgData name="Harrison, James H (jhh5y)" userId="b54e91c0-fe5f-4cdd-a96e-e47c544bc298" providerId="ADAL" clId="{D10ED294-C85B-6145-89F8-1A152C13B206}" dt="2024-09-30T22:28:50.120" v="2631"/>
          <ac:cxnSpMkLst>
            <pc:docMk/>
            <pc:sldMk cId="1165362841" sldId="272"/>
            <ac:cxnSpMk id="126" creationId="{59556D34-49AA-B8DC-8A58-15A7E17AB773}"/>
          </ac:cxnSpMkLst>
        </pc:cxnChg>
        <pc:cxnChg chg="mod">
          <ac:chgData name="Harrison, James H (jhh5y)" userId="b54e91c0-fe5f-4cdd-a96e-e47c544bc298" providerId="ADAL" clId="{D10ED294-C85B-6145-89F8-1A152C13B206}" dt="2024-09-30T22:28:50.120" v="2631"/>
          <ac:cxnSpMkLst>
            <pc:docMk/>
            <pc:sldMk cId="1165362841" sldId="272"/>
            <ac:cxnSpMk id="127" creationId="{E2BCD778-9334-59CB-6D05-B03D5204FE5C}"/>
          </ac:cxnSpMkLst>
        </pc:cxnChg>
        <pc:cxnChg chg="mod">
          <ac:chgData name="Harrison, James H (jhh5y)" userId="b54e91c0-fe5f-4cdd-a96e-e47c544bc298" providerId="ADAL" clId="{D10ED294-C85B-6145-89F8-1A152C13B206}" dt="2024-09-30T22:28:50.120" v="2631"/>
          <ac:cxnSpMkLst>
            <pc:docMk/>
            <pc:sldMk cId="1165362841" sldId="272"/>
            <ac:cxnSpMk id="128" creationId="{66AD7414-E892-04A7-5B22-A0C802EDDB39}"/>
          </ac:cxnSpMkLst>
        </pc:cxnChg>
        <pc:cxnChg chg="mod">
          <ac:chgData name="Harrison, James H (jhh5y)" userId="b54e91c0-fe5f-4cdd-a96e-e47c544bc298" providerId="ADAL" clId="{D10ED294-C85B-6145-89F8-1A152C13B206}" dt="2024-09-30T22:28:50.120" v="2631"/>
          <ac:cxnSpMkLst>
            <pc:docMk/>
            <pc:sldMk cId="1165362841" sldId="272"/>
            <ac:cxnSpMk id="130" creationId="{F9A0D96E-A205-8565-280F-9B1465C641A9}"/>
          </ac:cxnSpMkLst>
        </pc:cxnChg>
        <pc:cxnChg chg="mod">
          <ac:chgData name="Harrison, James H (jhh5y)" userId="b54e91c0-fe5f-4cdd-a96e-e47c544bc298" providerId="ADAL" clId="{D10ED294-C85B-6145-89F8-1A152C13B206}" dt="2024-09-30T22:28:50.120" v="2631"/>
          <ac:cxnSpMkLst>
            <pc:docMk/>
            <pc:sldMk cId="1165362841" sldId="272"/>
            <ac:cxnSpMk id="131" creationId="{02EEC0AA-D8C4-DC55-C3D8-53DB29D1B093}"/>
          </ac:cxnSpMkLst>
        </pc:cxnChg>
        <pc:cxnChg chg="mod">
          <ac:chgData name="Harrison, James H (jhh5y)" userId="b54e91c0-fe5f-4cdd-a96e-e47c544bc298" providerId="ADAL" clId="{D10ED294-C85B-6145-89F8-1A152C13B206}" dt="2024-09-30T22:28:50.120" v="2631"/>
          <ac:cxnSpMkLst>
            <pc:docMk/>
            <pc:sldMk cId="1165362841" sldId="272"/>
            <ac:cxnSpMk id="132" creationId="{C630544A-1E00-EC46-1852-5E61B67B0EF6}"/>
          </ac:cxnSpMkLst>
        </pc:cxnChg>
        <pc:cxnChg chg="add mod">
          <ac:chgData name="Harrison, James H (jhh5y)" userId="b54e91c0-fe5f-4cdd-a96e-e47c544bc298" providerId="ADAL" clId="{D10ED294-C85B-6145-89F8-1A152C13B206}" dt="2024-09-30T22:38:54.816" v="2693" actId="1038"/>
          <ac:cxnSpMkLst>
            <pc:docMk/>
            <pc:sldMk cId="1165362841" sldId="272"/>
            <ac:cxnSpMk id="134" creationId="{F88B6881-398D-7228-4CE4-C6AC7D9C2647}"/>
          </ac:cxnSpMkLst>
        </pc:cxnChg>
        <pc:cxnChg chg="add mod">
          <ac:chgData name="Harrison, James H (jhh5y)" userId="b54e91c0-fe5f-4cdd-a96e-e47c544bc298" providerId="ADAL" clId="{D10ED294-C85B-6145-89F8-1A152C13B206}" dt="2024-09-30T22:38:54.816" v="2693" actId="1038"/>
          <ac:cxnSpMkLst>
            <pc:docMk/>
            <pc:sldMk cId="1165362841" sldId="272"/>
            <ac:cxnSpMk id="135" creationId="{02230E39-10C4-466B-9C8D-6354D2CB4A7A}"/>
          </ac:cxnSpMkLst>
        </pc:cxnChg>
        <pc:cxnChg chg="add mod">
          <ac:chgData name="Harrison, James H (jhh5y)" userId="b54e91c0-fe5f-4cdd-a96e-e47c544bc298" providerId="ADAL" clId="{D10ED294-C85B-6145-89F8-1A152C13B206}" dt="2024-09-30T22:38:54.816" v="2693" actId="1038"/>
          <ac:cxnSpMkLst>
            <pc:docMk/>
            <pc:sldMk cId="1165362841" sldId="272"/>
            <ac:cxnSpMk id="136" creationId="{9B5B18B7-336C-EE9C-7E08-2F0C8D520452}"/>
          </ac:cxnSpMkLst>
        </pc:cxnChg>
        <pc:cxnChg chg="add mod">
          <ac:chgData name="Harrison, James H (jhh5y)" userId="b54e91c0-fe5f-4cdd-a96e-e47c544bc298" providerId="ADAL" clId="{D10ED294-C85B-6145-89F8-1A152C13B206}" dt="2024-09-30T22:38:54.816" v="2693" actId="1038"/>
          <ac:cxnSpMkLst>
            <pc:docMk/>
            <pc:sldMk cId="1165362841" sldId="272"/>
            <ac:cxnSpMk id="137" creationId="{AFE86119-FCE1-848C-2F7B-F6A9933144E2}"/>
          </ac:cxnSpMkLst>
        </pc:cxnChg>
        <pc:cxnChg chg="add mod">
          <ac:chgData name="Harrison, James H (jhh5y)" userId="b54e91c0-fe5f-4cdd-a96e-e47c544bc298" providerId="ADAL" clId="{D10ED294-C85B-6145-89F8-1A152C13B206}" dt="2024-09-30T22:38:54.816" v="2693" actId="1038"/>
          <ac:cxnSpMkLst>
            <pc:docMk/>
            <pc:sldMk cId="1165362841" sldId="272"/>
            <ac:cxnSpMk id="138" creationId="{75AE5D50-787B-D805-9D3B-8DA0C08E04DB}"/>
          </ac:cxnSpMkLst>
        </pc:cxnChg>
      </pc:sldChg>
      <pc:sldChg chg="modSp mod">
        <pc:chgData name="Harrison, James H (jhh5y)" userId="b54e91c0-fe5f-4cdd-a96e-e47c544bc298" providerId="ADAL" clId="{D10ED294-C85B-6145-89F8-1A152C13B206}" dt="2024-09-30T22:42:10.063" v="2749" actId="20577"/>
        <pc:sldMkLst>
          <pc:docMk/>
          <pc:sldMk cId="3641262183" sldId="299"/>
        </pc:sldMkLst>
        <pc:spChg chg="mod">
          <ac:chgData name="Harrison, James H (jhh5y)" userId="b54e91c0-fe5f-4cdd-a96e-e47c544bc298" providerId="ADAL" clId="{D10ED294-C85B-6145-89F8-1A152C13B206}" dt="2024-09-30T22:42:10.063" v="2749" actId="20577"/>
          <ac:spMkLst>
            <pc:docMk/>
            <pc:sldMk cId="3641262183" sldId="299"/>
            <ac:spMk id="3" creationId="{86CE55B6-46E6-6A47-B130-12DF05141FCC}"/>
          </ac:spMkLst>
        </pc:spChg>
      </pc:sldChg>
      <pc:sldChg chg="modSp mod">
        <pc:chgData name="Harrison, James H (jhh5y)" userId="b54e91c0-fe5f-4cdd-a96e-e47c544bc298" providerId="ADAL" clId="{D10ED294-C85B-6145-89F8-1A152C13B206}" dt="2024-09-30T22:54:12.160" v="2793" actId="20577"/>
        <pc:sldMkLst>
          <pc:docMk/>
          <pc:sldMk cId="0" sldId="300"/>
        </pc:sldMkLst>
        <pc:spChg chg="mod">
          <ac:chgData name="Harrison, James H (jhh5y)" userId="b54e91c0-fe5f-4cdd-a96e-e47c544bc298" providerId="ADAL" clId="{D10ED294-C85B-6145-89F8-1A152C13B206}" dt="2024-09-30T22:54:12.160" v="2793" actId="20577"/>
          <ac:spMkLst>
            <pc:docMk/>
            <pc:sldMk cId="0" sldId="300"/>
            <ac:spMk id="231" creationId="{00000000-0000-0000-0000-000000000000}"/>
          </ac:spMkLst>
        </pc:spChg>
      </pc:sldChg>
      <pc:sldChg chg="modSp mod">
        <pc:chgData name="Harrison, James H (jhh5y)" userId="b54e91c0-fe5f-4cdd-a96e-e47c544bc298" providerId="ADAL" clId="{D10ED294-C85B-6145-89F8-1A152C13B206}" dt="2024-09-30T22:54:23.883" v="2795" actId="20577"/>
        <pc:sldMkLst>
          <pc:docMk/>
          <pc:sldMk cId="2006932059" sldId="305"/>
        </pc:sldMkLst>
        <pc:spChg chg="mod">
          <ac:chgData name="Harrison, James H (jhh5y)" userId="b54e91c0-fe5f-4cdd-a96e-e47c544bc298" providerId="ADAL" clId="{D10ED294-C85B-6145-89F8-1A152C13B206}" dt="2024-09-30T22:54:23.883" v="2795" actId="20577"/>
          <ac:spMkLst>
            <pc:docMk/>
            <pc:sldMk cId="2006932059" sldId="305"/>
            <ac:spMk id="3" creationId="{EAFBFA64-3749-7EEE-E07D-0EF02EE894DF}"/>
          </ac:spMkLst>
        </pc:spChg>
      </pc:sldChg>
      <pc:sldChg chg="addSp delSp modSp new mod modAnim">
        <pc:chgData name="Harrison, James H (jhh5y)" userId="b54e91c0-fe5f-4cdd-a96e-e47c544bc298" providerId="ADAL" clId="{D10ED294-C85B-6145-89F8-1A152C13B206}" dt="2024-09-30T21:32:50.025" v="1264" actId="1038"/>
        <pc:sldMkLst>
          <pc:docMk/>
          <pc:sldMk cId="2185935296" sldId="316"/>
        </pc:sldMkLst>
        <pc:spChg chg="mod">
          <ac:chgData name="Harrison, James H (jhh5y)" userId="b54e91c0-fe5f-4cdd-a96e-e47c544bc298" providerId="ADAL" clId="{D10ED294-C85B-6145-89F8-1A152C13B206}" dt="2024-09-30T20:39:45.311" v="291" actId="20577"/>
          <ac:spMkLst>
            <pc:docMk/>
            <pc:sldMk cId="2185935296" sldId="316"/>
            <ac:spMk id="2" creationId="{D57D28AC-03B3-3E52-0D10-937D8C75ABD8}"/>
          </ac:spMkLst>
        </pc:spChg>
        <pc:spChg chg="add del mod">
          <ac:chgData name="Harrison, James H (jhh5y)" userId="b54e91c0-fe5f-4cdd-a96e-e47c544bc298" providerId="ADAL" clId="{D10ED294-C85B-6145-89F8-1A152C13B206}" dt="2024-09-30T21:32:50.025" v="1264" actId="1038"/>
          <ac:spMkLst>
            <pc:docMk/>
            <pc:sldMk cId="2185935296" sldId="316"/>
            <ac:spMk id="3" creationId="{99E6E499-C319-BD18-4BE2-C5A725C3D0DB}"/>
          </ac:spMkLst>
        </pc:spChg>
        <pc:spChg chg="mod">
          <ac:chgData name="Harrison, James H (jhh5y)" userId="b54e91c0-fe5f-4cdd-a96e-e47c544bc298" providerId="ADAL" clId="{D10ED294-C85B-6145-89F8-1A152C13B206}" dt="2024-09-30T20:38:18.038" v="251"/>
          <ac:spMkLst>
            <pc:docMk/>
            <pc:sldMk cId="2185935296" sldId="316"/>
            <ac:spMk id="9" creationId="{CC17D2EC-A372-B360-016D-66DE03DDFD29}"/>
          </ac:spMkLst>
        </pc:spChg>
        <pc:spChg chg="mod">
          <ac:chgData name="Harrison, James H (jhh5y)" userId="b54e91c0-fe5f-4cdd-a96e-e47c544bc298" providerId="ADAL" clId="{D10ED294-C85B-6145-89F8-1A152C13B206}" dt="2024-09-30T20:38:18.038" v="251"/>
          <ac:spMkLst>
            <pc:docMk/>
            <pc:sldMk cId="2185935296" sldId="316"/>
            <ac:spMk id="10" creationId="{45D0DA86-A45C-F243-4643-2801B08D5D36}"/>
          </ac:spMkLst>
        </pc:spChg>
        <pc:grpChg chg="add mod">
          <ac:chgData name="Harrison, James H (jhh5y)" userId="b54e91c0-fe5f-4cdd-a96e-e47c544bc298" providerId="ADAL" clId="{D10ED294-C85B-6145-89F8-1A152C13B206}" dt="2024-09-30T20:38:24.461" v="253" actId="14100"/>
          <ac:grpSpMkLst>
            <pc:docMk/>
            <pc:sldMk cId="2185935296" sldId="316"/>
            <ac:grpSpMk id="8" creationId="{BC9B11C2-2C90-FEEC-D043-8F354DA9E1A9}"/>
          </ac:grpSpMkLst>
        </pc:grpChg>
        <pc:picChg chg="add mod">
          <ac:chgData name="Harrison, James H (jhh5y)" userId="b54e91c0-fe5f-4cdd-a96e-e47c544bc298" providerId="ADAL" clId="{D10ED294-C85B-6145-89F8-1A152C13B206}" dt="2024-09-30T20:28:41.922" v="23"/>
          <ac:picMkLst>
            <pc:docMk/>
            <pc:sldMk cId="2185935296" sldId="316"/>
            <ac:picMk id="5" creationId="{D4A15AC1-3B0C-289B-918A-408CBD80613E}"/>
          </ac:picMkLst>
        </pc:picChg>
        <pc:picChg chg="add mod">
          <ac:chgData name="Harrison, James H (jhh5y)" userId="b54e91c0-fe5f-4cdd-a96e-e47c544bc298" providerId="ADAL" clId="{D10ED294-C85B-6145-89F8-1A152C13B206}" dt="2024-09-30T20:29:27.501" v="31" actId="1076"/>
          <ac:picMkLst>
            <pc:docMk/>
            <pc:sldMk cId="2185935296" sldId="316"/>
            <ac:picMk id="7" creationId="{61F4D8AB-3A47-1DE8-34A4-6B6E0C9B6A68}"/>
          </ac:picMkLst>
        </pc:picChg>
        <pc:picChg chg="add mod">
          <ac:chgData name="Harrison, James H (jhh5y)" userId="b54e91c0-fe5f-4cdd-a96e-e47c544bc298" providerId="ADAL" clId="{D10ED294-C85B-6145-89F8-1A152C13B206}" dt="2024-09-30T21:32:50.025" v="1264" actId="1038"/>
          <ac:picMkLst>
            <pc:docMk/>
            <pc:sldMk cId="2185935296" sldId="316"/>
            <ac:picMk id="12" creationId="{1596D9E7-6817-3E00-8B1C-4AF4932EC515}"/>
          </ac:picMkLst>
        </pc:picChg>
      </pc:sldChg>
      <pc:sldChg chg="addSp delSp modSp new mod modAnim">
        <pc:chgData name="Harrison, James H (jhh5y)" userId="b54e91c0-fe5f-4cdd-a96e-e47c544bc298" providerId="ADAL" clId="{D10ED294-C85B-6145-89F8-1A152C13B206}" dt="2024-09-30T22:48:47.639" v="2768" actId="1076"/>
        <pc:sldMkLst>
          <pc:docMk/>
          <pc:sldMk cId="2242424834" sldId="317"/>
        </pc:sldMkLst>
        <pc:spChg chg="mod">
          <ac:chgData name="Harrison, James H (jhh5y)" userId="b54e91c0-fe5f-4cdd-a96e-e47c544bc298" providerId="ADAL" clId="{D10ED294-C85B-6145-89F8-1A152C13B206}" dt="2024-09-30T20:44:46.453" v="346" actId="14100"/>
          <ac:spMkLst>
            <pc:docMk/>
            <pc:sldMk cId="2242424834" sldId="317"/>
            <ac:spMk id="2" creationId="{0BCF3A66-D6DA-E83E-EEB5-8352DBAB6808}"/>
          </ac:spMkLst>
        </pc:spChg>
        <pc:spChg chg="mod">
          <ac:chgData name="Harrison, James H (jhh5y)" userId="b54e91c0-fe5f-4cdd-a96e-e47c544bc298" providerId="ADAL" clId="{D10ED294-C85B-6145-89F8-1A152C13B206}" dt="2024-09-30T21:27:11.615" v="1087" actId="20577"/>
          <ac:spMkLst>
            <pc:docMk/>
            <pc:sldMk cId="2242424834" sldId="317"/>
            <ac:spMk id="3" creationId="{8E93B388-60E8-87F9-EBCF-84734E212FAA}"/>
          </ac:spMkLst>
        </pc:spChg>
        <pc:spChg chg="add mod">
          <ac:chgData name="Harrison, James H (jhh5y)" userId="b54e91c0-fe5f-4cdd-a96e-e47c544bc298" providerId="ADAL" clId="{D10ED294-C85B-6145-89F8-1A152C13B206}" dt="2024-09-30T20:54:07.020" v="508" actId="164"/>
          <ac:spMkLst>
            <pc:docMk/>
            <pc:sldMk cId="2242424834" sldId="317"/>
            <ac:spMk id="5" creationId="{B3D2C5B7-0FC5-7538-2171-9878B5133103}"/>
          </ac:spMkLst>
        </pc:spChg>
        <pc:spChg chg="add mod">
          <ac:chgData name="Harrison, James H (jhh5y)" userId="b54e91c0-fe5f-4cdd-a96e-e47c544bc298" providerId="ADAL" clId="{D10ED294-C85B-6145-89F8-1A152C13B206}" dt="2024-09-30T20:49:54.098" v="429" actId="164"/>
          <ac:spMkLst>
            <pc:docMk/>
            <pc:sldMk cId="2242424834" sldId="317"/>
            <ac:spMk id="6" creationId="{C15EE517-2F9A-5CCE-5A1F-FFEB0A5E5581}"/>
          </ac:spMkLst>
        </pc:spChg>
        <pc:spChg chg="add mod">
          <ac:chgData name="Harrison, James H (jhh5y)" userId="b54e91c0-fe5f-4cdd-a96e-e47c544bc298" providerId="ADAL" clId="{D10ED294-C85B-6145-89F8-1A152C13B206}" dt="2024-09-30T20:49:54.098" v="429" actId="164"/>
          <ac:spMkLst>
            <pc:docMk/>
            <pc:sldMk cId="2242424834" sldId="317"/>
            <ac:spMk id="7" creationId="{2F702239-5488-3C1F-68BC-37D30CD08318}"/>
          </ac:spMkLst>
        </pc:spChg>
        <pc:spChg chg="mod">
          <ac:chgData name="Harrison, James H (jhh5y)" userId="b54e91c0-fe5f-4cdd-a96e-e47c544bc298" providerId="ADAL" clId="{D10ED294-C85B-6145-89F8-1A152C13B206}" dt="2024-09-30T20:50:14.658" v="435" actId="20577"/>
          <ac:spMkLst>
            <pc:docMk/>
            <pc:sldMk cId="2242424834" sldId="317"/>
            <ac:spMk id="10" creationId="{69B3D794-4683-93CD-19CF-9510BE89011C}"/>
          </ac:spMkLst>
        </pc:spChg>
        <pc:spChg chg="mod">
          <ac:chgData name="Harrison, James H (jhh5y)" userId="b54e91c0-fe5f-4cdd-a96e-e47c544bc298" providerId="ADAL" clId="{D10ED294-C85B-6145-89F8-1A152C13B206}" dt="2024-09-30T20:49:56.069" v="430"/>
          <ac:spMkLst>
            <pc:docMk/>
            <pc:sldMk cId="2242424834" sldId="317"/>
            <ac:spMk id="11" creationId="{94383693-CC58-F273-3DCD-381F1D7EB4D8}"/>
          </ac:spMkLst>
        </pc:spChg>
        <pc:spChg chg="mod">
          <ac:chgData name="Harrison, James H (jhh5y)" userId="b54e91c0-fe5f-4cdd-a96e-e47c544bc298" providerId="ADAL" clId="{D10ED294-C85B-6145-89F8-1A152C13B206}" dt="2024-09-30T20:50:19.052" v="436" actId="20577"/>
          <ac:spMkLst>
            <pc:docMk/>
            <pc:sldMk cId="2242424834" sldId="317"/>
            <ac:spMk id="13" creationId="{3BB89DFE-F3BC-E087-9486-DCA89B4EBEA5}"/>
          </ac:spMkLst>
        </pc:spChg>
        <pc:spChg chg="mod">
          <ac:chgData name="Harrison, James H (jhh5y)" userId="b54e91c0-fe5f-4cdd-a96e-e47c544bc298" providerId="ADAL" clId="{D10ED294-C85B-6145-89F8-1A152C13B206}" dt="2024-09-30T20:50:00.157" v="432"/>
          <ac:spMkLst>
            <pc:docMk/>
            <pc:sldMk cId="2242424834" sldId="317"/>
            <ac:spMk id="14" creationId="{29B6E54B-D44B-77BC-5021-7E9F1941D523}"/>
          </ac:spMkLst>
        </pc:spChg>
        <pc:spChg chg="mod">
          <ac:chgData name="Harrison, James H (jhh5y)" userId="b54e91c0-fe5f-4cdd-a96e-e47c544bc298" providerId="ADAL" clId="{D10ED294-C85B-6145-89F8-1A152C13B206}" dt="2024-09-30T20:50:22.576" v="437" actId="20577"/>
          <ac:spMkLst>
            <pc:docMk/>
            <pc:sldMk cId="2242424834" sldId="317"/>
            <ac:spMk id="16" creationId="{6E3B4CAA-5581-F042-BDEA-0E9E511EA825}"/>
          </ac:spMkLst>
        </pc:spChg>
        <pc:spChg chg="mod">
          <ac:chgData name="Harrison, James H (jhh5y)" userId="b54e91c0-fe5f-4cdd-a96e-e47c544bc298" providerId="ADAL" clId="{D10ED294-C85B-6145-89F8-1A152C13B206}" dt="2024-09-30T20:50:06.303" v="434"/>
          <ac:spMkLst>
            <pc:docMk/>
            <pc:sldMk cId="2242424834" sldId="317"/>
            <ac:spMk id="17" creationId="{4046E602-BF93-D4E6-2012-EAFC45C5C4AD}"/>
          </ac:spMkLst>
        </pc:spChg>
        <pc:spChg chg="add mod">
          <ac:chgData name="Harrison, James H (jhh5y)" userId="b54e91c0-fe5f-4cdd-a96e-e47c544bc298" providerId="ADAL" clId="{D10ED294-C85B-6145-89F8-1A152C13B206}" dt="2024-09-30T20:54:07.020" v="508" actId="164"/>
          <ac:spMkLst>
            <pc:docMk/>
            <pc:sldMk cId="2242424834" sldId="317"/>
            <ac:spMk id="18" creationId="{FB0374A2-0D37-E773-60C9-5AE06423322E}"/>
          </ac:spMkLst>
        </pc:spChg>
        <pc:spChg chg="add mod">
          <ac:chgData name="Harrison, James H (jhh5y)" userId="b54e91c0-fe5f-4cdd-a96e-e47c544bc298" providerId="ADAL" clId="{D10ED294-C85B-6145-89F8-1A152C13B206}" dt="2024-09-30T20:54:07.020" v="508" actId="164"/>
          <ac:spMkLst>
            <pc:docMk/>
            <pc:sldMk cId="2242424834" sldId="317"/>
            <ac:spMk id="19" creationId="{88ECF6F7-77F0-8CA4-9EFA-985A6B22C3E5}"/>
          </ac:spMkLst>
        </pc:spChg>
        <pc:spChg chg="add mod topLvl">
          <ac:chgData name="Harrison, James H (jhh5y)" userId="b54e91c0-fe5f-4cdd-a96e-e47c544bc298" providerId="ADAL" clId="{D10ED294-C85B-6145-89F8-1A152C13B206}" dt="2024-09-30T21:25:50.524" v="1062" actId="164"/>
          <ac:spMkLst>
            <pc:docMk/>
            <pc:sldMk cId="2242424834" sldId="317"/>
            <ac:spMk id="20" creationId="{5DF64550-0D64-1B4E-741A-28C6C35680E5}"/>
          </ac:spMkLst>
        </pc:spChg>
        <pc:spChg chg="add mod topLvl">
          <ac:chgData name="Harrison, James H (jhh5y)" userId="b54e91c0-fe5f-4cdd-a96e-e47c544bc298" providerId="ADAL" clId="{D10ED294-C85B-6145-89F8-1A152C13B206}" dt="2024-09-30T21:26:01.340" v="1063" actId="164"/>
          <ac:spMkLst>
            <pc:docMk/>
            <pc:sldMk cId="2242424834" sldId="317"/>
            <ac:spMk id="22" creationId="{D6D62514-4848-1A85-D494-9D18F5C713EE}"/>
          </ac:spMkLst>
        </pc:spChg>
        <pc:spChg chg="add mod topLvl">
          <ac:chgData name="Harrison, James H (jhh5y)" userId="b54e91c0-fe5f-4cdd-a96e-e47c544bc298" providerId="ADAL" clId="{D10ED294-C85B-6145-89F8-1A152C13B206}" dt="2024-09-30T21:26:09.350" v="1064" actId="164"/>
          <ac:spMkLst>
            <pc:docMk/>
            <pc:sldMk cId="2242424834" sldId="317"/>
            <ac:spMk id="23" creationId="{9A6A051C-3D21-C8B5-79AC-640B361D0646}"/>
          </ac:spMkLst>
        </pc:spChg>
        <pc:spChg chg="add del mod">
          <ac:chgData name="Harrison, James H (jhh5y)" userId="b54e91c0-fe5f-4cdd-a96e-e47c544bc298" providerId="ADAL" clId="{D10ED294-C85B-6145-89F8-1A152C13B206}" dt="2024-09-30T21:24:15.497" v="1021" actId="478"/>
          <ac:spMkLst>
            <pc:docMk/>
            <pc:sldMk cId="2242424834" sldId="317"/>
            <ac:spMk id="24" creationId="{F1B287AA-61BE-A4CA-1AC7-E54571F7C0DD}"/>
          </ac:spMkLst>
        </pc:spChg>
        <pc:spChg chg="add mod topLvl">
          <ac:chgData name="Harrison, James H (jhh5y)" userId="b54e91c0-fe5f-4cdd-a96e-e47c544bc298" providerId="ADAL" clId="{D10ED294-C85B-6145-89F8-1A152C13B206}" dt="2024-09-30T21:25:50.524" v="1062" actId="164"/>
          <ac:spMkLst>
            <pc:docMk/>
            <pc:sldMk cId="2242424834" sldId="317"/>
            <ac:spMk id="25" creationId="{16DBCC15-9ABA-CE83-A6D6-E01D1C6621FA}"/>
          </ac:spMkLst>
        </pc:spChg>
        <pc:spChg chg="add mod topLvl">
          <ac:chgData name="Harrison, James H (jhh5y)" userId="b54e91c0-fe5f-4cdd-a96e-e47c544bc298" providerId="ADAL" clId="{D10ED294-C85B-6145-89F8-1A152C13B206}" dt="2024-09-30T21:25:50.524" v="1062" actId="164"/>
          <ac:spMkLst>
            <pc:docMk/>
            <pc:sldMk cId="2242424834" sldId="317"/>
            <ac:spMk id="26" creationId="{2D6A107E-BD2F-A8D5-ABC9-C3724623B20D}"/>
          </ac:spMkLst>
        </pc:spChg>
        <pc:spChg chg="add mod topLvl">
          <ac:chgData name="Harrison, James H (jhh5y)" userId="b54e91c0-fe5f-4cdd-a96e-e47c544bc298" providerId="ADAL" clId="{D10ED294-C85B-6145-89F8-1A152C13B206}" dt="2024-09-30T21:25:50.524" v="1062" actId="164"/>
          <ac:spMkLst>
            <pc:docMk/>
            <pc:sldMk cId="2242424834" sldId="317"/>
            <ac:spMk id="27" creationId="{C738C671-982E-C79D-A2E4-4B476AC7B0C7}"/>
          </ac:spMkLst>
        </pc:spChg>
        <pc:spChg chg="add mod topLvl">
          <ac:chgData name="Harrison, James H (jhh5y)" userId="b54e91c0-fe5f-4cdd-a96e-e47c544bc298" providerId="ADAL" clId="{D10ED294-C85B-6145-89F8-1A152C13B206}" dt="2024-09-30T21:25:50.524" v="1062" actId="164"/>
          <ac:spMkLst>
            <pc:docMk/>
            <pc:sldMk cId="2242424834" sldId="317"/>
            <ac:spMk id="28" creationId="{93DA61C3-40EF-6D90-3706-218AE2C1FE0A}"/>
          </ac:spMkLst>
        </pc:spChg>
        <pc:spChg chg="add mod topLvl">
          <ac:chgData name="Harrison, James H (jhh5y)" userId="b54e91c0-fe5f-4cdd-a96e-e47c544bc298" providerId="ADAL" clId="{D10ED294-C85B-6145-89F8-1A152C13B206}" dt="2024-09-30T21:25:50.524" v="1062" actId="164"/>
          <ac:spMkLst>
            <pc:docMk/>
            <pc:sldMk cId="2242424834" sldId="317"/>
            <ac:spMk id="29" creationId="{16458BA8-7013-4048-4E68-293A149E246E}"/>
          </ac:spMkLst>
        </pc:spChg>
        <pc:spChg chg="add mod topLvl">
          <ac:chgData name="Harrison, James H (jhh5y)" userId="b54e91c0-fe5f-4cdd-a96e-e47c544bc298" providerId="ADAL" clId="{D10ED294-C85B-6145-89F8-1A152C13B206}" dt="2024-09-30T21:25:50.524" v="1062" actId="164"/>
          <ac:spMkLst>
            <pc:docMk/>
            <pc:sldMk cId="2242424834" sldId="317"/>
            <ac:spMk id="30" creationId="{30FFBC01-53E4-EE31-AD50-01B0F58E4E82}"/>
          </ac:spMkLst>
        </pc:spChg>
        <pc:spChg chg="add mod topLvl">
          <ac:chgData name="Harrison, James H (jhh5y)" userId="b54e91c0-fe5f-4cdd-a96e-e47c544bc298" providerId="ADAL" clId="{D10ED294-C85B-6145-89F8-1A152C13B206}" dt="2024-09-30T21:25:50.524" v="1062" actId="164"/>
          <ac:spMkLst>
            <pc:docMk/>
            <pc:sldMk cId="2242424834" sldId="317"/>
            <ac:spMk id="31" creationId="{CD26881F-3929-C6A3-D65A-796427B0580E}"/>
          </ac:spMkLst>
        </pc:spChg>
        <pc:spChg chg="add mod topLvl">
          <ac:chgData name="Harrison, James H (jhh5y)" userId="b54e91c0-fe5f-4cdd-a96e-e47c544bc298" providerId="ADAL" clId="{D10ED294-C85B-6145-89F8-1A152C13B206}" dt="2024-09-30T21:26:01.340" v="1063" actId="164"/>
          <ac:spMkLst>
            <pc:docMk/>
            <pc:sldMk cId="2242424834" sldId="317"/>
            <ac:spMk id="56" creationId="{AAB7A723-908F-BFC8-3102-266E55D3B535}"/>
          </ac:spMkLst>
        </pc:spChg>
        <pc:spChg chg="add mod topLvl">
          <ac:chgData name="Harrison, James H (jhh5y)" userId="b54e91c0-fe5f-4cdd-a96e-e47c544bc298" providerId="ADAL" clId="{D10ED294-C85B-6145-89F8-1A152C13B206}" dt="2024-09-30T21:26:01.340" v="1063" actId="164"/>
          <ac:spMkLst>
            <pc:docMk/>
            <pc:sldMk cId="2242424834" sldId="317"/>
            <ac:spMk id="57" creationId="{E8F80078-EA21-0D3B-6781-8CE55C82EF37}"/>
          </ac:spMkLst>
        </pc:spChg>
        <pc:spChg chg="add mod topLvl">
          <ac:chgData name="Harrison, James H (jhh5y)" userId="b54e91c0-fe5f-4cdd-a96e-e47c544bc298" providerId="ADAL" clId="{D10ED294-C85B-6145-89F8-1A152C13B206}" dt="2024-09-30T21:26:01.340" v="1063" actId="164"/>
          <ac:spMkLst>
            <pc:docMk/>
            <pc:sldMk cId="2242424834" sldId="317"/>
            <ac:spMk id="58" creationId="{D3205394-6F7F-C156-75DC-C31169674F1A}"/>
          </ac:spMkLst>
        </pc:spChg>
        <pc:spChg chg="add mod topLvl">
          <ac:chgData name="Harrison, James H (jhh5y)" userId="b54e91c0-fe5f-4cdd-a96e-e47c544bc298" providerId="ADAL" clId="{D10ED294-C85B-6145-89F8-1A152C13B206}" dt="2024-09-30T21:26:01.340" v="1063" actId="164"/>
          <ac:spMkLst>
            <pc:docMk/>
            <pc:sldMk cId="2242424834" sldId="317"/>
            <ac:spMk id="59" creationId="{BA50EAA0-1B77-FDFF-1BDB-35E50016A43B}"/>
          </ac:spMkLst>
        </pc:spChg>
        <pc:spChg chg="add mod topLvl">
          <ac:chgData name="Harrison, James H (jhh5y)" userId="b54e91c0-fe5f-4cdd-a96e-e47c544bc298" providerId="ADAL" clId="{D10ED294-C85B-6145-89F8-1A152C13B206}" dt="2024-09-30T21:26:01.340" v="1063" actId="164"/>
          <ac:spMkLst>
            <pc:docMk/>
            <pc:sldMk cId="2242424834" sldId="317"/>
            <ac:spMk id="60" creationId="{6C1B023F-C5BB-C267-50A0-7416D03986EF}"/>
          </ac:spMkLst>
        </pc:spChg>
        <pc:spChg chg="add del mod">
          <ac:chgData name="Harrison, James H (jhh5y)" userId="b54e91c0-fe5f-4cdd-a96e-e47c544bc298" providerId="ADAL" clId="{D10ED294-C85B-6145-89F8-1A152C13B206}" dt="2024-09-30T21:03:48.325" v="748" actId="478"/>
          <ac:spMkLst>
            <pc:docMk/>
            <pc:sldMk cId="2242424834" sldId="317"/>
            <ac:spMk id="61" creationId="{BE8D4190-C530-F664-5DC4-2045DC31B001}"/>
          </ac:spMkLst>
        </pc:spChg>
        <pc:spChg chg="add mod topLvl">
          <ac:chgData name="Harrison, James H (jhh5y)" userId="b54e91c0-fe5f-4cdd-a96e-e47c544bc298" providerId="ADAL" clId="{D10ED294-C85B-6145-89F8-1A152C13B206}" dt="2024-09-30T21:26:01.340" v="1063" actId="164"/>
          <ac:spMkLst>
            <pc:docMk/>
            <pc:sldMk cId="2242424834" sldId="317"/>
            <ac:spMk id="62" creationId="{A8827505-0312-26D2-2AB5-EDFCD1A7CAA3}"/>
          </ac:spMkLst>
        </pc:spChg>
        <pc:spChg chg="add mod topLvl">
          <ac:chgData name="Harrison, James H (jhh5y)" userId="b54e91c0-fe5f-4cdd-a96e-e47c544bc298" providerId="ADAL" clId="{D10ED294-C85B-6145-89F8-1A152C13B206}" dt="2024-09-30T21:26:01.340" v="1063" actId="164"/>
          <ac:spMkLst>
            <pc:docMk/>
            <pc:sldMk cId="2242424834" sldId="317"/>
            <ac:spMk id="71" creationId="{B6D4055C-387C-8D13-B25C-D8BED8AD2C39}"/>
          </ac:spMkLst>
        </pc:spChg>
        <pc:spChg chg="add del mod">
          <ac:chgData name="Harrison, James H (jhh5y)" userId="b54e91c0-fe5f-4cdd-a96e-e47c544bc298" providerId="ADAL" clId="{D10ED294-C85B-6145-89F8-1A152C13B206}" dt="2024-09-30T21:04:01.425" v="749" actId="478"/>
          <ac:spMkLst>
            <pc:docMk/>
            <pc:sldMk cId="2242424834" sldId="317"/>
            <ac:spMk id="75" creationId="{EE7A5E14-170F-9151-8BD0-27E02A81F16B}"/>
          </ac:spMkLst>
        </pc:spChg>
        <pc:spChg chg="add mod topLvl">
          <ac:chgData name="Harrison, James H (jhh5y)" userId="b54e91c0-fe5f-4cdd-a96e-e47c544bc298" providerId="ADAL" clId="{D10ED294-C85B-6145-89F8-1A152C13B206}" dt="2024-09-30T21:26:09.350" v="1064" actId="164"/>
          <ac:spMkLst>
            <pc:docMk/>
            <pc:sldMk cId="2242424834" sldId="317"/>
            <ac:spMk id="81" creationId="{6F188B70-EBD2-DCB9-28F6-91F4061C0A0E}"/>
          </ac:spMkLst>
        </pc:spChg>
        <pc:spChg chg="add mod topLvl">
          <ac:chgData name="Harrison, James H (jhh5y)" userId="b54e91c0-fe5f-4cdd-a96e-e47c544bc298" providerId="ADAL" clId="{D10ED294-C85B-6145-89F8-1A152C13B206}" dt="2024-09-30T21:26:09.350" v="1064" actId="164"/>
          <ac:spMkLst>
            <pc:docMk/>
            <pc:sldMk cId="2242424834" sldId="317"/>
            <ac:spMk id="83" creationId="{41ADC86A-C4B0-347C-E067-F80B12A8D512}"/>
          </ac:spMkLst>
        </pc:spChg>
        <pc:spChg chg="add mod topLvl">
          <ac:chgData name="Harrison, James H (jhh5y)" userId="b54e91c0-fe5f-4cdd-a96e-e47c544bc298" providerId="ADAL" clId="{D10ED294-C85B-6145-89F8-1A152C13B206}" dt="2024-09-30T21:26:09.350" v="1064" actId="164"/>
          <ac:spMkLst>
            <pc:docMk/>
            <pc:sldMk cId="2242424834" sldId="317"/>
            <ac:spMk id="84" creationId="{5E56E8CD-8ACF-88F7-3D88-D927F850E394}"/>
          </ac:spMkLst>
        </pc:spChg>
        <pc:spChg chg="add mod topLvl">
          <ac:chgData name="Harrison, James H (jhh5y)" userId="b54e91c0-fe5f-4cdd-a96e-e47c544bc298" providerId="ADAL" clId="{D10ED294-C85B-6145-89F8-1A152C13B206}" dt="2024-09-30T22:44:58.885" v="2758" actId="1035"/>
          <ac:spMkLst>
            <pc:docMk/>
            <pc:sldMk cId="2242424834" sldId="317"/>
            <ac:spMk id="85" creationId="{8F8BE4FF-909D-243E-50E9-5FB7D0E33594}"/>
          </ac:spMkLst>
        </pc:spChg>
        <pc:spChg chg="add mod topLvl">
          <ac:chgData name="Harrison, James H (jhh5y)" userId="b54e91c0-fe5f-4cdd-a96e-e47c544bc298" providerId="ADAL" clId="{D10ED294-C85B-6145-89F8-1A152C13B206}" dt="2024-09-30T21:26:09.350" v="1064" actId="164"/>
          <ac:spMkLst>
            <pc:docMk/>
            <pc:sldMk cId="2242424834" sldId="317"/>
            <ac:spMk id="86" creationId="{68B9B601-4F97-4CFC-2D7C-810D5CDFB621}"/>
          </ac:spMkLst>
        </pc:spChg>
        <pc:spChg chg="add mod topLvl">
          <ac:chgData name="Harrison, James H (jhh5y)" userId="b54e91c0-fe5f-4cdd-a96e-e47c544bc298" providerId="ADAL" clId="{D10ED294-C85B-6145-89F8-1A152C13B206}" dt="2024-09-30T21:26:09.350" v="1064" actId="164"/>
          <ac:spMkLst>
            <pc:docMk/>
            <pc:sldMk cId="2242424834" sldId="317"/>
            <ac:spMk id="87" creationId="{B644A41C-5752-E326-9272-A65E56119CB4}"/>
          </ac:spMkLst>
        </pc:spChg>
        <pc:spChg chg="add mod topLvl">
          <ac:chgData name="Harrison, James H (jhh5y)" userId="b54e91c0-fe5f-4cdd-a96e-e47c544bc298" providerId="ADAL" clId="{D10ED294-C85B-6145-89F8-1A152C13B206}" dt="2024-09-30T21:26:09.350" v="1064" actId="164"/>
          <ac:spMkLst>
            <pc:docMk/>
            <pc:sldMk cId="2242424834" sldId="317"/>
            <ac:spMk id="88" creationId="{72D0B4DB-5A12-A191-E7A2-D61311CDC8D5}"/>
          </ac:spMkLst>
        </pc:spChg>
        <pc:spChg chg="add mod">
          <ac:chgData name="Harrison, James H (jhh5y)" userId="b54e91c0-fe5f-4cdd-a96e-e47c544bc298" providerId="ADAL" clId="{D10ED294-C85B-6145-89F8-1A152C13B206}" dt="2024-09-30T21:24:36.626" v="1023" actId="164"/>
          <ac:spMkLst>
            <pc:docMk/>
            <pc:sldMk cId="2242424834" sldId="317"/>
            <ac:spMk id="135" creationId="{53A2B3B0-29B5-EEF0-4C76-1A75E0F4CA05}"/>
          </ac:spMkLst>
        </pc:spChg>
        <pc:spChg chg="add mod">
          <ac:chgData name="Harrison, James H (jhh5y)" userId="b54e91c0-fe5f-4cdd-a96e-e47c544bc298" providerId="ADAL" clId="{D10ED294-C85B-6145-89F8-1A152C13B206}" dt="2024-09-30T21:24:36.626" v="1023" actId="164"/>
          <ac:spMkLst>
            <pc:docMk/>
            <pc:sldMk cId="2242424834" sldId="317"/>
            <ac:spMk id="150" creationId="{63AACBD6-C80B-3F74-01CC-862733B43D5F}"/>
          </ac:spMkLst>
        </pc:spChg>
        <pc:spChg chg="add del mod">
          <ac:chgData name="Harrison, James H (jhh5y)" userId="b54e91c0-fe5f-4cdd-a96e-e47c544bc298" providerId="ADAL" clId="{D10ED294-C85B-6145-89F8-1A152C13B206}" dt="2024-09-30T21:25:24.201" v="1037"/>
          <ac:spMkLst>
            <pc:docMk/>
            <pc:sldMk cId="2242424834" sldId="317"/>
            <ac:spMk id="162" creationId="{C79147B1-B2CE-1BB9-73F5-38464D5294D4}"/>
          </ac:spMkLst>
        </pc:spChg>
        <pc:grpChg chg="add mod">
          <ac:chgData name="Harrison, James H (jhh5y)" userId="b54e91c0-fe5f-4cdd-a96e-e47c544bc298" providerId="ADAL" clId="{D10ED294-C85B-6145-89F8-1A152C13B206}" dt="2024-09-30T20:54:07.020" v="508" actId="164"/>
          <ac:grpSpMkLst>
            <pc:docMk/>
            <pc:sldMk cId="2242424834" sldId="317"/>
            <ac:grpSpMk id="8" creationId="{15D62A88-04AF-6532-4749-02840EDAA75D}"/>
          </ac:grpSpMkLst>
        </pc:grpChg>
        <pc:grpChg chg="add mod">
          <ac:chgData name="Harrison, James H (jhh5y)" userId="b54e91c0-fe5f-4cdd-a96e-e47c544bc298" providerId="ADAL" clId="{D10ED294-C85B-6145-89F8-1A152C13B206}" dt="2024-09-30T20:54:07.020" v="508" actId="164"/>
          <ac:grpSpMkLst>
            <pc:docMk/>
            <pc:sldMk cId="2242424834" sldId="317"/>
            <ac:grpSpMk id="9" creationId="{81DEDDF0-66AB-C419-0A29-3973FF7244AF}"/>
          </ac:grpSpMkLst>
        </pc:grpChg>
        <pc:grpChg chg="add mod">
          <ac:chgData name="Harrison, James H (jhh5y)" userId="b54e91c0-fe5f-4cdd-a96e-e47c544bc298" providerId="ADAL" clId="{D10ED294-C85B-6145-89F8-1A152C13B206}" dt="2024-09-30T20:54:07.020" v="508" actId="164"/>
          <ac:grpSpMkLst>
            <pc:docMk/>
            <pc:sldMk cId="2242424834" sldId="317"/>
            <ac:grpSpMk id="12" creationId="{0D9AF151-CF7D-07EF-54C6-EC63DE46599F}"/>
          </ac:grpSpMkLst>
        </pc:grpChg>
        <pc:grpChg chg="add mod">
          <ac:chgData name="Harrison, James H (jhh5y)" userId="b54e91c0-fe5f-4cdd-a96e-e47c544bc298" providerId="ADAL" clId="{D10ED294-C85B-6145-89F8-1A152C13B206}" dt="2024-09-30T20:54:07.020" v="508" actId="164"/>
          <ac:grpSpMkLst>
            <pc:docMk/>
            <pc:sldMk cId="2242424834" sldId="317"/>
            <ac:grpSpMk id="15" creationId="{4D9F6B7C-66EE-53DF-13D2-1D4CFE7275E8}"/>
          </ac:grpSpMkLst>
        </pc:grpChg>
        <pc:grpChg chg="add mod">
          <ac:chgData name="Harrison, James H (jhh5y)" userId="b54e91c0-fe5f-4cdd-a96e-e47c544bc298" providerId="ADAL" clId="{D10ED294-C85B-6145-89F8-1A152C13B206}" dt="2024-09-30T20:54:07.020" v="508" actId="164"/>
          <ac:grpSpMkLst>
            <pc:docMk/>
            <pc:sldMk cId="2242424834" sldId="317"/>
            <ac:grpSpMk id="21" creationId="{56A416C1-10A0-D12B-33BC-0DAB3492A5F4}"/>
          </ac:grpSpMkLst>
        </pc:grpChg>
        <pc:grpChg chg="add del mod">
          <ac:chgData name="Harrison, James H (jhh5y)" userId="b54e91c0-fe5f-4cdd-a96e-e47c544bc298" providerId="ADAL" clId="{D10ED294-C85B-6145-89F8-1A152C13B206}" dt="2024-09-30T21:01:29.646" v="723" actId="165"/>
          <ac:grpSpMkLst>
            <pc:docMk/>
            <pc:sldMk cId="2242424834" sldId="317"/>
            <ac:grpSpMk id="55" creationId="{5338A025-1E6B-A81B-3161-DF5126A0F5BD}"/>
          </ac:grpSpMkLst>
        </pc:grpChg>
        <pc:grpChg chg="add del mod">
          <ac:chgData name="Harrison, James H (jhh5y)" userId="b54e91c0-fe5f-4cdd-a96e-e47c544bc298" providerId="ADAL" clId="{D10ED294-C85B-6145-89F8-1A152C13B206}" dt="2024-09-30T21:25:12.440" v="1025" actId="165"/>
          <ac:grpSpMkLst>
            <pc:docMk/>
            <pc:sldMk cId="2242424834" sldId="317"/>
            <ac:grpSpMk id="70" creationId="{5DBD8A4F-3774-E1FB-D533-41A6C4FAE7FF}"/>
          </ac:grpSpMkLst>
        </pc:grpChg>
        <pc:grpChg chg="add del mod">
          <ac:chgData name="Harrison, James H (jhh5y)" userId="b54e91c0-fe5f-4cdd-a96e-e47c544bc298" providerId="ADAL" clId="{D10ED294-C85B-6145-89F8-1A152C13B206}" dt="2024-09-30T21:23:33.494" v="1013" actId="165"/>
          <ac:grpSpMkLst>
            <pc:docMk/>
            <pc:sldMk cId="2242424834" sldId="317"/>
            <ac:grpSpMk id="82" creationId="{3ACA63DD-89DE-BF90-78B6-0269F5817FDF}"/>
          </ac:grpSpMkLst>
        </pc:grpChg>
        <pc:grpChg chg="add del mod">
          <ac:chgData name="Harrison, James H (jhh5y)" userId="b54e91c0-fe5f-4cdd-a96e-e47c544bc298" providerId="ADAL" clId="{D10ED294-C85B-6145-89F8-1A152C13B206}" dt="2024-09-30T21:22:55.177" v="1007" actId="165"/>
          <ac:grpSpMkLst>
            <pc:docMk/>
            <pc:sldMk cId="2242424834" sldId="317"/>
            <ac:grpSpMk id="134" creationId="{C8A32F87-60B8-11AF-D25C-81691BE73B05}"/>
          </ac:grpSpMkLst>
        </pc:grpChg>
        <pc:grpChg chg="add del mod">
          <ac:chgData name="Harrison, James H (jhh5y)" userId="b54e91c0-fe5f-4cdd-a96e-e47c544bc298" providerId="ADAL" clId="{D10ED294-C85B-6145-89F8-1A152C13B206}" dt="2024-09-30T21:25:12.440" v="1025" actId="165"/>
          <ac:grpSpMkLst>
            <pc:docMk/>
            <pc:sldMk cId="2242424834" sldId="317"/>
            <ac:grpSpMk id="154" creationId="{D224874E-FDA6-738D-3892-C09AEEA72584}"/>
          </ac:grpSpMkLst>
        </pc:grpChg>
        <pc:grpChg chg="add del mod">
          <ac:chgData name="Harrison, James H (jhh5y)" userId="b54e91c0-fe5f-4cdd-a96e-e47c544bc298" providerId="ADAL" clId="{D10ED294-C85B-6145-89F8-1A152C13B206}" dt="2024-09-30T21:25:12.440" v="1025" actId="165"/>
          <ac:grpSpMkLst>
            <pc:docMk/>
            <pc:sldMk cId="2242424834" sldId="317"/>
            <ac:grpSpMk id="160" creationId="{090AD579-6FB9-27BB-72DB-8BB9405C8B1D}"/>
          </ac:grpSpMkLst>
        </pc:grpChg>
        <pc:grpChg chg="add mod">
          <ac:chgData name="Harrison, James H (jhh5y)" userId="b54e91c0-fe5f-4cdd-a96e-e47c544bc298" providerId="ADAL" clId="{D10ED294-C85B-6145-89F8-1A152C13B206}" dt="2024-09-30T21:26:24.199" v="1079" actId="1076"/>
          <ac:grpSpMkLst>
            <pc:docMk/>
            <pc:sldMk cId="2242424834" sldId="317"/>
            <ac:grpSpMk id="161" creationId="{6AC65B68-2BD4-BA1F-A620-777EBF2C6036}"/>
          </ac:grpSpMkLst>
        </pc:grpChg>
        <pc:grpChg chg="add mod">
          <ac:chgData name="Harrison, James H (jhh5y)" userId="b54e91c0-fe5f-4cdd-a96e-e47c544bc298" providerId="ADAL" clId="{D10ED294-C85B-6145-89F8-1A152C13B206}" dt="2024-09-30T21:26:17.316" v="1078" actId="1035"/>
          <ac:grpSpMkLst>
            <pc:docMk/>
            <pc:sldMk cId="2242424834" sldId="317"/>
            <ac:grpSpMk id="163" creationId="{ADB7604D-A0D4-41FD-7042-4F0A8F9A8517}"/>
          </ac:grpSpMkLst>
        </pc:grpChg>
        <pc:grpChg chg="add mod">
          <ac:chgData name="Harrison, James H (jhh5y)" userId="b54e91c0-fe5f-4cdd-a96e-e47c544bc298" providerId="ADAL" clId="{D10ED294-C85B-6145-89F8-1A152C13B206}" dt="2024-09-30T21:26:17.316" v="1078" actId="1035"/>
          <ac:grpSpMkLst>
            <pc:docMk/>
            <pc:sldMk cId="2242424834" sldId="317"/>
            <ac:grpSpMk id="164" creationId="{683EBEE9-76D4-5B0C-17DF-5A0557BE2024}"/>
          </ac:grpSpMkLst>
        </pc:grpChg>
        <pc:grpChg chg="add mod">
          <ac:chgData name="Harrison, James H (jhh5y)" userId="b54e91c0-fe5f-4cdd-a96e-e47c544bc298" providerId="ADAL" clId="{D10ED294-C85B-6145-89F8-1A152C13B206}" dt="2024-09-30T21:26:17.316" v="1078" actId="1035"/>
          <ac:grpSpMkLst>
            <pc:docMk/>
            <pc:sldMk cId="2242424834" sldId="317"/>
            <ac:grpSpMk id="165" creationId="{F4DEAA64-5395-0A0F-FCB6-0D3380DC5819}"/>
          </ac:grpSpMkLst>
        </pc:grpChg>
        <pc:picChg chg="add del mod">
          <ac:chgData name="Harrison, James H (jhh5y)" userId="b54e91c0-fe5f-4cdd-a96e-e47c544bc298" providerId="ADAL" clId="{D10ED294-C85B-6145-89F8-1A152C13B206}" dt="2024-09-30T22:47:37.793" v="2759" actId="478"/>
          <ac:picMkLst>
            <pc:docMk/>
            <pc:sldMk cId="2242424834" sldId="317"/>
            <ac:picMk id="4" creationId="{4D7F5807-D844-4CEA-D688-748FD24C1DBD}"/>
          </ac:picMkLst>
        </pc:picChg>
        <pc:picChg chg="add mod">
          <ac:chgData name="Harrison, James H (jhh5y)" userId="b54e91c0-fe5f-4cdd-a96e-e47c544bc298" providerId="ADAL" clId="{D10ED294-C85B-6145-89F8-1A152C13B206}" dt="2024-09-30T22:48:47.639" v="2768" actId="1076"/>
          <ac:picMkLst>
            <pc:docMk/>
            <pc:sldMk cId="2242424834" sldId="317"/>
            <ac:picMk id="166" creationId="{183CCA78-44D5-9C4B-3C88-2BB44CDF75DB}"/>
          </ac:picMkLst>
        </pc:picChg>
        <pc:cxnChg chg="add mod topLvl">
          <ac:chgData name="Harrison, James H (jhh5y)" userId="b54e91c0-fe5f-4cdd-a96e-e47c544bc298" providerId="ADAL" clId="{D10ED294-C85B-6145-89F8-1A152C13B206}" dt="2024-09-30T21:25:50.524" v="1062" actId="164"/>
          <ac:cxnSpMkLst>
            <pc:docMk/>
            <pc:sldMk cId="2242424834" sldId="317"/>
            <ac:cxnSpMk id="33" creationId="{4C266D3D-FA7C-3D36-F7B3-E1CBD0449F96}"/>
          </ac:cxnSpMkLst>
        </pc:cxnChg>
        <pc:cxnChg chg="add mod topLvl">
          <ac:chgData name="Harrison, James H (jhh5y)" userId="b54e91c0-fe5f-4cdd-a96e-e47c544bc298" providerId="ADAL" clId="{D10ED294-C85B-6145-89F8-1A152C13B206}" dt="2024-09-30T21:25:50.524" v="1062" actId="164"/>
          <ac:cxnSpMkLst>
            <pc:docMk/>
            <pc:sldMk cId="2242424834" sldId="317"/>
            <ac:cxnSpMk id="37" creationId="{B3CBACAD-4B96-8A1D-BB61-86910B4B6F30}"/>
          </ac:cxnSpMkLst>
        </pc:cxnChg>
        <pc:cxnChg chg="add mod topLvl">
          <ac:chgData name="Harrison, James H (jhh5y)" userId="b54e91c0-fe5f-4cdd-a96e-e47c544bc298" providerId="ADAL" clId="{D10ED294-C85B-6145-89F8-1A152C13B206}" dt="2024-09-30T21:25:50.524" v="1062" actId="164"/>
          <ac:cxnSpMkLst>
            <pc:docMk/>
            <pc:sldMk cId="2242424834" sldId="317"/>
            <ac:cxnSpMk id="40" creationId="{4DA97379-B74E-61B8-1820-D18F6102456B}"/>
          </ac:cxnSpMkLst>
        </pc:cxnChg>
        <pc:cxnChg chg="add mod topLvl">
          <ac:chgData name="Harrison, James H (jhh5y)" userId="b54e91c0-fe5f-4cdd-a96e-e47c544bc298" providerId="ADAL" clId="{D10ED294-C85B-6145-89F8-1A152C13B206}" dt="2024-09-30T21:25:50.524" v="1062" actId="164"/>
          <ac:cxnSpMkLst>
            <pc:docMk/>
            <pc:sldMk cId="2242424834" sldId="317"/>
            <ac:cxnSpMk id="45" creationId="{6B17632D-897C-09BE-2021-1E1C3A7B0C53}"/>
          </ac:cxnSpMkLst>
        </pc:cxnChg>
        <pc:cxnChg chg="add mod topLvl">
          <ac:chgData name="Harrison, James H (jhh5y)" userId="b54e91c0-fe5f-4cdd-a96e-e47c544bc298" providerId="ADAL" clId="{D10ED294-C85B-6145-89F8-1A152C13B206}" dt="2024-09-30T21:25:50.524" v="1062" actId="164"/>
          <ac:cxnSpMkLst>
            <pc:docMk/>
            <pc:sldMk cId="2242424834" sldId="317"/>
            <ac:cxnSpMk id="48" creationId="{0F169E40-BF50-849E-DB7E-AEE8EDF26438}"/>
          </ac:cxnSpMkLst>
        </pc:cxnChg>
        <pc:cxnChg chg="add mod topLvl">
          <ac:chgData name="Harrison, James H (jhh5y)" userId="b54e91c0-fe5f-4cdd-a96e-e47c544bc298" providerId="ADAL" clId="{D10ED294-C85B-6145-89F8-1A152C13B206}" dt="2024-09-30T21:25:50.524" v="1062" actId="164"/>
          <ac:cxnSpMkLst>
            <pc:docMk/>
            <pc:sldMk cId="2242424834" sldId="317"/>
            <ac:cxnSpMk id="51" creationId="{9E05149C-1C63-827F-EEBD-B37A57ED641F}"/>
          </ac:cxnSpMkLst>
        </pc:cxnChg>
        <pc:cxnChg chg="add mod topLvl">
          <ac:chgData name="Harrison, James H (jhh5y)" userId="b54e91c0-fe5f-4cdd-a96e-e47c544bc298" providerId="ADAL" clId="{D10ED294-C85B-6145-89F8-1A152C13B206}" dt="2024-09-30T21:26:01.340" v="1063" actId="164"/>
          <ac:cxnSpMkLst>
            <pc:docMk/>
            <pc:sldMk cId="2242424834" sldId="317"/>
            <ac:cxnSpMk id="63" creationId="{B105C47C-46DB-98BB-4956-A6471F9FF05C}"/>
          </ac:cxnSpMkLst>
        </pc:cxnChg>
        <pc:cxnChg chg="add mod topLvl">
          <ac:chgData name="Harrison, James H (jhh5y)" userId="b54e91c0-fe5f-4cdd-a96e-e47c544bc298" providerId="ADAL" clId="{D10ED294-C85B-6145-89F8-1A152C13B206}" dt="2024-09-30T21:26:01.340" v="1063" actId="164"/>
          <ac:cxnSpMkLst>
            <pc:docMk/>
            <pc:sldMk cId="2242424834" sldId="317"/>
            <ac:cxnSpMk id="64" creationId="{F7707285-C95C-3B2B-D665-7DC0618E412B}"/>
          </ac:cxnSpMkLst>
        </pc:cxnChg>
        <pc:cxnChg chg="add mod topLvl">
          <ac:chgData name="Harrison, James H (jhh5y)" userId="b54e91c0-fe5f-4cdd-a96e-e47c544bc298" providerId="ADAL" clId="{D10ED294-C85B-6145-89F8-1A152C13B206}" dt="2024-09-30T21:26:01.340" v="1063" actId="164"/>
          <ac:cxnSpMkLst>
            <pc:docMk/>
            <pc:sldMk cId="2242424834" sldId="317"/>
            <ac:cxnSpMk id="65" creationId="{AEBAE8B2-1913-1399-741A-A0AADADD40CF}"/>
          </ac:cxnSpMkLst>
        </pc:cxnChg>
        <pc:cxnChg chg="add mod topLvl">
          <ac:chgData name="Harrison, James H (jhh5y)" userId="b54e91c0-fe5f-4cdd-a96e-e47c544bc298" providerId="ADAL" clId="{D10ED294-C85B-6145-89F8-1A152C13B206}" dt="2024-09-30T21:26:01.340" v="1063" actId="164"/>
          <ac:cxnSpMkLst>
            <pc:docMk/>
            <pc:sldMk cId="2242424834" sldId="317"/>
            <ac:cxnSpMk id="66" creationId="{6CE7E355-C83C-8BCD-35A0-62793E4E7616}"/>
          </ac:cxnSpMkLst>
        </pc:cxnChg>
        <pc:cxnChg chg="add del mod">
          <ac:chgData name="Harrison, James H (jhh5y)" userId="b54e91c0-fe5f-4cdd-a96e-e47c544bc298" providerId="ADAL" clId="{D10ED294-C85B-6145-89F8-1A152C13B206}" dt="2024-09-30T21:03:43.563" v="747" actId="478"/>
          <ac:cxnSpMkLst>
            <pc:docMk/>
            <pc:sldMk cId="2242424834" sldId="317"/>
            <ac:cxnSpMk id="67" creationId="{1E13629D-66FB-2C20-1EF7-9B6555A79F91}"/>
          </ac:cxnSpMkLst>
        </pc:cxnChg>
        <pc:cxnChg chg="add mod topLvl">
          <ac:chgData name="Harrison, James H (jhh5y)" userId="b54e91c0-fe5f-4cdd-a96e-e47c544bc298" providerId="ADAL" clId="{D10ED294-C85B-6145-89F8-1A152C13B206}" dt="2024-09-30T21:26:01.340" v="1063" actId="164"/>
          <ac:cxnSpMkLst>
            <pc:docMk/>
            <pc:sldMk cId="2242424834" sldId="317"/>
            <ac:cxnSpMk id="68" creationId="{59EA939F-FC0B-3AE7-6C07-B253D5E63FEC}"/>
          </ac:cxnSpMkLst>
        </pc:cxnChg>
        <pc:cxnChg chg="add mod topLvl">
          <ac:chgData name="Harrison, James H (jhh5y)" userId="b54e91c0-fe5f-4cdd-a96e-e47c544bc298" providerId="ADAL" clId="{D10ED294-C85B-6145-89F8-1A152C13B206}" dt="2024-09-30T21:26:01.340" v="1063" actId="164"/>
          <ac:cxnSpMkLst>
            <pc:docMk/>
            <pc:sldMk cId="2242424834" sldId="317"/>
            <ac:cxnSpMk id="72" creationId="{E2B6C846-8796-4DF8-9D1D-2451CF2103D5}"/>
          </ac:cxnSpMkLst>
        </pc:cxnChg>
        <pc:cxnChg chg="add del mod">
          <ac:chgData name="Harrison, James H (jhh5y)" userId="b54e91c0-fe5f-4cdd-a96e-e47c544bc298" providerId="ADAL" clId="{D10ED294-C85B-6145-89F8-1A152C13B206}" dt="2024-09-30T21:04:01.425" v="749" actId="478"/>
          <ac:cxnSpMkLst>
            <pc:docMk/>
            <pc:sldMk cId="2242424834" sldId="317"/>
            <ac:cxnSpMk id="76" creationId="{61F90E06-6180-5B24-27F7-BC031E0B2C5B}"/>
          </ac:cxnSpMkLst>
        </pc:cxnChg>
        <pc:cxnChg chg="add mod topLvl">
          <ac:chgData name="Harrison, James H (jhh5y)" userId="b54e91c0-fe5f-4cdd-a96e-e47c544bc298" providerId="ADAL" clId="{D10ED294-C85B-6145-89F8-1A152C13B206}" dt="2024-09-30T21:26:09.350" v="1064" actId="164"/>
          <ac:cxnSpMkLst>
            <pc:docMk/>
            <pc:sldMk cId="2242424834" sldId="317"/>
            <ac:cxnSpMk id="89" creationId="{2A9BAEC3-F901-3C4F-0BC6-83450B12F7B1}"/>
          </ac:cxnSpMkLst>
        </pc:cxnChg>
        <pc:cxnChg chg="add mod topLvl">
          <ac:chgData name="Harrison, James H (jhh5y)" userId="b54e91c0-fe5f-4cdd-a96e-e47c544bc298" providerId="ADAL" clId="{D10ED294-C85B-6145-89F8-1A152C13B206}" dt="2024-09-30T21:26:09.350" v="1064" actId="164"/>
          <ac:cxnSpMkLst>
            <pc:docMk/>
            <pc:sldMk cId="2242424834" sldId="317"/>
            <ac:cxnSpMk id="91" creationId="{3511A63B-784D-7527-C874-0114D67AAD92}"/>
          </ac:cxnSpMkLst>
        </pc:cxnChg>
        <pc:cxnChg chg="add mod topLvl">
          <ac:chgData name="Harrison, James H (jhh5y)" userId="b54e91c0-fe5f-4cdd-a96e-e47c544bc298" providerId="ADAL" clId="{D10ED294-C85B-6145-89F8-1A152C13B206}" dt="2024-09-30T22:44:58.885" v="2758" actId="1035"/>
          <ac:cxnSpMkLst>
            <pc:docMk/>
            <pc:sldMk cId="2242424834" sldId="317"/>
            <ac:cxnSpMk id="102" creationId="{DF1B55A8-D915-C854-538C-45D8E62FF552}"/>
          </ac:cxnSpMkLst>
        </pc:cxnChg>
        <pc:cxnChg chg="add mod topLvl">
          <ac:chgData name="Harrison, James H (jhh5y)" userId="b54e91c0-fe5f-4cdd-a96e-e47c544bc298" providerId="ADAL" clId="{D10ED294-C85B-6145-89F8-1A152C13B206}" dt="2024-09-30T21:26:09.350" v="1064" actId="164"/>
          <ac:cxnSpMkLst>
            <pc:docMk/>
            <pc:sldMk cId="2242424834" sldId="317"/>
            <ac:cxnSpMk id="106" creationId="{6BB1C49B-4002-F4D3-F378-651F300D970A}"/>
          </ac:cxnSpMkLst>
        </pc:cxnChg>
        <pc:cxnChg chg="add mod topLvl">
          <ac:chgData name="Harrison, James H (jhh5y)" userId="b54e91c0-fe5f-4cdd-a96e-e47c544bc298" providerId="ADAL" clId="{D10ED294-C85B-6145-89F8-1A152C13B206}" dt="2024-09-30T21:26:09.350" v="1064" actId="164"/>
          <ac:cxnSpMkLst>
            <pc:docMk/>
            <pc:sldMk cId="2242424834" sldId="317"/>
            <ac:cxnSpMk id="112" creationId="{34E46583-EA7A-200A-A0CF-50251413B5E5}"/>
          </ac:cxnSpMkLst>
        </pc:cxnChg>
        <pc:cxnChg chg="add mod topLvl">
          <ac:chgData name="Harrison, James H (jhh5y)" userId="b54e91c0-fe5f-4cdd-a96e-e47c544bc298" providerId="ADAL" clId="{D10ED294-C85B-6145-89F8-1A152C13B206}" dt="2024-09-30T21:26:09.350" v="1064" actId="164"/>
          <ac:cxnSpMkLst>
            <pc:docMk/>
            <pc:sldMk cId="2242424834" sldId="317"/>
            <ac:cxnSpMk id="115" creationId="{8DAD2728-D62F-FF21-CF1A-F9DF09FD3244}"/>
          </ac:cxnSpMkLst>
        </pc:cxnChg>
        <pc:cxnChg chg="add mod topLvl">
          <ac:chgData name="Harrison, James H (jhh5y)" userId="b54e91c0-fe5f-4cdd-a96e-e47c544bc298" providerId="ADAL" clId="{D10ED294-C85B-6145-89F8-1A152C13B206}" dt="2024-09-30T21:26:09.350" v="1064" actId="164"/>
          <ac:cxnSpMkLst>
            <pc:docMk/>
            <pc:sldMk cId="2242424834" sldId="317"/>
            <ac:cxnSpMk id="120" creationId="{33D43126-1178-7F43-A63E-8D53FD865FAD}"/>
          </ac:cxnSpMkLst>
        </pc:cxnChg>
        <pc:cxnChg chg="add del mod">
          <ac:chgData name="Harrison, James H (jhh5y)" userId="b54e91c0-fe5f-4cdd-a96e-e47c544bc298" providerId="ADAL" clId="{D10ED294-C85B-6145-89F8-1A152C13B206}" dt="2024-09-30T21:14:56.644" v="908" actId="478"/>
          <ac:cxnSpMkLst>
            <pc:docMk/>
            <pc:sldMk cId="2242424834" sldId="317"/>
            <ac:cxnSpMk id="123" creationId="{C2DB7C93-F4D5-6A17-C5F2-0CB98B8E7474}"/>
          </ac:cxnSpMkLst>
        </pc:cxnChg>
        <pc:cxnChg chg="add del mod">
          <ac:chgData name="Harrison, James H (jhh5y)" userId="b54e91c0-fe5f-4cdd-a96e-e47c544bc298" providerId="ADAL" clId="{D10ED294-C85B-6145-89F8-1A152C13B206}" dt="2024-09-30T21:14:52.950" v="907" actId="478"/>
          <ac:cxnSpMkLst>
            <pc:docMk/>
            <pc:sldMk cId="2242424834" sldId="317"/>
            <ac:cxnSpMk id="124" creationId="{56B570E0-9A20-04B2-D079-D83E4A3620AB}"/>
          </ac:cxnSpMkLst>
        </pc:cxnChg>
        <pc:cxnChg chg="add mod topLvl">
          <ac:chgData name="Harrison, James H (jhh5y)" userId="b54e91c0-fe5f-4cdd-a96e-e47c544bc298" providerId="ADAL" clId="{D10ED294-C85B-6145-89F8-1A152C13B206}" dt="2024-09-30T21:26:09.350" v="1064" actId="164"/>
          <ac:cxnSpMkLst>
            <pc:docMk/>
            <pc:sldMk cId="2242424834" sldId="317"/>
            <ac:cxnSpMk id="125" creationId="{43CC07B9-3694-FB16-06D0-08D6CED97639}"/>
          </ac:cxnSpMkLst>
        </pc:cxnChg>
        <pc:cxnChg chg="add mod topLvl">
          <ac:chgData name="Harrison, James H (jhh5y)" userId="b54e91c0-fe5f-4cdd-a96e-e47c544bc298" providerId="ADAL" clId="{D10ED294-C85B-6145-89F8-1A152C13B206}" dt="2024-09-30T22:44:58.885" v="2758" actId="1035"/>
          <ac:cxnSpMkLst>
            <pc:docMk/>
            <pc:sldMk cId="2242424834" sldId="317"/>
            <ac:cxnSpMk id="129" creationId="{CA5BA5C6-EE07-ADB6-E959-A357C7AE7ED6}"/>
          </ac:cxnSpMkLst>
        </pc:cxnChg>
        <pc:cxnChg chg="add mod">
          <ac:chgData name="Harrison, James H (jhh5y)" userId="b54e91c0-fe5f-4cdd-a96e-e47c544bc298" providerId="ADAL" clId="{D10ED294-C85B-6145-89F8-1A152C13B206}" dt="2024-09-30T21:24:36.626" v="1023" actId="164"/>
          <ac:cxnSpMkLst>
            <pc:docMk/>
            <pc:sldMk cId="2242424834" sldId="317"/>
            <ac:cxnSpMk id="137" creationId="{FC082039-5F75-24F4-7C17-56A3A42154EF}"/>
          </ac:cxnSpMkLst>
        </pc:cxnChg>
        <pc:cxnChg chg="add mod">
          <ac:chgData name="Harrison, James H (jhh5y)" userId="b54e91c0-fe5f-4cdd-a96e-e47c544bc298" providerId="ADAL" clId="{D10ED294-C85B-6145-89F8-1A152C13B206}" dt="2024-09-30T21:24:36.626" v="1023" actId="164"/>
          <ac:cxnSpMkLst>
            <pc:docMk/>
            <pc:sldMk cId="2242424834" sldId="317"/>
            <ac:cxnSpMk id="138" creationId="{0FB8BF5F-9F9D-4279-272B-D2061E6F99B3}"/>
          </ac:cxnSpMkLst>
        </pc:cxnChg>
        <pc:cxnChg chg="add mod">
          <ac:chgData name="Harrison, James H (jhh5y)" userId="b54e91c0-fe5f-4cdd-a96e-e47c544bc298" providerId="ADAL" clId="{D10ED294-C85B-6145-89F8-1A152C13B206}" dt="2024-09-30T21:24:36.626" v="1023" actId="164"/>
          <ac:cxnSpMkLst>
            <pc:docMk/>
            <pc:sldMk cId="2242424834" sldId="317"/>
            <ac:cxnSpMk id="139" creationId="{6B61B476-2423-27D3-2E5F-EAB58E87D0A2}"/>
          </ac:cxnSpMkLst>
        </pc:cxnChg>
        <pc:cxnChg chg="add mod">
          <ac:chgData name="Harrison, James H (jhh5y)" userId="b54e91c0-fe5f-4cdd-a96e-e47c544bc298" providerId="ADAL" clId="{D10ED294-C85B-6145-89F8-1A152C13B206}" dt="2024-09-30T21:24:36.626" v="1023" actId="164"/>
          <ac:cxnSpMkLst>
            <pc:docMk/>
            <pc:sldMk cId="2242424834" sldId="317"/>
            <ac:cxnSpMk id="140" creationId="{330D3648-BF45-7419-5B39-EB003BE1B75E}"/>
          </ac:cxnSpMkLst>
        </pc:cxnChg>
        <pc:cxnChg chg="add mod">
          <ac:chgData name="Harrison, James H (jhh5y)" userId="b54e91c0-fe5f-4cdd-a96e-e47c544bc298" providerId="ADAL" clId="{D10ED294-C85B-6145-89F8-1A152C13B206}" dt="2024-09-30T21:24:36.626" v="1023" actId="164"/>
          <ac:cxnSpMkLst>
            <pc:docMk/>
            <pc:sldMk cId="2242424834" sldId="317"/>
            <ac:cxnSpMk id="141" creationId="{F1935A34-B71C-29E9-2B9B-5B63E204B216}"/>
          </ac:cxnSpMkLst>
        </pc:cxnChg>
        <pc:cxnChg chg="add mod">
          <ac:chgData name="Harrison, James H (jhh5y)" userId="b54e91c0-fe5f-4cdd-a96e-e47c544bc298" providerId="ADAL" clId="{D10ED294-C85B-6145-89F8-1A152C13B206}" dt="2024-09-30T21:24:36.626" v="1023" actId="164"/>
          <ac:cxnSpMkLst>
            <pc:docMk/>
            <pc:sldMk cId="2242424834" sldId="317"/>
            <ac:cxnSpMk id="142" creationId="{0707F31F-E59B-9D9B-3559-8751A525C1EE}"/>
          </ac:cxnSpMkLst>
        </pc:cxnChg>
        <pc:cxnChg chg="add mod">
          <ac:chgData name="Harrison, James H (jhh5y)" userId="b54e91c0-fe5f-4cdd-a96e-e47c544bc298" providerId="ADAL" clId="{D10ED294-C85B-6145-89F8-1A152C13B206}" dt="2024-09-30T21:24:36.626" v="1023" actId="164"/>
          <ac:cxnSpMkLst>
            <pc:docMk/>
            <pc:sldMk cId="2242424834" sldId="317"/>
            <ac:cxnSpMk id="143" creationId="{949EBBB1-2FCA-27F5-44DF-17D5ADC41F8F}"/>
          </ac:cxnSpMkLst>
        </pc:cxnChg>
        <pc:cxnChg chg="add mod">
          <ac:chgData name="Harrison, James H (jhh5y)" userId="b54e91c0-fe5f-4cdd-a96e-e47c544bc298" providerId="ADAL" clId="{D10ED294-C85B-6145-89F8-1A152C13B206}" dt="2024-09-30T21:24:36.626" v="1023" actId="164"/>
          <ac:cxnSpMkLst>
            <pc:docMk/>
            <pc:sldMk cId="2242424834" sldId="317"/>
            <ac:cxnSpMk id="144" creationId="{8CEDFBD9-1659-BDC0-9D6A-10E1CF30C814}"/>
          </ac:cxnSpMkLst>
        </pc:cxnChg>
        <pc:cxnChg chg="add mod">
          <ac:chgData name="Harrison, James H (jhh5y)" userId="b54e91c0-fe5f-4cdd-a96e-e47c544bc298" providerId="ADAL" clId="{D10ED294-C85B-6145-89F8-1A152C13B206}" dt="2024-09-30T21:24:36.626" v="1023" actId="164"/>
          <ac:cxnSpMkLst>
            <pc:docMk/>
            <pc:sldMk cId="2242424834" sldId="317"/>
            <ac:cxnSpMk id="148" creationId="{93A5432C-9427-79F3-08B7-1FBA6D7928F8}"/>
          </ac:cxnSpMkLst>
        </pc:cxnChg>
        <pc:cxnChg chg="add mod">
          <ac:chgData name="Harrison, James H (jhh5y)" userId="b54e91c0-fe5f-4cdd-a96e-e47c544bc298" providerId="ADAL" clId="{D10ED294-C85B-6145-89F8-1A152C13B206}" dt="2024-09-30T21:24:36.626" v="1023" actId="164"/>
          <ac:cxnSpMkLst>
            <pc:docMk/>
            <pc:sldMk cId="2242424834" sldId="317"/>
            <ac:cxnSpMk id="149" creationId="{A6D4A34F-0F0B-17FE-B35F-D308A4373588}"/>
          </ac:cxnSpMkLst>
        </pc:cxnChg>
        <pc:cxnChg chg="add del mod">
          <ac:chgData name="Harrison, James H (jhh5y)" userId="b54e91c0-fe5f-4cdd-a96e-e47c544bc298" providerId="ADAL" clId="{D10ED294-C85B-6145-89F8-1A152C13B206}" dt="2024-09-30T21:22:46.393" v="1006" actId="478"/>
          <ac:cxnSpMkLst>
            <pc:docMk/>
            <pc:sldMk cId="2242424834" sldId="317"/>
            <ac:cxnSpMk id="151" creationId="{7DC824CB-EF52-0173-B904-12085D18AD00}"/>
          </ac:cxnSpMkLst>
        </pc:cxnChg>
        <pc:cxnChg chg="add del mod">
          <ac:chgData name="Harrison, James H (jhh5y)" userId="b54e91c0-fe5f-4cdd-a96e-e47c544bc298" providerId="ADAL" clId="{D10ED294-C85B-6145-89F8-1A152C13B206}" dt="2024-09-30T21:23:20.016" v="1011" actId="478"/>
          <ac:cxnSpMkLst>
            <pc:docMk/>
            <pc:sldMk cId="2242424834" sldId="317"/>
            <ac:cxnSpMk id="152" creationId="{8D8C6406-BED2-9D6C-07CB-3A6DF33516F3}"/>
          </ac:cxnSpMkLst>
        </pc:cxnChg>
        <pc:cxnChg chg="add mod">
          <ac:chgData name="Harrison, James H (jhh5y)" userId="b54e91c0-fe5f-4cdd-a96e-e47c544bc298" providerId="ADAL" clId="{D10ED294-C85B-6145-89F8-1A152C13B206}" dt="2024-09-30T21:24:36.626" v="1023" actId="164"/>
          <ac:cxnSpMkLst>
            <pc:docMk/>
            <pc:sldMk cId="2242424834" sldId="317"/>
            <ac:cxnSpMk id="155" creationId="{15AAAC14-5718-491C-7C2B-BFB923A101EB}"/>
          </ac:cxnSpMkLst>
        </pc:cxnChg>
        <pc:cxnChg chg="add mod">
          <ac:chgData name="Harrison, James H (jhh5y)" userId="b54e91c0-fe5f-4cdd-a96e-e47c544bc298" providerId="ADAL" clId="{D10ED294-C85B-6145-89F8-1A152C13B206}" dt="2024-09-30T21:24:36.626" v="1023" actId="164"/>
          <ac:cxnSpMkLst>
            <pc:docMk/>
            <pc:sldMk cId="2242424834" sldId="317"/>
            <ac:cxnSpMk id="157" creationId="{4433EC71-3555-5EAD-726F-B9041C8BC7A7}"/>
          </ac:cxnSpMkLst>
        </pc:cxnChg>
      </pc:sldChg>
      <pc:sldChg chg="addSp delSp modSp new del mod">
        <pc:chgData name="Harrison, James H (jhh5y)" userId="b54e91c0-fe5f-4cdd-a96e-e47c544bc298" providerId="ADAL" clId="{D10ED294-C85B-6145-89F8-1A152C13B206}" dt="2024-09-30T22:32:24.235" v="2660" actId="2696"/>
        <pc:sldMkLst>
          <pc:docMk/>
          <pc:sldMk cId="2029034912" sldId="318"/>
        </pc:sldMkLst>
        <pc:spChg chg="del">
          <ac:chgData name="Harrison, James H (jhh5y)" userId="b54e91c0-fe5f-4cdd-a96e-e47c544bc298" providerId="ADAL" clId="{D10ED294-C85B-6145-89F8-1A152C13B206}" dt="2024-09-30T21:35:48.206" v="1267" actId="478"/>
          <ac:spMkLst>
            <pc:docMk/>
            <pc:sldMk cId="2029034912" sldId="318"/>
            <ac:spMk id="2" creationId="{93781778-DA28-EB29-2281-7A4C01A45A9B}"/>
          </ac:spMkLst>
        </pc:spChg>
        <pc:spChg chg="del">
          <ac:chgData name="Harrison, James H (jhh5y)" userId="b54e91c0-fe5f-4cdd-a96e-e47c544bc298" providerId="ADAL" clId="{D10ED294-C85B-6145-89F8-1A152C13B206}" dt="2024-09-30T21:35:45.329" v="1266" actId="478"/>
          <ac:spMkLst>
            <pc:docMk/>
            <pc:sldMk cId="2029034912" sldId="318"/>
            <ac:spMk id="3" creationId="{4A4D28EB-4198-57FE-E7EB-A734DC699CBA}"/>
          </ac:spMkLst>
        </pc:spChg>
        <pc:spChg chg="add mod">
          <ac:chgData name="Harrison, James H (jhh5y)" userId="b54e91c0-fe5f-4cdd-a96e-e47c544bc298" providerId="ADAL" clId="{D10ED294-C85B-6145-89F8-1A152C13B206}" dt="2024-09-30T21:58:27.738" v="1823" actId="166"/>
          <ac:spMkLst>
            <pc:docMk/>
            <pc:sldMk cId="2029034912" sldId="318"/>
            <ac:spMk id="4" creationId="{D8C5736F-FCAF-EBEC-068A-C545271D5542}"/>
          </ac:spMkLst>
        </pc:spChg>
        <pc:spChg chg="add mod">
          <ac:chgData name="Harrison, James H (jhh5y)" userId="b54e91c0-fe5f-4cdd-a96e-e47c544bc298" providerId="ADAL" clId="{D10ED294-C85B-6145-89F8-1A152C13B206}" dt="2024-09-30T22:19:31.484" v="2368" actId="1037"/>
          <ac:spMkLst>
            <pc:docMk/>
            <pc:sldMk cId="2029034912" sldId="318"/>
            <ac:spMk id="5" creationId="{BC27D489-F719-4436-FB47-8B8E10337FFE}"/>
          </ac:spMkLst>
        </pc:spChg>
        <pc:spChg chg="add mod">
          <ac:chgData name="Harrison, James H (jhh5y)" userId="b54e91c0-fe5f-4cdd-a96e-e47c544bc298" providerId="ADAL" clId="{D10ED294-C85B-6145-89F8-1A152C13B206}" dt="2024-09-30T22:02:51.459" v="2020" actId="166"/>
          <ac:spMkLst>
            <pc:docMk/>
            <pc:sldMk cId="2029034912" sldId="318"/>
            <ac:spMk id="6" creationId="{CF26040D-988E-7F03-940E-3010B597BBA1}"/>
          </ac:spMkLst>
        </pc:spChg>
        <pc:spChg chg="add mod">
          <ac:chgData name="Harrison, James H (jhh5y)" userId="b54e91c0-fe5f-4cdd-a96e-e47c544bc298" providerId="ADAL" clId="{D10ED294-C85B-6145-89F8-1A152C13B206}" dt="2024-09-30T22:19:37.877" v="2384" actId="1038"/>
          <ac:spMkLst>
            <pc:docMk/>
            <pc:sldMk cId="2029034912" sldId="318"/>
            <ac:spMk id="7" creationId="{134F6470-61AC-91B4-2E31-B73A340D21E1}"/>
          </ac:spMkLst>
        </pc:spChg>
        <pc:spChg chg="add mod">
          <ac:chgData name="Harrison, James H (jhh5y)" userId="b54e91c0-fe5f-4cdd-a96e-e47c544bc298" providerId="ADAL" clId="{D10ED294-C85B-6145-89F8-1A152C13B206}" dt="2024-09-30T22:18:35.844" v="2343" actId="1037"/>
          <ac:spMkLst>
            <pc:docMk/>
            <pc:sldMk cId="2029034912" sldId="318"/>
            <ac:spMk id="8" creationId="{C77A6581-B9B2-40A3-4A3A-61A798FBED56}"/>
          </ac:spMkLst>
        </pc:spChg>
        <pc:spChg chg="add mod">
          <ac:chgData name="Harrison, James H (jhh5y)" userId="b54e91c0-fe5f-4cdd-a96e-e47c544bc298" providerId="ADAL" clId="{D10ED294-C85B-6145-89F8-1A152C13B206}" dt="2024-09-30T22:18:58.500" v="2347" actId="166"/>
          <ac:spMkLst>
            <pc:docMk/>
            <pc:sldMk cId="2029034912" sldId="318"/>
            <ac:spMk id="9" creationId="{CE708914-F928-103A-ED5F-2395DC8F0DEA}"/>
          </ac:spMkLst>
        </pc:spChg>
        <pc:spChg chg="add mod">
          <ac:chgData name="Harrison, James H (jhh5y)" userId="b54e91c0-fe5f-4cdd-a96e-e47c544bc298" providerId="ADAL" clId="{D10ED294-C85B-6145-89F8-1A152C13B206}" dt="2024-09-30T22:19:15.124" v="2352" actId="1038"/>
          <ac:spMkLst>
            <pc:docMk/>
            <pc:sldMk cId="2029034912" sldId="318"/>
            <ac:spMk id="10" creationId="{7858324F-2E15-C3F0-B1B4-DB9928174A26}"/>
          </ac:spMkLst>
        </pc:spChg>
        <pc:spChg chg="add mod">
          <ac:chgData name="Harrison, James H (jhh5y)" userId="b54e91c0-fe5f-4cdd-a96e-e47c544bc298" providerId="ADAL" clId="{D10ED294-C85B-6145-89F8-1A152C13B206}" dt="2024-09-30T22:19:56.927" v="2403" actId="1037"/>
          <ac:spMkLst>
            <pc:docMk/>
            <pc:sldMk cId="2029034912" sldId="318"/>
            <ac:spMk id="11" creationId="{C48CADA7-9CDE-E44A-5217-40CA40A5A222}"/>
          </ac:spMkLst>
        </pc:spChg>
        <pc:spChg chg="add mod">
          <ac:chgData name="Harrison, James H (jhh5y)" userId="b54e91c0-fe5f-4cdd-a96e-e47c544bc298" providerId="ADAL" clId="{D10ED294-C85B-6145-89F8-1A152C13B206}" dt="2024-09-30T22:19:56.927" v="2403" actId="1037"/>
          <ac:spMkLst>
            <pc:docMk/>
            <pc:sldMk cId="2029034912" sldId="318"/>
            <ac:spMk id="12" creationId="{36074CC7-BD4D-BDA7-80B7-3A1502C3425B}"/>
          </ac:spMkLst>
        </pc:spChg>
        <pc:spChg chg="add mod">
          <ac:chgData name="Harrison, James H (jhh5y)" userId="b54e91c0-fe5f-4cdd-a96e-e47c544bc298" providerId="ADAL" clId="{D10ED294-C85B-6145-89F8-1A152C13B206}" dt="2024-09-30T22:19:56.927" v="2403" actId="1037"/>
          <ac:spMkLst>
            <pc:docMk/>
            <pc:sldMk cId="2029034912" sldId="318"/>
            <ac:spMk id="13" creationId="{C4765B88-6ACA-C285-29A9-A77348D2D851}"/>
          </ac:spMkLst>
        </pc:spChg>
        <pc:spChg chg="add mod">
          <ac:chgData name="Harrison, James H (jhh5y)" userId="b54e91c0-fe5f-4cdd-a96e-e47c544bc298" providerId="ADAL" clId="{D10ED294-C85B-6145-89F8-1A152C13B206}" dt="2024-09-30T22:19:56.927" v="2403" actId="1037"/>
          <ac:spMkLst>
            <pc:docMk/>
            <pc:sldMk cId="2029034912" sldId="318"/>
            <ac:spMk id="14" creationId="{B6929D24-2185-0040-4B34-93BC418EA5F0}"/>
          </ac:spMkLst>
        </pc:spChg>
        <pc:spChg chg="add mod">
          <ac:chgData name="Harrison, James H (jhh5y)" userId="b54e91c0-fe5f-4cdd-a96e-e47c544bc298" providerId="ADAL" clId="{D10ED294-C85B-6145-89F8-1A152C13B206}" dt="2024-09-30T22:19:56.927" v="2403" actId="1037"/>
          <ac:spMkLst>
            <pc:docMk/>
            <pc:sldMk cId="2029034912" sldId="318"/>
            <ac:spMk id="15" creationId="{57BB774E-983F-085D-7E7A-01A90D0C7440}"/>
          </ac:spMkLst>
        </pc:spChg>
        <pc:spChg chg="add mod">
          <ac:chgData name="Harrison, James H (jhh5y)" userId="b54e91c0-fe5f-4cdd-a96e-e47c544bc298" providerId="ADAL" clId="{D10ED294-C85B-6145-89F8-1A152C13B206}" dt="2024-09-30T22:18:07.946" v="2281" actId="1037"/>
          <ac:spMkLst>
            <pc:docMk/>
            <pc:sldMk cId="2029034912" sldId="318"/>
            <ac:spMk id="16" creationId="{E708CEEF-D5FF-BCE0-3411-02FC2EBD151A}"/>
          </ac:spMkLst>
        </pc:spChg>
        <pc:spChg chg="add mod">
          <ac:chgData name="Harrison, James H (jhh5y)" userId="b54e91c0-fe5f-4cdd-a96e-e47c544bc298" providerId="ADAL" clId="{D10ED294-C85B-6145-89F8-1A152C13B206}" dt="2024-09-30T22:24:30.781" v="2487" actId="166"/>
          <ac:spMkLst>
            <pc:docMk/>
            <pc:sldMk cId="2029034912" sldId="318"/>
            <ac:spMk id="17" creationId="{15DC81B6-4C5B-C396-5367-2D6A7A7B3638}"/>
          </ac:spMkLst>
        </pc:spChg>
        <pc:spChg chg="add mod">
          <ac:chgData name="Harrison, James H (jhh5y)" userId="b54e91c0-fe5f-4cdd-a96e-e47c544bc298" providerId="ADAL" clId="{D10ED294-C85B-6145-89F8-1A152C13B206}" dt="2024-09-30T22:18:07.946" v="2281" actId="1037"/>
          <ac:spMkLst>
            <pc:docMk/>
            <pc:sldMk cId="2029034912" sldId="318"/>
            <ac:spMk id="18" creationId="{675A8D69-5C39-580F-762C-14517ECDCC1F}"/>
          </ac:spMkLst>
        </pc:spChg>
        <pc:spChg chg="add mod">
          <ac:chgData name="Harrison, James H (jhh5y)" userId="b54e91c0-fe5f-4cdd-a96e-e47c544bc298" providerId="ADAL" clId="{D10ED294-C85B-6145-89F8-1A152C13B206}" dt="2024-09-30T22:18:07.946" v="2281" actId="1037"/>
          <ac:spMkLst>
            <pc:docMk/>
            <pc:sldMk cId="2029034912" sldId="318"/>
            <ac:spMk id="19" creationId="{127F2D8A-B9E7-CA28-6AFD-9A5211AAA936}"/>
          </ac:spMkLst>
        </pc:spChg>
        <pc:spChg chg="add mod">
          <ac:chgData name="Harrison, James H (jhh5y)" userId="b54e91c0-fe5f-4cdd-a96e-e47c544bc298" providerId="ADAL" clId="{D10ED294-C85B-6145-89F8-1A152C13B206}" dt="2024-09-30T22:18:07.946" v="2281" actId="1037"/>
          <ac:spMkLst>
            <pc:docMk/>
            <pc:sldMk cId="2029034912" sldId="318"/>
            <ac:spMk id="20" creationId="{DF95F788-8AA4-1C4D-4AAF-06A47EBA0EA5}"/>
          </ac:spMkLst>
        </pc:spChg>
        <pc:spChg chg="add mod">
          <ac:chgData name="Harrison, James H (jhh5y)" userId="b54e91c0-fe5f-4cdd-a96e-e47c544bc298" providerId="ADAL" clId="{D10ED294-C85B-6145-89F8-1A152C13B206}" dt="2024-09-30T22:19:56.927" v="2403" actId="1037"/>
          <ac:spMkLst>
            <pc:docMk/>
            <pc:sldMk cId="2029034912" sldId="318"/>
            <ac:spMk id="21" creationId="{E7926D8E-E69F-0D2F-45CC-C8FBED80F044}"/>
          </ac:spMkLst>
        </pc:spChg>
        <pc:spChg chg="add del mod">
          <ac:chgData name="Harrison, James H (jhh5y)" userId="b54e91c0-fe5f-4cdd-a96e-e47c544bc298" providerId="ADAL" clId="{D10ED294-C85B-6145-89F8-1A152C13B206}" dt="2024-09-30T22:06:47.892" v="2121" actId="478"/>
          <ac:spMkLst>
            <pc:docMk/>
            <pc:sldMk cId="2029034912" sldId="318"/>
            <ac:spMk id="22" creationId="{17F47E29-19FA-917A-2D06-745A4EF5E602}"/>
          </ac:spMkLst>
        </pc:spChg>
        <pc:spChg chg="add del mod">
          <ac:chgData name="Harrison, James H (jhh5y)" userId="b54e91c0-fe5f-4cdd-a96e-e47c544bc298" providerId="ADAL" clId="{D10ED294-C85B-6145-89F8-1A152C13B206}" dt="2024-09-30T22:06:47.892" v="2121" actId="478"/>
          <ac:spMkLst>
            <pc:docMk/>
            <pc:sldMk cId="2029034912" sldId="318"/>
            <ac:spMk id="23" creationId="{D7BB9F99-6AE8-37F0-F300-B4C39EC11BE4}"/>
          </ac:spMkLst>
        </pc:spChg>
        <pc:spChg chg="add del mod">
          <ac:chgData name="Harrison, James H (jhh5y)" userId="b54e91c0-fe5f-4cdd-a96e-e47c544bc298" providerId="ADAL" clId="{D10ED294-C85B-6145-89F8-1A152C13B206}" dt="2024-09-30T22:06:47.892" v="2121" actId="478"/>
          <ac:spMkLst>
            <pc:docMk/>
            <pc:sldMk cId="2029034912" sldId="318"/>
            <ac:spMk id="24" creationId="{92D8D1CC-C6E7-3CC9-3EF9-9877B4111103}"/>
          </ac:spMkLst>
        </pc:spChg>
        <pc:spChg chg="add del mod">
          <ac:chgData name="Harrison, James H (jhh5y)" userId="b54e91c0-fe5f-4cdd-a96e-e47c544bc298" providerId="ADAL" clId="{D10ED294-C85B-6145-89F8-1A152C13B206}" dt="2024-09-30T22:06:47.892" v="2121" actId="478"/>
          <ac:spMkLst>
            <pc:docMk/>
            <pc:sldMk cId="2029034912" sldId="318"/>
            <ac:spMk id="25" creationId="{77374D07-DDB3-D637-23FF-3B5F9496D29E}"/>
          </ac:spMkLst>
        </pc:spChg>
        <pc:spChg chg="add del mod">
          <ac:chgData name="Harrison, James H (jhh5y)" userId="b54e91c0-fe5f-4cdd-a96e-e47c544bc298" providerId="ADAL" clId="{D10ED294-C85B-6145-89F8-1A152C13B206}" dt="2024-09-30T22:06:47.892" v="2121" actId="478"/>
          <ac:spMkLst>
            <pc:docMk/>
            <pc:sldMk cId="2029034912" sldId="318"/>
            <ac:spMk id="26" creationId="{B500818D-2674-E21F-304C-53AD2419E7BF}"/>
          </ac:spMkLst>
        </pc:spChg>
        <pc:spChg chg="add del mod">
          <ac:chgData name="Harrison, James H (jhh5y)" userId="b54e91c0-fe5f-4cdd-a96e-e47c544bc298" providerId="ADAL" clId="{D10ED294-C85B-6145-89F8-1A152C13B206}" dt="2024-09-30T22:06:47.892" v="2121" actId="478"/>
          <ac:spMkLst>
            <pc:docMk/>
            <pc:sldMk cId="2029034912" sldId="318"/>
            <ac:spMk id="27" creationId="{2458F853-82D0-7F8F-727B-E7228E4F7C43}"/>
          </ac:spMkLst>
        </pc:spChg>
        <pc:spChg chg="add mod">
          <ac:chgData name="Harrison, James H (jhh5y)" userId="b54e91c0-fe5f-4cdd-a96e-e47c544bc298" providerId="ADAL" clId="{D10ED294-C85B-6145-89F8-1A152C13B206}" dt="2024-09-30T22:25:56.764" v="2566" actId="1037"/>
          <ac:spMkLst>
            <pc:docMk/>
            <pc:sldMk cId="2029034912" sldId="318"/>
            <ac:spMk id="28" creationId="{14E044AC-B254-8A9C-A665-FC3A35E6E20D}"/>
          </ac:spMkLst>
        </pc:spChg>
        <pc:spChg chg="add del mod">
          <ac:chgData name="Harrison, James H (jhh5y)" userId="b54e91c0-fe5f-4cdd-a96e-e47c544bc298" providerId="ADAL" clId="{D10ED294-C85B-6145-89F8-1A152C13B206}" dt="2024-09-30T22:22:05.594" v="2466" actId="478"/>
          <ac:spMkLst>
            <pc:docMk/>
            <pc:sldMk cId="2029034912" sldId="318"/>
            <ac:spMk id="29" creationId="{6623BA69-B923-7AEE-3943-0CA3A4FB6CDC}"/>
          </ac:spMkLst>
        </pc:spChg>
        <pc:spChg chg="add mod">
          <ac:chgData name="Harrison, James H (jhh5y)" userId="b54e91c0-fe5f-4cdd-a96e-e47c544bc298" providerId="ADAL" clId="{D10ED294-C85B-6145-89F8-1A152C13B206}" dt="2024-09-30T22:26:08.572" v="2583" actId="1036"/>
          <ac:spMkLst>
            <pc:docMk/>
            <pc:sldMk cId="2029034912" sldId="318"/>
            <ac:spMk id="30" creationId="{314F5169-4DB0-9091-63EE-88D47DE5D56F}"/>
          </ac:spMkLst>
        </pc:spChg>
        <pc:spChg chg="add mod">
          <ac:chgData name="Harrison, James H (jhh5y)" userId="b54e91c0-fe5f-4cdd-a96e-e47c544bc298" providerId="ADAL" clId="{D10ED294-C85B-6145-89F8-1A152C13B206}" dt="2024-09-30T22:26:08.572" v="2583" actId="1036"/>
          <ac:spMkLst>
            <pc:docMk/>
            <pc:sldMk cId="2029034912" sldId="318"/>
            <ac:spMk id="31" creationId="{1CA62A56-0A65-DE29-5654-BA0F6C6CF469}"/>
          </ac:spMkLst>
        </pc:spChg>
        <pc:spChg chg="add mod">
          <ac:chgData name="Harrison, James H (jhh5y)" userId="b54e91c0-fe5f-4cdd-a96e-e47c544bc298" providerId="ADAL" clId="{D10ED294-C85B-6145-89F8-1A152C13B206}" dt="2024-09-30T22:26:08.572" v="2583" actId="1036"/>
          <ac:spMkLst>
            <pc:docMk/>
            <pc:sldMk cId="2029034912" sldId="318"/>
            <ac:spMk id="32" creationId="{E5D22257-B86A-FD56-78D3-C72FE7DE915F}"/>
          </ac:spMkLst>
        </pc:spChg>
        <pc:spChg chg="add mod">
          <ac:chgData name="Harrison, James H (jhh5y)" userId="b54e91c0-fe5f-4cdd-a96e-e47c544bc298" providerId="ADAL" clId="{D10ED294-C85B-6145-89F8-1A152C13B206}" dt="2024-09-30T22:26:08.572" v="2583" actId="1036"/>
          <ac:spMkLst>
            <pc:docMk/>
            <pc:sldMk cId="2029034912" sldId="318"/>
            <ac:spMk id="33" creationId="{64647CD4-2D8D-3AB7-659B-F5E66C40489E}"/>
          </ac:spMkLst>
        </pc:spChg>
        <pc:spChg chg="add mod">
          <ac:chgData name="Harrison, James H (jhh5y)" userId="b54e91c0-fe5f-4cdd-a96e-e47c544bc298" providerId="ADAL" clId="{D10ED294-C85B-6145-89F8-1A152C13B206}" dt="2024-09-30T22:26:20.624" v="2584" actId="166"/>
          <ac:spMkLst>
            <pc:docMk/>
            <pc:sldMk cId="2029034912" sldId="318"/>
            <ac:spMk id="126" creationId="{0903FF30-8A89-CE9E-8154-6B82C6CBE376}"/>
          </ac:spMkLst>
        </pc:spChg>
        <pc:spChg chg="add mod">
          <ac:chgData name="Harrison, James H (jhh5y)" userId="b54e91c0-fe5f-4cdd-a96e-e47c544bc298" providerId="ADAL" clId="{D10ED294-C85B-6145-89F8-1A152C13B206}" dt="2024-09-30T22:25:51.924" v="2560" actId="1038"/>
          <ac:spMkLst>
            <pc:docMk/>
            <pc:sldMk cId="2029034912" sldId="318"/>
            <ac:spMk id="135" creationId="{11093E16-567D-BFB0-C74F-D18DD731BB84}"/>
          </ac:spMkLst>
        </pc:spChg>
        <pc:spChg chg="add mod">
          <ac:chgData name="Harrison, James H (jhh5y)" userId="b54e91c0-fe5f-4cdd-a96e-e47c544bc298" providerId="ADAL" clId="{D10ED294-C85B-6145-89F8-1A152C13B206}" dt="2024-09-30T22:19:15.124" v="2352" actId="1038"/>
          <ac:spMkLst>
            <pc:docMk/>
            <pc:sldMk cId="2029034912" sldId="318"/>
            <ac:spMk id="136" creationId="{D99F9DEA-1F71-53D0-20D5-3A4729F5B459}"/>
          </ac:spMkLst>
        </pc:spChg>
        <pc:spChg chg="add mod">
          <ac:chgData name="Harrison, James H (jhh5y)" userId="b54e91c0-fe5f-4cdd-a96e-e47c544bc298" providerId="ADAL" clId="{D10ED294-C85B-6145-89F8-1A152C13B206}" dt="2024-09-30T22:25:51.924" v="2560" actId="1038"/>
          <ac:spMkLst>
            <pc:docMk/>
            <pc:sldMk cId="2029034912" sldId="318"/>
            <ac:spMk id="137" creationId="{9342E43A-C725-22C0-390D-3B504D038C83}"/>
          </ac:spMkLst>
        </pc:spChg>
        <pc:spChg chg="add mod">
          <ac:chgData name="Harrison, James H (jhh5y)" userId="b54e91c0-fe5f-4cdd-a96e-e47c544bc298" providerId="ADAL" clId="{D10ED294-C85B-6145-89F8-1A152C13B206}" dt="2024-09-30T22:19:56.927" v="2403" actId="1037"/>
          <ac:spMkLst>
            <pc:docMk/>
            <pc:sldMk cId="2029034912" sldId="318"/>
            <ac:spMk id="157" creationId="{6643C11E-59C9-32C1-CED7-4C625364626A}"/>
          </ac:spMkLst>
        </pc:spChg>
        <pc:spChg chg="add mod">
          <ac:chgData name="Harrison, James H (jhh5y)" userId="b54e91c0-fe5f-4cdd-a96e-e47c544bc298" providerId="ADAL" clId="{D10ED294-C85B-6145-89F8-1A152C13B206}" dt="2024-09-30T22:26:08.572" v="2583" actId="1036"/>
          <ac:spMkLst>
            <pc:docMk/>
            <pc:sldMk cId="2029034912" sldId="318"/>
            <ac:spMk id="171" creationId="{4D5BC30B-D1CD-882A-0DE4-EFB625A09283}"/>
          </ac:spMkLst>
        </pc:spChg>
        <pc:spChg chg="add del mod">
          <ac:chgData name="Harrison, James H (jhh5y)" userId="b54e91c0-fe5f-4cdd-a96e-e47c544bc298" providerId="ADAL" clId="{D10ED294-C85B-6145-89F8-1A152C13B206}" dt="2024-09-30T22:27:22.458" v="2587"/>
          <ac:spMkLst>
            <pc:docMk/>
            <pc:sldMk cId="2029034912" sldId="318"/>
            <ac:spMk id="195" creationId="{644D1394-6A91-5854-85CB-3D541F9C7A27}"/>
          </ac:spMkLst>
        </pc:spChg>
        <pc:spChg chg="add mod">
          <ac:chgData name="Harrison, James H (jhh5y)" userId="b54e91c0-fe5f-4cdd-a96e-e47c544bc298" providerId="ADAL" clId="{D10ED294-C85B-6145-89F8-1A152C13B206}" dt="2024-09-30T22:28:02.341" v="2628" actId="20577"/>
          <ac:spMkLst>
            <pc:docMk/>
            <pc:sldMk cId="2029034912" sldId="318"/>
            <ac:spMk id="196" creationId="{CF9D1689-E7E9-0E4B-2425-7952945D5458}"/>
          </ac:spMkLst>
        </pc:spChg>
        <pc:grpChg chg="add mod">
          <ac:chgData name="Harrison, James H (jhh5y)" userId="b54e91c0-fe5f-4cdd-a96e-e47c544bc298" providerId="ADAL" clId="{D10ED294-C85B-6145-89F8-1A152C13B206}" dt="2024-09-30T21:59:05.593" v="1834" actId="1037"/>
          <ac:grpSpMkLst>
            <pc:docMk/>
            <pc:sldMk cId="2029034912" sldId="318"/>
            <ac:grpSpMk id="42" creationId="{736D3AD6-9356-1717-9CEB-4E29CE6FD334}"/>
          </ac:grpSpMkLst>
        </pc:grpChg>
        <pc:grpChg chg="add mod">
          <ac:chgData name="Harrison, James H (jhh5y)" userId="b54e91c0-fe5f-4cdd-a96e-e47c544bc298" providerId="ADAL" clId="{D10ED294-C85B-6145-89F8-1A152C13B206}" dt="2024-09-30T22:19:37.877" v="2384" actId="1038"/>
          <ac:grpSpMkLst>
            <pc:docMk/>
            <pc:sldMk cId="2029034912" sldId="318"/>
            <ac:grpSpMk id="43" creationId="{8EB90C69-C692-A58B-150B-1369CBE501E4}"/>
          </ac:grpSpMkLst>
        </pc:grpChg>
        <pc:grpChg chg="add mod">
          <ac:chgData name="Harrison, James H (jhh5y)" userId="b54e91c0-fe5f-4cdd-a96e-e47c544bc298" providerId="ADAL" clId="{D10ED294-C85B-6145-89F8-1A152C13B206}" dt="2024-09-30T22:18:35.844" v="2343" actId="1037"/>
          <ac:grpSpMkLst>
            <pc:docMk/>
            <pc:sldMk cId="2029034912" sldId="318"/>
            <ac:grpSpMk id="58" creationId="{33F71A5F-A51E-DCEA-3172-92B250784B86}"/>
          </ac:grpSpMkLst>
        </pc:grpChg>
        <pc:grpChg chg="add mod">
          <ac:chgData name="Harrison, James H (jhh5y)" userId="b54e91c0-fe5f-4cdd-a96e-e47c544bc298" providerId="ADAL" clId="{D10ED294-C85B-6145-89F8-1A152C13B206}" dt="2024-09-30T22:19:15.124" v="2352" actId="1038"/>
          <ac:grpSpMkLst>
            <pc:docMk/>
            <pc:sldMk cId="2029034912" sldId="318"/>
            <ac:grpSpMk id="62" creationId="{411CE063-8FBD-3BB8-FD1B-0A06B71D8A9A}"/>
          </ac:grpSpMkLst>
        </pc:grpChg>
        <pc:grpChg chg="add mod">
          <ac:chgData name="Harrison, James H (jhh5y)" userId="b54e91c0-fe5f-4cdd-a96e-e47c544bc298" providerId="ADAL" clId="{D10ED294-C85B-6145-89F8-1A152C13B206}" dt="2024-09-30T22:19:56.927" v="2403" actId="1037"/>
          <ac:grpSpMkLst>
            <pc:docMk/>
            <pc:sldMk cId="2029034912" sldId="318"/>
            <ac:grpSpMk id="106" creationId="{EEC16BF0-488B-7002-1C56-C58B62C88C8D}"/>
          </ac:grpSpMkLst>
        </pc:grpChg>
        <pc:grpChg chg="add mod">
          <ac:chgData name="Harrison, James H (jhh5y)" userId="b54e91c0-fe5f-4cdd-a96e-e47c544bc298" providerId="ADAL" clId="{D10ED294-C85B-6145-89F8-1A152C13B206}" dt="2024-09-30T22:19:56.927" v="2403" actId="1037"/>
          <ac:grpSpMkLst>
            <pc:docMk/>
            <pc:sldMk cId="2029034912" sldId="318"/>
            <ac:grpSpMk id="110" creationId="{F2EAC756-AD89-2324-B2EF-012532DAD0E4}"/>
          </ac:grpSpMkLst>
        </pc:grpChg>
        <pc:grpChg chg="add mod">
          <ac:chgData name="Harrison, James H (jhh5y)" userId="b54e91c0-fe5f-4cdd-a96e-e47c544bc298" providerId="ADAL" clId="{D10ED294-C85B-6145-89F8-1A152C13B206}" dt="2024-09-30T22:19:56.927" v="2403" actId="1037"/>
          <ac:grpSpMkLst>
            <pc:docMk/>
            <pc:sldMk cId="2029034912" sldId="318"/>
            <ac:grpSpMk id="114" creationId="{652FEFB5-D26A-A3C4-2663-169704E71E4B}"/>
          </ac:grpSpMkLst>
        </pc:grpChg>
        <pc:grpChg chg="add mod">
          <ac:chgData name="Harrison, James H (jhh5y)" userId="b54e91c0-fe5f-4cdd-a96e-e47c544bc298" providerId="ADAL" clId="{D10ED294-C85B-6145-89F8-1A152C13B206}" dt="2024-09-30T22:19:56.927" v="2403" actId="1037"/>
          <ac:grpSpMkLst>
            <pc:docMk/>
            <pc:sldMk cId="2029034912" sldId="318"/>
            <ac:grpSpMk id="118" creationId="{135814D7-F011-A66B-D544-181588E15195}"/>
          </ac:grpSpMkLst>
        </pc:grpChg>
        <pc:grpChg chg="add mod">
          <ac:chgData name="Harrison, James H (jhh5y)" userId="b54e91c0-fe5f-4cdd-a96e-e47c544bc298" providerId="ADAL" clId="{D10ED294-C85B-6145-89F8-1A152C13B206}" dt="2024-09-30T22:19:56.927" v="2403" actId="1037"/>
          <ac:grpSpMkLst>
            <pc:docMk/>
            <pc:sldMk cId="2029034912" sldId="318"/>
            <ac:grpSpMk id="122" creationId="{27F010D9-1559-D5AA-7D4B-2F652E9C59BA}"/>
          </ac:grpSpMkLst>
        </pc:grpChg>
        <pc:grpChg chg="add mod">
          <ac:chgData name="Harrison, James H (jhh5y)" userId="b54e91c0-fe5f-4cdd-a96e-e47c544bc298" providerId="ADAL" clId="{D10ED294-C85B-6145-89F8-1A152C13B206}" dt="2024-09-30T22:19:31.484" v="2368" actId="1037"/>
          <ac:grpSpMkLst>
            <pc:docMk/>
            <pc:sldMk cId="2029034912" sldId="318"/>
            <ac:grpSpMk id="127" creationId="{9A2787D8-A94C-63F2-0D6B-A9CB211B89B1}"/>
          </ac:grpSpMkLst>
        </pc:grpChg>
        <pc:grpChg chg="add del mod">
          <ac:chgData name="Harrison, James H (jhh5y)" userId="b54e91c0-fe5f-4cdd-a96e-e47c544bc298" providerId="ADAL" clId="{D10ED294-C85B-6145-89F8-1A152C13B206}" dt="2024-09-30T22:07:06.168" v="2130" actId="478"/>
          <ac:grpSpMkLst>
            <pc:docMk/>
            <pc:sldMk cId="2029034912" sldId="318"/>
            <ac:grpSpMk id="131" creationId="{5380F08D-3122-FF80-D258-61E887AF3A65}"/>
          </ac:grpSpMkLst>
        </pc:grpChg>
        <pc:grpChg chg="add mod">
          <ac:chgData name="Harrison, James H (jhh5y)" userId="b54e91c0-fe5f-4cdd-a96e-e47c544bc298" providerId="ADAL" clId="{D10ED294-C85B-6145-89F8-1A152C13B206}" dt="2024-09-30T22:18:07.946" v="2281" actId="1037"/>
          <ac:grpSpMkLst>
            <pc:docMk/>
            <pc:sldMk cId="2029034912" sldId="318"/>
            <ac:grpSpMk id="138" creationId="{9DE25550-1052-1229-5507-2C015FB5D1ED}"/>
          </ac:grpSpMkLst>
        </pc:grpChg>
        <pc:grpChg chg="add mod">
          <ac:chgData name="Harrison, James H (jhh5y)" userId="b54e91c0-fe5f-4cdd-a96e-e47c544bc298" providerId="ADAL" clId="{D10ED294-C85B-6145-89F8-1A152C13B206}" dt="2024-09-30T22:18:07.946" v="2281" actId="1037"/>
          <ac:grpSpMkLst>
            <pc:docMk/>
            <pc:sldMk cId="2029034912" sldId="318"/>
            <ac:grpSpMk id="142" creationId="{ED0FFE24-2CE9-C82F-56DA-C8FBD8CCA87F}"/>
          </ac:grpSpMkLst>
        </pc:grpChg>
        <pc:grpChg chg="add mod">
          <ac:chgData name="Harrison, James H (jhh5y)" userId="b54e91c0-fe5f-4cdd-a96e-e47c544bc298" providerId="ADAL" clId="{D10ED294-C85B-6145-89F8-1A152C13B206}" dt="2024-09-30T22:18:07.946" v="2281" actId="1037"/>
          <ac:grpSpMkLst>
            <pc:docMk/>
            <pc:sldMk cId="2029034912" sldId="318"/>
            <ac:grpSpMk id="146" creationId="{B90E54C9-8376-43BE-22C1-7BB15A1452D8}"/>
          </ac:grpSpMkLst>
        </pc:grpChg>
        <pc:grpChg chg="add mod">
          <ac:chgData name="Harrison, James H (jhh5y)" userId="b54e91c0-fe5f-4cdd-a96e-e47c544bc298" providerId="ADAL" clId="{D10ED294-C85B-6145-89F8-1A152C13B206}" dt="2024-09-30T22:18:07.946" v="2281" actId="1037"/>
          <ac:grpSpMkLst>
            <pc:docMk/>
            <pc:sldMk cId="2029034912" sldId="318"/>
            <ac:grpSpMk id="150" creationId="{9DCEC77E-D6E4-BE20-FFDD-C78A99D6F3AB}"/>
          </ac:grpSpMkLst>
        </pc:grpChg>
        <pc:grpChg chg="add mod">
          <ac:chgData name="Harrison, James H (jhh5y)" userId="b54e91c0-fe5f-4cdd-a96e-e47c544bc298" providerId="ADAL" clId="{D10ED294-C85B-6145-89F8-1A152C13B206}" dt="2024-09-30T22:19:56.927" v="2403" actId="1037"/>
          <ac:grpSpMkLst>
            <pc:docMk/>
            <pc:sldMk cId="2029034912" sldId="318"/>
            <ac:grpSpMk id="158" creationId="{97116AA2-9CF8-F62B-6EB5-9F40786F0E0A}"/>
          </ac:grpSpMkLst>
        </pc:grpChg>
        <pc:grpChg chg="add mod">
          <ac:chgData name="Harrison, James H (jhh5y)" userId="b54e91c0-fe5f-4cdd-a96e-e47c544bc298" providerId="ADAL" clId="{D10ED294-C85B-6145-89F8-1A152C13B206}" dt="2024-09-30T22:25:56.764" v="2566" actId="1037"/>
          <ac:grpSpMkLst>
            <pc:docMk/>
            <pc:sldMk cId="2029034912" sldId="318"/>
            <ac:grpSpMk id="172" creationId="{932A0042-339F-B63D-BC26-9A0C4792E758}"/>
          </ac:grpSpMkLst>
        </pc:grpChg>
        <pc:grpChg chg="add mod">
          <ac:chgData name="Harrison, James H (jhh5y)" userId="b54e91c0-fe5f-4cdd-a96e-e47c544bc298" providerId="ADAL" clId="{D10ED294-C85B-6145-89F8-1A152C13B206}" dt="2024-09-30T22:25:51.924" v="2560" actId="1038"/>
          <ac:grpSpMkLst>
            <pc:docMk/>
            <pc:sldMk cId="2029034912" sldId="318"/>
            <ac:grpSpMk id="176" creationId="{79D1C110-5D6C-2A89-EC14-5E39C6136EA9}"/>
          </ac:grpSpMkLst>
        </pc:grpChg>
        <pc:cxnChg chg="add mod">
          <ac:chgData name="Harrison, James H (jhh5y)" userId="b54e91c0-fe5f-4cdd-a96e-e47c544bc298" providerId="ADAL" clId="{D10ED294-C85B-6145-89F8-1A152C13B206}" dt="2024-09-30T22:19:31.484" v="2368" actId="1037"/>
          <ac:cxnSpMkLst>
            <pc:docMk/>
            <pc:sldMk cId="2029034912" sldId="318"/>
            <ac:cxnSpMk id="35" creationId="{456E1B81-F0EC-D4EC-BF6A-0CB9CA93F5E8}"/>
          </ac:cxnSpMkLst>
        </pc:cxnChg>
        <pc:cxnChg chg="add mod">
          <ac:chgData name="Harrison, James H (jhh5y)" userId="b54e91c0-fe5f-4cdd-a96e-e47c544bc298" providerId="ADAL" clId="{D10ED294-C85B-6145-89F8-1A152C13B206}" dt="2024-09-30T22:19:31.484" v="2368" actId="1037"/>
          <ac:cxnSpMkLst>
            <pc:docMk/>
            <pc:sldMk cId="2029034912" sldId="318"/>
            <ac:cxnSpMk id="36" creationId="{2F166D90-831C-781B-564A-963F699BE0F7}"/>
          </ac:cxnSpMkLst>
        </pc:cxnChg>
        <pc:cxnChg chg="add del mod">
          <ac:chgData name="Harrison, James H (jhh5y)" userId="b54e91c0-fe5f-4cdd-a96e-e47c544bc298" providerId="ADAL" clId="{D10ED294-C85B-6145-89F8-1A152C13B206}" dt="2024-09-30T21:55:34.669" v="1799" actId="478"/>
          <ac:cxnSpMkLst>
            <pc:docMk/>
            <pc:sldMk cId="2029034912" sldId="318"/>
            <ac:cxnSpMk id="38" creationId="{15AC9D70-0C4A-678E-7AD4-C908A64DDC0A}"/>
          </ac:cxnSpMkLst>
        </pc:cxnChg>
        <pc:cxnChg chg="add mod">
          <ac:chgData name="Harrison, James H (jhh5y)" userId="b54e91c0-fe5f-4cdd-a96e-e47c544bc298" providerId="ADAL" clId="{D10ED294-C85B-6145-89F8-1A152C13B206}" dt="2024-09-30T22:19:31.484" v="2368" actId="1037"/>
          <ac:cxnSpMkLst>
            <pc:docMk/>
            <pc:sldMk cId="2029034912" sldId="318"/>
            <ac:cxnSpMk id="39" creationId="{411FBD97-AF95-0D6D-3E24-8921EE480DB7}"/>
          </ac:cxnSpMkLst>
        </pc:cxnChg>
        <pc:cxnChg chg="mod">
          <ac:chgData name="Harrison, James H (jhh5y)" userId="b54e91c0-fe5f-4cdd-a96e-e47c544bc298" providerId="ADAL" clId="{D10ED294-C85B-6145-89F8-1A152C13B206}" dt="2024-09-30T21:55:58.882" v="1804"/>
          <ac:cxnSpMkLst>
            <pc:docMk/>
            <pc:sldMk cId="2029034912" sldId="318"/>
            <ac:cxnSpMk id="44" creationId="{4E27C6A9-08F0-A659-B059-ED7C2A284EE4}"/>
          </ac:cxnSpMkLst>
        </pc:cxnChg>
        <pc:cxnChg chg="mod">
          <ac:chgData name="Harrison, James H (jhh5y)" userId="b54e91c0-fe5f-4cdd-a96e-e47c544bc298" providerId="ADAL" clId="{D10ED294-C85B-6145-89F8-1A152C13B206}" dt="2024-09-30T21:55:58.882" v="1804"/>
          <ac:cxnSpMkLst>
            <pc:docMk/>
            <pc:sldMk cId="2029034912" sldId="318"/>
            <ac:cxnSpMk id="45" creationId="{49D564DD-932C-9C2A-90A1-FB1AD93B48CF}"/>
          </ac:cxnSpMkLst>
        </pc:cxnChg>
        <pc:cxnChg chg="mod">
          <ac:chgData name="Harrison, James H (jhh5y)" userId="b54e91c0-fe5f-4cdd-a96e-e47c544bc298" providerId="ADAL" clId="{D10ED294-C85B-6145-89F8-1A152C13B206}" dt="2024-09-30T21:55:58.882" v="1804"/>
          <ac:cxnSpMkLst>
            <pc:docMk/>
            <pc:sldMk cId="2029034912" sldId="318"/>
            <ac:cxnSpMk id="46" creationId="{D58A5860-68B5-C0D3-BE83-0ED699C14DFD}"/>
          </ac:cxnSpMkLst>
        </pc:cxnChg>
        <pc:cxnChg chg="add mod">
          <ac:chgData name="Harrison, James H (jhh5y)" userId="b54e91c0-fe5f-4cdd-a96e-e47c544bc298" providerId="ADAL" clId="{D10ED294-C85B-6145-89F8-1A152C13B206}" dt="2024-09-30T22:19:31.484" v="2368" actId="1037"/>
          <ac:cxnSpMkLst>
            <pc:docMk/>
            <pc:sldMk cId="2029034912" sldId="318"/>
            <ac:cxnSpMk id="48" creationId="{D2A5E849-672A-0B0E-4F64-DC4B3635E891}"/>
          </ac:cxnSpMkLst>
        </pc:cxnChg>
        <pc:cxnChg chg="add mod">
          <ac:chgData name="Harrison, James H (jhh5y)" userId="b54e91c0-fe5f-4cdd-a96e-e47c544bc298" providerId="ADAL" clId="{D10ED294-C85B-6145-89F8-1A152C13B206}" dt="2024-09-30T21:59:05.593" v="1834" actId="1037"/>
          <ac:cxnSpMkLst>
            <pc:docMk/>
            <pc:sldMk cId="2029034912" sldId="318"/>
            <ac:cxnSpMk id="49" creationId="{25F808A8-CBC6-2D66-F6A9-2F4745EC5F2B}"/>
          </ac:cxnSpMkLst>
        </pc:cxnChg>
        <pc:cxnChg chg="add mod">
          <ac:chgData name="Harrison, James H (jhh5y)" userId="b54e91c0-fe5f-4cdd-a96e-e47c544bc298" providerId="ADAL" clId="{D10ED294-C85B-6145-89F8-1A152C13B206}" dt="2024-09-30T22:19:37.877" v="2384" actId="1038"/>
          <ac:cxnSpMkLst>
            <pc:docMk/>
            <pc:sldMk cId="2029034912" sldId="318"/>
            <ac:cxnSpMk id="52" creationId="{078A61E3-FD05-FF06-6984-36362FC3B35E}"/>
          </ac:cxnSpMkLst>
        </pc:cxnChg>
        <pc:cxnChg chg="add mod">
          <ac:chgData name="Harrison, James H (jhh5y)" userId="b54e91c0-fe5f-4cdd-a96e-e47c544bc298" providerId="ADAL" clId="{D10ED294-C85B-6145-89F8-1A152C13B206}" dt="2024-09-30T21:59:14.297" v="1835" actId="1037"/>
          <ac:cxnSpMkLst>
            <pc:docMk/>
            <pc:sldMk cId="2029034912" sldId="318"/>
            <ac:cxnSpMk id="55" creationId="{C64D84DC-9327-07D5-CA79-DF7769F52DF3}"/>
          </ac:cxnSpMkLst>
        </pc:cxnChg>
        <pc:cxnChg chg="mod">
          <ac:chgData name="Harrison, James H (jhh5y)" userId="b54e91c0-fe5f-4cdd-a96e-e47c544bc298" providerId="ADAL" clId="{D10ED294-C85B-6145-89F8-1A152C13B206}" dt="2024-09-30T21:59:24.769" v="1837"/>
          <ac:cxnSpMkLst>
            <pc:docMk/>
            <pc:sldMk cId="2029034912" sldId="318"/>
            <ac:cxnSpMk id="59" creationId="{33C3021C-AE09-8B18-4AFF-BC7312340717}"/>
          </ac:cxnSpMkLst>
        </pc:cxnChg>
        <pc:cxnChg chg="mod">
          <ac:chgData name="Harrison, James H (jhh5y)" userId="b54e91c0-fe5f-4cdd-a96e-e47c544bc298" providerId="ADAL" clId="{D10ED294-C85B-6145-89F8-1A152C13B206}" dt="2024-09-30T21:59:24.769" v="1837"/>
          <ac:cxnSpMkLst>
            <pc:docMk/>
            <pc:sldMk cId="2029034912" sldId="318"/>
            <ac:cxnSpMk id="60" creationId="{5ABAEAC2-EC68-285F-7AD7-451BE7AFE1D0}"/>
          </ac:cxnSpMkLst>
        </pc:cxnChg>
        <pc:cxnChg chg="mod">
          <ac:chgData name="Harrison, James H (jhh5y)" userId="b54e91c0-fe5f-4cdd-a96e-e47c544bc298" providerId="ADAL" clId="{D10ED294-C85B-6145-89F8-1A152C13B206}" dt="2024-09-30T21:59:24.769" v="1837"/>
          <ac:cxnSpMkLst>
            <pc:docMk/>
            <pc:sldMk cId="2029034912" sldId="318"/>
            <ac:cxnSpMk id="61" creationId="{85F1B504-4F3D-C0D6-D6E4-B710F5A16127}"/>
          </ac:cxnSpMkLst>
        </pc:cxnChg>
        <pc:cxnChg chg="mod">
          <ac:chgData name="Harrison, James H (jhh5y)" userId="b54e91c0-fe5f-4cdd-a96e-e47c544bc298" providerId="ADAL" clId="{D10ED294-C85B-6145-89F8-1A152C13B206}" dt="2024-09-30T21:59:32.681" v="1839"/>
          <ac:cxnSpMkLst>
            <pc:docMk/>
            <pc:sldMk cId="2029034912" sldId="318"/>
            <ac:cxnSpMk id="63" creationId="{4356F2E1-9247-8012-A457-9053BF3EDBAE}"/>
          </ac:cxnSpMkLst>
        </pc:cxnChg>
        <pc:cxnChg chg="mod">
          <ac:chgData name="Harrison, James H (jhh5y)" userId="b54e91c0-fe5f-4cdd-a96e-e47c544bc298" providerId="ADAL" clId="{D10ED294-C85B-6145-89F8-1A152C13B206}" dt="2024-09-30T21:59:32.681" v="1839"/>
          <ac:cxnSpMkLst>
            <pc:docMk/>
            <pc:sldMk cId="2029034912" sldId="318"/>
            <ac:cxnSpMk id="64" creationId="{49D61C81-5A70-640E-ABA9-D1F07CA8458B}"/>
          </ac:cxnSpMkLst>
        </pc:cxnChg>
        <pc:cxnChg chg="mod">
          <ac:chgData name="Harrison, James H (jhh5y)" userId="b54e91c0-fe5f-4cdd-a96e-e47c544bc298" providerId="ADAL" clId="{D10ED294-C85B-6145-89F8-1A152C13B206}" dt="2024-09-30T21:59:32.681" v="1839"/>
          <ac:cxnSpMkLst>
            <pc:docMk/>
            <pc:sldMk cId="2029034912" sldId="318"/>
            <ac:cxnSpMk id="65" creationId="{0C3E5FAB-F42F-7F1B-FB98-ED64DE8AB8CC}"/>
          </ac:cxnSpMkLst>
        </pc:cxnChg>
        <pc:cxnChg chg="add mod">
          <ac:chgData name="Harrison, James H (jhh5y)" userId="b54e91c0-fe5f-4cdd-a96e-e47c544bc298" providerId="ADAL" clId="{D10ED294-C85B-6145-89F8-1A152C13B206}" dt="2024-09-30T22:19:56.927" v="2403" actId="1037"/>
          <ac:cxnSpMkLst>
            <pc:docMk/>
            <pc:sldMk cId="2029034912" sldId="318"/>
            <ac:cxnSpMk id="66" creationId="{90EAD4FC-89A2-ADF7-2A3E-C7602877BA7A}"/>
          </ac:cxnSpMkLst>
        </pc:cxnChg>
        <pc:cxnChg chg="add mod">
          <ac:chgData name="Harrison, James H (jhh5y)" userId="b54e91c0-fe5f-4cdd-a96e-e47c544bc298" providerId="ADAL" clId="{D10ED294-C85B-6145-89F8-1A152C13B206}" dt="2024-09-30T22:19:56.927" v="2403" actId="1037"/>
          <ac:cxnSpMkLst>
            <pc:docMk/>
            <pc:sldMk cId="2029034912" sldId="318"/>
            <ac:cxnSpMk id="69" creationId="{D5BAE21C-6749-1AE5-85F4-0ECB5AA2748B}"/>
          </ac:cxnSpMkLst>
        </pc:cxnChg>
        <pc:cxnChg chg="add mod">
          <ac:chgData name="Harrison, James H (jhh5y)" userId="b54e91c0-fe5f-4cdd-a96e-e47c544bc298" providerId="ADAL" clId="{D10ED294-C85B-6145-89F8-1A152C13B206}" dt="2024-09-30T22:19:56.927" v="2403" actId="1037"/>
          <ac:cxnSpMkLst>
            <pc:docMk/>
            <pc:sldMk cId="2029034912" sldId="318"/>
            <ac:cxnSpMk id="72" creationId="{3C97E461-E2E0-3A41-DA88-CEE005B21B32}"/>
          </ac:cxnSpMkLst>
        </pc:cxnChg>
        <pc:cxnChg chg="add mod">
          <ac:chgData name="Harrison, James H (jhh5y)" userId="b54e91c0-fe5f-4cdd-a96e-e47c544bc298" providerId="ADAL" clId="{D10ED294-C85B-6145-89F8-1A152C13B206}" dt="2024-09-30T22:19:56.927" v="2403" actId="1037"/>
          <ac:cxnSpMkLst>
            <pc:docMk/>
            <pc:sldMk cId="2029034912" sldId="318"/>
            <ac:cxnSpMk id="75" creationId="{67F86705-9339-AB9C-0F1D-D079D391412D}"/>
          </ac:cxnSpMkLst>
        </pc:cxnChg>
        <pc:cxnChg chg="add mod">
          <ac:chgData name="Harrison, James H (jhh5y)" userId="b54e91c0-fe5f-4cdd-a96e-e47c544bc298" providerId="ADAL" clId="{D10ED294-C85B-6145-89F8-1A152C13B206}" dt="2024-09-30T22:19:56.927" v="2403" actId="1037"/>
          <ac:cxnSpMkLst>
            <pc:docMk/>
            <pc:sldMk cId="2029034912" sldId="318"/>
            <ac:cxnSpMk id="78" creationId="{D736C66A-B7A5-1DFF-9EE8-75FB1036EC87}"/>
          </ac:cxnSpMkLst>
        </pc:cxnChg>
        <pc:cxnChg chg="add mod">
          <ac:chgData name="Harrison, James H (jhh5y)" userId="b54e91c0-fe5f-4cdd-a96e-e47c544bc298" providerId="ADAL" clId="{D10ED294-C85B-6145-89F8-1A152C13B206}" dt="2024-09-30T22:19:56.927" v="2403" actId="1037"/>
          <ac:cxnSpMkLst>
            <pc:docMk/>
            <pc:sldMk cId="2029034912" sldId="318"/>
            <ac:cxnSpMk id="81" creationId="{F8832D40-B884-222E-BBA8-DE9B9CE730BE}"/>
          </ac:cxnSpMkLst>
        </pc:cxnChg>
        <pc:cxnChg chg="add mod">
          <ac:chgData name="Harrison, James H (jhh5y)" userId="b54e91c0-fe5f-4cdd-a96e-e47c544bc298" providerId="ADAL" clId="{D10ED294-C85B-6145-89F8-1A152C13B206}" dt="2024-09-30T22:18:35.844" v="2343" actId="1037"/>
          <ac:cxnSpMkLst>
            <pc:docMk/>
            <pc:sldMk cId="2029034912" sldId="318"/>
            <ac:cxnSpMk id="83" creationId="{9A0B10E7-9BA9-A925-9573-5219645428D2}"/>
          </ac:cxnSpMkLst>
        </pc:cxnChg>
        <pc:cxnChg chg="add mod">
          <ac:chgData name="Harrison, James H (jhh5y)" userId="b54e91c0-fe5f-4cdd-a96e-e47c544bc298" providerId="ADAL" clId="{D10ED294-C85B-6145-89F8-1A152C13B206}" dt="2024-09-30T22:19:15.124" v="2352" actId="1038"/>
          <ac:cxnSpMkLst>
            <pc:docMk/>
            <pc:sldMk cId="2029034912" sldId="318"/>
            <ac:cxnSpMk id="86" creationId="{F15219C5-71B9-BFEE-9691-1F9A7CEFE215}"/>
          </ac:cxnSpMkLst>
        </pc:cxnChg>
        <pc:cxnChg chg="add mod">
          <ac:chgData name="Harrison, James H (jhh5y)" userId="b54e91c0-fe5f-4cdd-a96e-e47c544bc298" providerId="ADAL" clId="{D10ED294-C85B-6145-89F8-1A152C13B206}" dt="2024-09-30T22:19:56.927" v="2403" actId="1037"/>
          <ac:cxnSpMkLst>
            <pc:docMk/>
            <pc:sldMk cId="2029034912" sldId="318"/>
            <ac:cxnSpMk id="91" creationId="{99518483-71B8-78C3-F7ED-78C7F633349B}"/>
          </ac:cxnSpMkLst>
        </pc:cxnChg>
        <pc:cxnChg chg="add mod">
          <ac:chgData name="Harrison, James H (jhh5y)" userId="b54e91c0-fe5f-4cdd-a96e-e47c544bc298" providerId="ADAL" clId="{D10ED294-C85B-6145-89F8-1A152C13B206}" dt="2024-09-30T22:19:56.927" v="2403" actId="1037"/>
          <ac:cxnSpMkLst>
            <pc:docMk/>
            <pc:sldMk cId="2029034912" sldId="318"/>
            <ac:cxnSpMk id="94" creationId="{EE4E7E68-800C-D27A-BD50-5A1DD9D3EA4C}"/>
          </ac:cxnSpMkLst>
        </pc:cxnChg>
        <pc:cxnChg chg="add mod">
          <ac:chgData name="Harrison, James H (jhh5y)" userId="b54e91c0-fe5f-4cdd-a96e-e47c544bc298" providerId="ADAL" clId="{D10ED294-C85B-6145-89F8-1A152C13B206}" dt="2024-09-30T22:19:56.927" v="2403" actId="1037"/>
          <ac:cxnSpMkLst>
            <pc:docMk/>
            <pc:sldMk cId="2029034912" sldId="318"/>
            <ac:cxnSpMk id="97" creationId="{46D2DE74-C034-9FC5-29E2-CB9B275178F9}"/>
          </ac:cxnSpMkLst>
        </pc:cxnChg>
        <pc:cxnChg chg="add mod">
          <ac:chgData name="Harrison, James H (jhh5y)" userId="b54e91c0-fe5f-4cdd-a96e-e47c544bc298" providerId="ADAL" clId="{D10ED294-C85B-6145-89F8-1A152C13B206}" dt="2024-09-30T22:19:56.927" v="2403" actId="1037"/>
          <ac:cxnSpMkLst>
            <pc:docMk/>
            <pc:sldMk cId="2029034912" sldId="318"/>
            <ac:cxnSpMk id="100" creationId="{0BD01235-3A67-EF28-0EA1-9624B8CB6E7E}"/>
          </ac:cxnSpMkLst>
        </pc:cxnChg>
        <pc:cxnChg chg="add mod">
          <ac:chgData name="Harrison, James H (jhh5y)" userId="b54e91c0-fe5f-4cdd-a96e-e47c544bc298" providerId="ADAL" clId="{D10ED294-C85B-6145-89F8-1A152C13B206}" dt="2024-09-30T22:19:56.927" v="2403" actId="1037"/>
          <ac:cxnSpMkLst>
            <pc:docMk/>
            <pc:sldMk cId="2029034912" sldId="318"/>
            <ac:cxnSpMk id="103" creationId="{FCBA829B-DC73-2F7A-BC5B-F4350B1B4E07}"/>
          </ac:cxnSpMkLst>
        </pc:cxnChg>
        <pc:cxnChg chg="mod">
          <ac:chgData name="Harrison, James H (jhh5y)" userId="b54e91c0-fe5f-4cdd-a96e-e47c544bc298" providerId="ADAL" clId="{D10ED294-C85B-6145-89F8-1A152C13B206}" dt="2024-09-30T22:04:51.274" v="2066"/>
          <ac:cxnSpMkLst>
            <pc:docMk/>
            <pc:sldMk cId="2029034912" sldId="318"/>
            <ac:cxnSpMk id="107" creationId="{902E8CF4-E1C7-8AD2-4DCE-093B1B7FF151}"/>
          </ac:cxnSpMkLst>
        </pc:cxnChg>
        <pc:cxnChg chg="mod">
          <ac:chgData name="Harrison, James H (jhh5y)" userId="b54e91c0-fe5f-4cdd-a96e-e47c544bc298" providerId="ADAL" clId="{D10ED294-C85B-6145-89F8-1A152C13B206}" dt="2024-09-30T22:04:51.274" v="2066"/>
          <ac:cxnSpMkLst>
            <pc:docMk/>
            <pc:sldMk cId="2029034912" sldId="318"/>
            <ac:cxnSpMk id="108" creationId="{63D7EEC1-EB71-CEAA-6A51-DAF3BBF736E1}"/>
          </ac:cxnSpMkLst>
        </pc:cxnChg>
        <pc:cxnChg chg="mod">
          <ac:chgData name="Harrison, James H (jhh5y)" userId="b54e91c0-fe5f-4cdd-a96e-e47c544bc298" providerId="ADAL" clId="{D10ED294-C85B-6145-89F8-1A152C13B206}" dt="2024-09-30T22:04:51.274" v="2066"/>
          <ac:cxnSpMkLst>
            <pc:docMk/>
            <pc:sldMk cId="2029034912" sldId="318"/>
            <ac:cxnSpMk id="109" creationId="{6B51C4FD-B484-193D-BCC5-8F87571C96A7}"/>
          </ac:cxnSpMkLst>
        </pc:cxnChg>
        <pc:cxnChg chg="mod">
          <ac:chgData name="Harrison, James H (jhh5y)" userId="b54e91c0-fe5f-4cdd-a96e-e47c544bc298" providerId="ADAL" clId="{D10ED294-C85B-6145-89F8-1A152C13B206}" dt="2024-09-30T22:05:00.464" v="2068"/>
          <ac:cxnSpMkLst>
            <pc:docMk/>
            <pc:sldMk cId="2029034912" sldId="318"/>
            <ac:cxnSpMk id="111" creationId="{923A628F-1AE3-394E-0E41-B1312E109957}"/>
          </ac:cxnSpMkLst>
        </pc:cxnChg>
        <pc:cxnChg chg="mod">
          <ac:chgData name="Harrison, James H (jhh5y)" userId="b54e91c0-fe5f-4cdd-a96e-e47c544bc298" providerId="ADAL" clId="{D10ED294-C85B-6145-89F8-1A152C13B206}" dt="2024-09-30T22:05:00.464" v="2068"/>
          <ac:cxnSpMkLst>
            <pc:docMk/>
            <pc:sldMk cId="2029034912" sldId="318"/>
            <ac:cxnSpMk id="112" creationId="{C920F4FE-63C3-5CAE-5631-05F05DC47472}"/>
          </ac:cxnSpMkLst>
        </pc:cxnChg>
        <pc:cxnChg chg="mod">
          <ac:chgData name="Harrison, James H (jhh5y)" userId="b54e91c0-fe5f-4cdd-a96e-e47c544bc298" providerId="ADAL" clId="{D10ED294-C85B-6145-89F8-1A152C13B206}" dt="2024-09-30T22:05:00.464" v="2068"/>
          <ac:cxnSpMkLst>
            <pc:docMk/>
            <pc:sldMk cId="2029034912" sldId="318"/>
            <ac:cxnSpMk id="113" creationId="{49419967-2378-847B-12B1-40591789F66F}"/>
          </ac:cxnSpMkLst>
        </pc:cxnChg>
        <pc:cxnChg chg="mod">
          <ac:chgData name="Harrison, James H (jhh5y)" userId="b54e91c0-fe5f-4cdd-a96e-e47c544bc298" providerId="ADAL" clId="{D10ED294-C85B-6145-89F8-1A152C13B206}" dt="2024-09-30T22:05:09.723" v="2070"/>
          <ac:cxnSpMkLst>
            <pc:docMk/>
            <pc:sldMk cId="2029034912" sldId="318"/>
            <ac:cxnSpMk id="115" creationId="{2966C2F3-5B91-1A3A-0F3F-C7E26661AE7F}"/>
          </ac:cxnSpMkLst>
        </pc:cxnChg>
        <pc:cxnChg chg="mod">
          <ac:chgData name="Harrison, James H (jhh5y)" userId="b54e91c0-fe5f-4cdd-a96e-e47c544bc298" providerId="ADAL" clId="{D10ED294-C85B-6145-89F8-1A152C13B206}" dt="2024-09-30T22:05:09.723" v="2070"/>
          <ac:cxnSpMkLst>
            <pc:docMk/>
            <pc:sldMk cId="2029034912" sldId="318"/>
            <ac:cxnSpMk id="116" creationId="{5ED6C74D-3AEB-13A2-9997-9DEE2C4667FE}"/>
          </ac:cxnSpMkLst>
        </pc:cxnChg>
        <pc:cxnChg chg="mod">
          <ac:chgData name="Harrison, James H (jhh5y)" userId="b54e91c0-fe5f-4cdd-a96e-e47c544bc298" providerId="ADAL" clId="{D10ED294-C85B-6145-89F8-1A152C13B206}" dt="2024-09-30T22:05:09.723" v="2070"/>
          <ac:cxnSpMkLst>
            <pc:docMk/>
            <pc:sldMk cId="2029034912" sldId="318"/>
            <ac:cxnSpMk id="117" creationId="{FEB3C278-FEC8-D898-4D86-27AB41A89A3D}"/>
          </ac:cxnSpMkLst>
        </pc:cxnChg>
        <pc:cxnChg chg="mod">
          <ac:chgData name="Harrison, James H (jhh5y)" userId="b54e91c0-fe5f-4cdd-a96e-e47c544bc298" providerId="ADAL" clId="{D10ED294-C85B-6145-89F8-1A152C13B206}" dt="2024-09-30T22:05:16.979" v="2072"/>
          <ac:cxnSpMkLst>
            <pc:docMk/>
            <pc:sldMk cId="2029034912" sldId="318"/>
            <ac:cxnSpMk id="119" creationId="{B8496FDF-65B9-170D-B2E0-680D90D321A5}"/>
          </ac:cxnSpMkLst>
        </pc:cxnChg>
        <pc:cxnChg chg="mod">
          <ac:chgData name="Harrison, James H (jhh5y)" userId="b54e91c0-fe5f-4cdd-a96e-e47c544bc298" providerId="ADAL" clId="{D10ED294-C85B-6145-89F8-1A152C13B206}" dt="2024-09-30T22:05:16.979" v="2072"/>
          <ac:cxnSpMkLst>
            <pc:docMk/>
            <pc:sldMk cId="2029034912" sldId="318"/>
            <ac:cxnSpMk id="120" creationId="{6CD333B2-30B0-8BB3-D4F6-18AA4DF29554}"/>
          </ac:cxnSpMkLst>
        </pc:cxnChg>
        <pc:cxnChg chg="mod">
          <ac:chgData name="Harrison, James H (jhh5y)" userId="b54e91c0-fe5f-4cdd-a96e-e47c544bc298" providerId="ADAL" clId="{D10ED294-C85B-6145-89F8-1A152C13B206}" dt="2024-09-30T22:05:16.979" v="2072"/>
          <ac:cxnSpMkLst>
            <pc:docMk/>
            <pc:sldMk cId="2029034912" sldId="318"/>
            <ac:cxnSpMk id="121" creationId="{914AB814-8EC3-CB11-4BDF-F14C0DD2C4AC}"/>
          </ac:cxnSpMkLst>
        </pc:cxnChg>
        <pc:cxnChg chg="mod">
          <ac:chgData name="Harrison, James H (jhh5y)" userId="b54e91c0-fe5f-4cdd-a96e-e47c544bc298" providerId="ADAL" clId="{D10ED294-C85B-6145-89F8-1A152C13B206}" dt="2024-09-30T22:05:27.070" v="2076"/>
          <ac:cxnSpMkLst>
            <pc:docMk/>
            <pc:sldMk cId="2029034912" sldId="318"/>
            <ac:cxnSpMk id="123" creationId="{053B194A-347E-CDBE-5F34-D90A68FE5AA0}"/>
          </ac:cxnSpMkLst>
        </pc:cxnChg>
        <pc:cxnChg chg="mod">
          <ac:chgData name="Harrison, James H (jhh5y)" userId="b54e91c0-fe5f-4cdd-a96e-e47c544bc298" providerId="ADAL" clId="{D10ED294-C85B-6145-89F8-1A152C13B206}" dt="2024-09-30T22:05:27.070" v="2076"/>
          <ac:cxnSpMkLst>
            <pc:docMk/>
            <pc:sldMk cId="2029034912" sldId="318"/>
            <ac:cxnSpMk id="124" creationId="{D95A21C4-CC68-04B1-1F4B-A90E8663612F}"/>
          </ac:cxnSpMkLst>
        </pc:cxnChg>
        <pc:cxnChg chg="mod">
          <ac:chgData name="Harrison, James H (jhh5y)" userId="b54e91c0-fe5f-4cdd-a96e-e47c544bc298" providerId="ADAL" clId="{D10ED294-C85B-6145-89F8-1A152C13B206}" dt="2024-09-30T22:05:27.070" v="2076"/>
          <ac:cxnSpMkLst>
            <pc:docMk/>
            <pc:sldMk cId="2029034912" sldId="318"/>
            <ac:cxnSpMk id="125" creationId="{3D619A9D-D78B-1181-27FF-6A02FC50190C}"/>
          </ac:cxnSpMkLst>
        </pc:cxnChg>
        <pc:cxnChg chg="mod">
          <ac:chgData name="Harrison, James H (jhh5y)" userId="b54e91c0-fe5f-4cdd-a96e-e47c544bc298" providerId="ADAL" clId="{D10ED294-C85B-6145-89F8-1A152C13B206}" dt="2024-09-30T22:07:05.628" v="2128"/>
          <ac:cxnSpMkLst>
            <pc:docMk/>
            <pc:sldMk cId="2029034912" sldId="318"/>
            <ac:cxnSpMk id="128" creationId="{201C269F-6349-E068-2E5E-66C10327D505}"/>
          </ac:cxnSpMkLst>
        </pc:cxnChg>
        <pc:cxnChg chg="mod">
          <ac:chgData name="Harrison, James H (jhh5y)" userId="b54e91c0-fe5f-4cdd-a96e-e47c544bc298" providerId="ADAL" clId="{D10ED294-C85B-6145-89F8-1A152C13B206}" dt="2024-09-30T22:07:05.628" v="2128"/>
          <ac:cxnSpMkLst>
            <pc:docMk/>
            <pc:sldMk cId="2029034912" sldId="318"/>
            <ac:cxnSpMk id="129" creationId="{23DF5008-203A-1DCC-720A-2391466D7AF5}"/>
          </ac:cxnSpMkLst>
        </pc:cxnChg>
        <pc:cxnChg chg="mod">
          <ac:chgData name="Harrison, James H (jhh5y)" userId="b54e91c0-fe5f-4cdd-a96e-e47c544bc298" providerId="ADAL" clId="{D10ED294-C85B-6145-89F8-1A152C13B206}" dt="2024-09-30T22:07:05.628" v="2128"/>
          <ac:cxnSpMkLst>
            <pc:docMk/>
            <pc:sldMk cId="2029034912" sldId="318"/>
            <ac:cxnSpMk id="130" creationId="{2CD39B22-FB0E-3A1F-C57B-AED2B2ADE4C9}"/>
          </ac:cxnSpMkLst>
        </pc:cxnChg>
        <pc:cxnChg chg="mod">
          <ac:chgData name="Harrison, James H (jhh5y)" userId="b54e91c0-fe5f-4cdd-a96e-e47c544bc298" providerId="ADAL" clId="{D10ED294-C85B-6145-89F8-1A152C13B206}" dt="2024-09-30T22:07:05.829" v="2129"/>
          <ac:cxnSpMkLst>
            <pc:docMk/>
            <pc:sldMk cId="2029034912" sldId="318"/>
            <ac:cxnSpMk id="132" creationId="{F2505DA4-7AF1-A001-D9DF-CE436AFF6B36}"/>
          </ac:cxnSpMkLst>
        </pc:cxnChg>
        <pc:cxnChg chg="mod">
          <ac:chgData name="Harrison, James H (jhh5y)" userId="b54e91c0-fe5f-4cdd-a96e-e47c544bc298" providerId="ADAL" clId="{D10ED294-C85B-6145-89F8-1A152C13B206}" dt="2024-09-30T22:07:05.829" v="2129"/>
          <ac:cxnSpMkLst>
            <pc:docMk/>
            <pc:sldMk cId="2029034912" sldId="318"/>
            <ac:cxnSpMk id="133" creationId="{A3E3D320-106A-7092-7D13-901DF40E6350}"/>
          </ac:cxnSpMkLst>
        </pc:cxnChg>
        <pc:cxnChg chg="mod">
          <ac:chgData name="Harrison, James H (jhh5y)" userId="b54e91c0-fe5f-4cdd-a96e-e47c544bc298" providerId="ADAL" clId="{D10ED294-C85B-6145-89F8-1A152C13B206}" dt="2024-09-30T22:07:05.829" v="2129"/>
          <ac:cxnSpMkLst>
            <pc:docMk/>
            <pc:sldMk cId="2029034912" sldId="318"/>
            <ac:cxnSpMk id="134" creationId="{16105B3E-1D04-8B5F-6857-B99D68625EAB}"/>
          </ac:cxnSpMkLst>
        </pc:cxnChg>
        <pc:cxnChg chg="mod">
          <ac:chgData name="Harrison, James H (jhh5y)" userId="b54e91c0-fe5f-4cdd-a96e-e47c544bc298" providerId="ADAL" clId="{D10ED294-C85B-6145-89F8-1A152C13B206}" dt="2024-09-30T22:08:42.969" v="2151"/>
          <ac:cxnSpMkLst>
            <pc:docMk/>
            <pc:sldMk cId="2029034912" sldId="318"/>
            <ac:cxnSpMk id="139" creationId="{89D07FF0-1ACE-ACC2-1EE8-E8445844D5E4}"/>
          </ac:cxnSpMkLst>
        </pc:cxnChg>
        <pc:cxnChg chg="mod">
          <ac:chgData name="Harrison, James H (jhh5y)" userId="b54e91c0-fe5f-4cdd-a96e-e47c544bc298" providerId="ADAL" clId="{D10ED294-C85B-6145-89F8-1A152C13B206}" dt="2024-09-30T22:08:42.969" v="2151"/>
          <ac:cxnSpMkLst>
            <pc:docMk/>
            <pc:sldMk cId="2029034912" sldId="318"/>
            <ac:cxnSpMk id="140" creationId="{1957F98B-23E4-2BC9-0D89-8DCBF0899191}"/>
          </ac:cxnSpMkLst>
        </pc:cxnChg>
        <pc:cxnChg chg="mod">
          <ac:chgData name="Harrison, James H (jhh5y)" userId="b54e91c0-fe5f-4cdd-a96e-e47c544bc298" providerId="ADAL" clId="{D10ED294-C85B-6145-89F8-1A152C13B206}" dt="2024-09-30T22:08:42.969" v="2151"/>
          <ac:cxnSpMkLst>
            <pc:docMk/>
            <pc:sldMk cId="2029034912" sldId="318"/>
            <ac:cxnSpMk id="141" creationId="{66101D1F-D157-C534-1DA2-FAD3A66770C4}"/>
          </ac:cxnSpMkLst>
        </pc:cxnChg>
        <pc:cxnChg chg="mod">
          <ac:chgData name="Harrison, James H (jhh5y)" userId="b54e91c0-fe5f-4cdd-a96e-e47c544bc298" providerId="ADAL" clId="{D10ED294-C85B-6145-89F8-1A152C13B206}" dt="2024-09-30T22:08:55.194" v="2154"/>
          <ac:cxnSpMkLst>
            <pc:docMk/>
            <pc:sldMk cId="2029034912" sldId="318"/>
            <ac:cxnSpMk id="143" creationId="{C8D46C75-8B0E-B49E-0B6D-5A65211E7CEC}"/>
          </ac:cxnSpMkLst>
        </pc:cxnChg>
        <pc:cxnChg chg="mod">
          <ac:chgData name="Harrison, James H (jhh5y)" userId="b54e91c0-fe5f-4cdd-a96e-e47c544bc298" providerId="ADAL" clId="{D10ED294-C85B-6145-89F8-1A152C13B206}" dt="2024-09-30T22:08:55.194" v="2154"/>
          <ac:cxnSpMkLst>
            <pc:docMk/>
            <pc:sldMk cId="2029034912" sldId="318"/>
            <ac:cxnSpMk id="144" creationId="{8D599973-7ECF-2E64-244C-B6AFB49A6EE6}"/>
          </ac:cxnSpMkLst>
        </pc:cxnChg>
        <pc:cxnChg chg="mod">
          <ac:chgData name="Harrison, James H (jhh5y)" userId="b54e91c0-fe5f-4cdd-a96e-e47c544bc298" providerId="ADAL" clId="{D10ED294-C85B-6145-89F8-1A152C13B206}" dt="2024-09-30T22:08:55.194" v="2154"/>
          <ac:cxnSpMkLst>
            <pc:docMk/>
            <pc:sldMk cId="2029034912" sldId="318"/>
            <ac:cxnSpMk id="145" creationId="{77F0DCA7-163D-B128-5CEE-940153CA417F}"/>
          </ac:cxnSpMkLst>
        </pc:cxnChg>
        <pc:cxnChg chg="mod">
          <ac:chgData name="Harrison, James H (jhh5y)" userId="b54e91c0-fe5f-4cdd-a96e-e47c544bc298" providerId="ADAL" clId="{D10ED294-C85B-6145-89F8-1A152C13B206}" dt="2024-09-30T22:09:02.891" v="2156"/>
          <ac:cxnSpMkLst>
            <pc:docMk/>
            <pc:sldMk cId="2029034912" sldId="318"/>
            <ac:cxnSpMk id="147" creationId="{94AAFFBF-5368-0A20-80C1-7997A11577AA}"/>
          </ac:cxnSpMkLst>
        </pc:cxnChg>
        <pc:cxnChg chg="mod">
          <ac:chgData name="Harrison, James H (jhh5y)" userId="b54e91c0-fe5f-4cdd-a96e-e47c544bc298" providerId="ADAL" clId="{D10ED294-C85B-6145-89F8-1A152C13B206}" dt="2024-09-30T22:09:02.891" v="2156"/>
          <ac:cxnSpMkLst>
            <pc:docMk/>
            <pc:sldMk cId="2029034912" sldId="318"/>
            <ac:cxnSpMk id="148" creationId="{CB1AEC19-556D-B037-F8E5-662E58DDC884}"/>
          </ac:cxnSpMkLst>
        </pc:cxnChg>
        <pc:cxnChg chg="mod">
          <ac:chgData name="Harrison, James H (jhh5y)" userId="b54e91c0-fe5f-4cdd-a96e-e47c544bc298" providerId="ADAL" clId="{D10ED294-C85B-6145-89F8-1A152C13B206}" dt="2024-09-30T22:09:02.891" v="2156"/>
          <ac:cxnSpMkLst>
            <pc:docMk/>
            <pc:sldMk cId="2029034912" sldId="318"/>
            <ac:cxnSpMk id="149" creationId="{A41FE660-A872-BA71-6A5F-71EB824BA84E}"/>
          </ac:cxnSpMkLst>
        </pc:cxnChg>
        <pc:cxnChg chg="mod">
          <ac:chgData name="Harrison, James H (jhh5y)" userId="b54e91c0-fe5f-4cdd-a96e-e47c544bc298" providerId="ADAL" clId="{D10ED294-C85B-6145-89F8-1A152C13B206}" dt="2024-09-30T22:09:08.352" v="2158"/>
          <ac:cxnSpMkLst>
            <pc:docMk/>
            <pc:sldMk cId="2029034912" sldId="318"/>
            <ac:cxnSpMk id="151" creationId="{F61BB2E2-28F5-1A86-42EC-47C1EB5F844A}"/>
          </ac:cxnSpMkLst>
        </pc:cxnChg>
        <pc:cxnChg chg="mod">
          <ac:chgData name="Harrison, James H (jhh5y)" userId="b54e91c0-fe5f-4cdd-a96e-e47c544bc298" providerId="ADAL" clId="{D10ED294-C85B-6145-89F8-1A152C13B206}" dt="2024-09-30T22:09:08.352" v="2158"/>
          <ac:cxnSpMkLst>
            <pc:docMk/>
            <pc:sldMk cId="2029034912" sldId="318"/>
            <ac:cxnSpMk id="152" creationId="{5DD66D09-1A7B-A994-B2E1-4D5C2432DA31}"/>
          </ac:cxnSpMkLst>
        </pc:cxnChg>
        <pc:cxnChg chg="mod">
          <ac:chgData name="Harrison, James H (jhh5y)" userId="b54e91c0-fe5f-4cdd-a96e-e47c544bc298" providerId="ADAL" clId="{D10ED294-C85B-6145-89F8-1A152C13B206}" dt="2024-09-30T22:09:08.352" v="2158"/>
          <ac:cxnSpMkLst>
            <pc:docMk/>
            <pc:sldMk cId="2029034912" sldId="318"/>
            <ac:cxnSpMk id="153" creationId="{3D454EB1-4F6F-AE68-ABA6-0CE396945226}"/>
          </ac:cxnSpMkLst>
        </pc:cxnChg>
        <pc:cxnChg chg="add mod">
          <ac:chgData name="Harrison, James H (jhh5y)" userId="b54e91c0-fe5f-4cdd-a96e-e47c544bc298" providerId="ADAL" clId="{D10ED294-C85B-6145-89F8-1A152C13B206}" dt="2024-09-30T22:25:56.764" v="2566" actId="1037"/>
          <ac:cxnSpMkLst>
            <pc:docMk/>
            <pc:sldMk cId="2029034912" sldId="318"/>
            <ac:cxnSpMk id="154" creationId="{692B903E-A2E3-3695-123D-43047DABCEC5}"/>
          </ac:cxnSpMkLst>
        </pc:cxnChg>
        <pc:cxnChg chg="mod">
          <ac:chgData name="Harrison, James H (jhh5y)" userId="b54e91c0-fe5f-4cdd-a96e-e47c544bc298" providerId="ADAL" clId="{D10ED294-C85B-6145-89F8-1A152C13B206}" dt="2024-09-30T22:16:48.695" v="2207"/>
          <ac:cxnSpMkLst>
            <pc:docMk/>
            <pc:sldMk cId="2029034912" sldId="318"/>
            <ac:cxnSpMk id="159" creationId="{3867C013-0D1C-FB12-D622-76DF0985FCEB}"/>
          </ac:cxnSpMkLst>
        </pc:cxnChg>
        <pc:cxnChg chg="mod">
          <ac:chgData name="Harrison, James H (jhh5y)" userId="b54e91c0-fe5f-4cdd-a96e-e47c544bc298" providerId="ADAL" clId="{D10ED294-C85B-6145-89F8-1A152C13B206}" dt="2024-09-30T22:16:48.695" v="2207"/>
          <ac:cxnSpMkLst>
            <pc:docMk/>
            <pc:sldMk cId="2029034912" sldId="318"/>
            <ac:cxnSpMk id="160" creationId="{DDC14D4B-4E96-1291-F956-03D1C4D9E308}"/>
          </ac:cxnSpMkLst>
        </pc:cxnChg>
        <pc:cxnChg chg="mod">
          <ac:chgData name="Harrison, James H (jhh5y)" userId="b54e91c0-fe5f-4cdd-a96e-e47c544bc298" providerId="ADAL" clId="{D10ED294-C85B-6145-89F8-1A152C13B206}" dt="2024-09-30T22:16:48.695" v="2207"/>
          <ac:cxnSpMkLst>
            <pc:docMk/>
            <pc:sldMk cId="2029034912" sldId="318"/>
            <ac:cxnSpMk id="161" creationId="{6501D2DB-5549-0FA6-7B8F-4D34EB14CFDE}"/>
          </ac:cxnSpMkLst>
        </pc:cxnChg>
        <pc:cxnChg chg="add mod">
          <ac:chgData name="Harrison, James H (jhh5y)" userId="b54e91c0-fe5f-4cdd-a96e-e47c544bc298" providerId="ADAL" clId="{D10ED294-C85B-6145-89F8-1A152C13B206}" dt="2024-09-30T22:19:56.927" v="2403" actId="1037"/>
          <ac:cxnSpMkLst>
            <pc:docMk/>
            <pc:sldMk cId="2029034912" sldId="318"/>
            <ac:cxnSpMk id="162" creationId="{FF2BBAC2-C2ED-00AA-9B1D-3E4C1AD59B71}"/>
          </ac:cxnSpMkLst>
        </pc:cxnChg>
        <pc:cxnChg chg="add mod">
          <ac:chgData name="Harrison, James H (jhh5y)" userId="b54e91c0-fe5f-4cdd-a96e-e47c544bc298" providerId="ADAL" clId="{D10ED294-C85B-6145-89F8-1A152C13B206}" dt="2024-09-30T22:21:24.157" v="2457" actId="1038"/>
          <ac:cxnSpMkLst>
            <pc:docMk/>
            <pc:sldMk cId="2029034912" sldId="318"/>
            <ac:cxnSpMk id="165" creationId="{CE3AE8A6-8C99-5218-9C39-55D6A80F8F56}"/>
          </ac:cxnSpMkLst>
        </pc:cxnChg>
        <pc:cxnChg chg="add mod">
          <ac:chgData name="Harrison, James H (jhh5y)" userId="b54e91c0-fe5f-4cdd-a96e-e47c544bc298" providerId="ADAL" clId="{D10ED294-C85B-6145-89F8-1A152C13B206}" dt="2024-09-30T22:25:51.924" v="2560" actId="1038"/>
          <ac:cxnSpMkLst>
            <pc:docMk/>
            <pc:sldMk cId="2029034912" sldId="318"/>
            <ac:cxnSpMk id="168" creationId="{BF0A7F6F-970B-78F5-0C2E-A6C2A8632E88}"/>
          </ac:cxnSpMkLst>
        </pc:cxnChg>
        <pc:cxnChg chg="mod">
          <ac:chgData name="Harrison, James H (jhh5y)" userId="b54e91c0-fe5f-4cdd-a96e-e47c544bc298" providerId="ADAL" clId="{D10ED294-C85B-6145-89F8-1A152C13B206}" dt="2024-09-30T22:23:42.476" v="2481"/>
          <ac:cxnSpMkLst>
            <pc:docMk/>
            <pc:sldMk cId="2029034912" sldId="318"/>
            <ac:cxnSpMk id="173" creationId="{CB618899-B430-1CD9-48E5-3BAE47EA401B}"/>
          </ac:cxnSpMkLst>
        </pc:cxnChg>
        <pc:cxnChg chg="mod">
          <ac:chgData name="Harrison, James H (jhh5y)" userId="b54e91c0-fe5f-4cdd-a96e-e47c544bc298" providerId="ADAL" clId="{D10ED294-C85B-6145-89F8-1A152C13B206}" dt="2024-09-30T22:23:42.476" v="2481"/>
          <ac:cxnSpMkLst>
            <pc:docMk/>
            <pc:sldMk cId="2029034912" sldId="318"/>
            <ac:cxnSpMk id="174" creationId="{E5D73680-04D0-7E96-2572-CC128B5094D3}"/>
          </ac:cxnSpMkLst>
        </pc:cxnChg>
        <pc:cxnChg chg="mod">
          <ac:chgData name="Harrison, James H (jhh5y)" userId="b54e91c0-fe5f-4cdd-a96e-e47c544bc298" providerId="ADAL" clId="{D10ED294-C85B-6145-89F8-1A152C13B206}" dt="2024-09-30T22:23:42.476" v="2481"/>
          <ac:cxnSpMkLst>
            <pc:docMk/>
            <pc:sldMk cId="2029034912" sldId="318"/>
            <ac:cxnSpMk id="175" creationId="{C3B3E96F-9689-6A25-33A2-F755B2DDD3EF}"/>
          </ac:cxnSpMkLst>
        </pc:cxnChg>
        <pc:cxnChg chg="mod">
          <ac:chgData name="Harrison, James H (jhh5y)" userId="b54e91c0-fe5f-4cdd-a96e-e47c544bc298" providerId="ADAL" clId="{D10ED294-C85B-6145-89F8-1A152C13B206}" dt="2024-09-30T22:23:50.679" v="2483"/>
          <ac:cxnSpMkLst>
            <pc:docMk/>
            <pc:sldMk cId="2029034912" sldId="318"/>
            <ac:cxnSpMk id="177" creationId="{F01EC40A-094B-1FEE-E0AD-BFC99061D066}"/>
          </ac:cxnSpMkLst>
        </pc:cxnChg>
        <pc:cxnChg chg="mod">
          <ac:chgData name="Harrison, James H (jhh5y)" userId="b54e91c0-fe5f-4cdd-a96e-e47c544bc298" providerId="ADAL" clId="{D10ED294-C85B-6145-89F8-1A152C13B206}" dt="2024-09-30T22:23:50.679" v="2483"/>
          <ac:cxnSpMkLst>
            <pc:docMk/>
            <pc:sldMk cId="2029034912" sldId="318"/>
            <ac:cxnSpMk id="178" creationId="{C5B41183-9C54-9CBE-DB3E-82BBE787B287}"/>
          </ac:cxnSpMkLst>
        </pc:cxnChg>
        <pc:cxnChg chg="mod">
          <ac:chgData name="Harrison, James H (jhh5y)" userId="b54e91c0-fe5f-4cdd-a96e-e47c544bc298" providerId="ADAL" clId="{D10ED294-C85B-6145-89F8-1A152C13B206}" dt="2024-09-30T22:23:50.679" v="2483"/>
          <ac:cxnSpMkLst>
            <pc:docMk/>
            <pc:sldMk cId="2029034912" sldId="318"/>
            <ac:cxnSpMk id="179" creationId="{DF72EDBF-3359-DB25-D0CB-9DD5DBFD77BB}"/>
          </ac:cxnSpMkLst>
        </pc:cxnChg>
        <pc:cxnChg chg="add mod">
          <ac:chgData name="Harrison, James H (jhh5y)" userId="b54e91c0-fe5f-4cdd-a96e-e47c544bc298" providerId="ADAL" clId="{D10ED294-C85B-6145-89F8-1A152C13B206}" dt="2024-09-30T22:26:08.572" v="2583" actId="1036"/>
          <ac:cxnSpMkLst>
            <pc:docMk/>
            <pc:sldMk cId="2029034912" sldId="318"/>
            <ac:cxnSpMk id="180" creationId="{E2A1988B-2ED9-33BE-731E-18C73A2F7123}"/>
          </ac:cxnSpMkLst>
        </pc:cxnChg>
        <pc:cxnChg chg="add mod">
          <ac:chgData name="Harrison, James H (jhh5y)" userId="b54e91c0-fe5f-4cdd-a96e-e47c544bc298" providerId="ADAL" clId="{D10ED294-C85B-6145-89F8-1A152C13B206}" dt="2024-09-30T22:26:08.572" v="2583" actId="1036"/>
          <ac:cxnSpMkLst>
            <pc:docMk/>
            <pc:sldMk cId="2029034912" sldId="318"/>
            <ac:cxnSpMk id="183" creationId="{85D8CCC7-EACB-EBD5-20D0-CF95F52BE1AF}"/>
          </ac:cxnSpMkLst>
        </pc:cxnChg>
        <pc:cxnChg chg="add mod">
          <ac:chgData name="Harrison, James H (jhh5y)" userId="b54e91c0-fe5f-4cdd-a96e-e47c544bc298" providerId="ADAL" clId="{D10ED294-C85B-6145-89F8-1A152C13B206}" dt="2024-09-30T22:26:08.572" v="2583" actId="1036"/>
          <ac:cxnSpMkLst>
            <pc:docMk/>
            <pc:sldMk cId="2029034912" sldId="318"/>
            <ac:cxnSpMk id="186" creationId="{5CDF9F9A-9FCE-2E72-BC38-F89A1EA59ABC}"/>
          </ac:cxnSpMkLst>
        </pc:cxnChg>
        <pc:cxnChg chg="add mod">
          <ac:chgData name="Harrison, James H (jhh5y)" userId="b54e91c0-fe5f-4cdd-a96e-e47c544bc298" providerId="ADAL" clId="{D10ED294-C85B-6145-89F8-1A152C13B206}" dt="2024-09-30T22:26:08.572" v="2583" actId="1036"/>
          <ac:cxnSpMkLst>
            <pc:docMk/>
            <pc:sldMk cId="2029034912" sldId="318"/>
            <ac:cxnSpMk id="189" creationId="{CB152E67-09AE-D1F7-EBAE-97F7472A19AF}"/>
          </ac:cxnSpMkLst>
        </pc:cxnChg>
        <pc:cxnChg chg="add mod">
          <ac:chgData name="Harrison, James H (jhh5y)" userId="b54e91c0-fe5f-4cdd-a96e-e47c544bc298" providerId="ADAL" clId="{D10ED294-C85B-6145-89F8-1A152C13B206}" dt="2024-09-30T22:26:08.572" v="2583" actId="1036"/>
          <ac:cxnSpMkLst>
            <pc:docMk/>
            <pc:sldMk cId="2029034912" sldId="318"/>
            <ac:cxnSpMk id="192" creationId="{B0F59EB4-2845-8AFE-3D96-0B0F7EE2B055}"/>
          </ac:cxnSpMkLst>
        </pc:cxnChg>
      </pc:sldChg>
      <pc:sldChg chg="addSp modSp add mod modTransition modAnim">
        <pc:chgData name="Harrison, James H (jhh5y)" userId="b54e91c0-fe5f-4cdd-a96e-e47c544bc298" providerId="ADAL" clId="{D10ED294-C85B-6145-89F8-1A152C13B206}" dt="2024-09-30T22:57:22.969" v="2809"/>
        <pc:sldMkLst>
          <pc:docMk/>
          <pc:sldMk cId="3235940073" sldId="318"/>
        </pc:sldMkLst>
        <pc:spChg chg="mod">
          <ac:chgData name="Harrison, James H (jhh5y)" userId="b54e91c0-fe5f-4cdd-a96e-e47c544bc298" providerId="ADAL" clId="{D10ED294-C85B-6145-89F8-1A152C13B206}" dt="2024-09-30T22:39:14.594" v="2709" actId="1038"/>
          <ac:spMkLst>
            <pc:docMk/>
            <pc:sldMk cId="3235940073" sldId="318"/>
            <ac:spMk id="4" creationId="{5B062DFF-9462-E025-EFAD-4F6D11D4EEB6}"/>
          </ac:spMkLst>
        </pc:spChg>
        <pc:spChg chg="add mod">
          <ac:chgData name="Harrison, James H (jhh5y)" userId="b54e91c0-fe5f-4cdd-a96e-e47c544bc298" providerId="ADAL" clId="{D10ED294-C85B-6145-89F8-1A152C13B206}" dt="2024-09-30T22:57:16.544" v="2808" actId="164"/>
          <ac:spMkLst>
            <pc:docMk/>
            <pc:sldMk cId="3235940073" sldId="318"/>
            <ac:spMk id="5" creationId="{89A5581C-DDEB-CAC7-C078-10DA124C51DE}"/>
          </ac:spMkLst>
        </pc:spChg>
        <pc:spChg chg="add mod">
          <ac:chgData name="Harrison, James H (jhh5y)" userId="b54e91c0-fe5f-4cdd-a96e-e47c544bc298" providerId="ADAL" clId="{D10ED294-C85B-6145-89F8-1A152C13B206}" dt="2024-09-30T22:57:16.544" v="2808" actId="164"/>
          <ac:spMkLst>
            <pc:docMk/>
            <pc:sldMk cId="3235940073" sldId="318"/>
            <ac:spMk id="7" creationId="{7DB909C1-3CCC-975F-E63B-1A78541A5BA0}"/>
          </ac:spMkLst>
        </pc:spChg>
        <pc:spChg chg="mod">
          <ac:chgData name="Harrison, James H (jhh5y)" userId="b54e91c0-fe5f-4cdd-a96e-e47c544bc298" providerId="ADAL" clId="{D10ED294-C85B-6145-89F8-1A152C13B206}" dt="2024-09-30T22:39:14.594" v="2709" actId="1038"/>
          <ac:spMkLst>
            <pc:docMk/>
            <pc:sldMk cId="3235940073" sldId="318"/>
            <ac:spMk id="17" creationId="{27925D77-4552-C85E-A9F4-D6705BEBF11A}"/>
          </ac:spMkLst>
        </pc:spChg>
        <pc:spChg chg="mod">
          <ac:chgData name="Harrison, James H (jhh5y)" userId="b54e91c0-fe5f-4cdd-a96e-e47c544bc298" providerId="ADAL" clId="{D10ED294-C85B-6145-89F8-1A152C13B206}" dt="2024-09-30T22:39:14.594" v="2709" actId="1038"/>
          <ac:spMkLst>
            <pc:docMk/>
            <pc:sldMk cId="3235940073" sldId="318"/>
            <ac:spMk id="18" creationId="{2859C06C-DEE0-CB8C-FF76-60B21B6952D3}"/>
          </ac:spMkLst>
        </pc:spChg>
        <pc:spChg chg="mod">
          <ac:chgData name="Harrison, James H (jhh5y)" userId="b54e91c0-fe5f-4cdd-a96e-e47c544bc298" providerId="ADAL" clId="{D10ED294-C85B-6145-89F8-1A152C13B206}" dt="2024-09-30T22:39:14.594" v="2709" actId="1038"/>
          <ac:spMkLst>
            <pc:docMk/>
            <pc:sldMk cId="3235940073" sldId="318"/>
            <ac:spMk id="19" creationId="{D7D963C0-72DC-9B5C-DC87-767DEC964A79}"/>
          </ac:spMkLst>
        </pc:spChg>
        <pc:spChg chg="mod">
          <ac:chgData name="Harrison, James H (jhh5y)" userId="b54e91c0-fe5f-4cdd-a96e-e47c544bc298" providerId="ADAL" clId="{D10ED294-C85B-6145-89F8-1A152C13B206}" dt="2024-09-30T22:39:14.594" v="2709" actId="1038"/>
          <ac:spMkLst>
            <pc:docMk/>
            <pc:sldMk cId="3235940073" sldId="318"/>
            <ac:spMk id="21" creationId="{905D294C-056B-E302-127D-DB797B4B4066}"/>
          </ac:spMkLst>
        </pc:spChg>
        <pc:spChg chg="mod">
          <ac:chgData name="Harrison, James H (jhh5y)" userId="b54e91c0-fe5f-4cdd-a96e-e47c544bc298" providerId="ADAL" clId="{D10ED294-C85B-6145-89F8-1A152C13B206}" dt="2024-09-30T22:39:14.594" v="2709" actId="1038"/>
          <ac:spMkLst>
            <pc:docMk/>
            <pc:sldMk cId="3235940073" sldId="318"/>
            <ac:spMk id="22" creationId="{8A9E1888-782C-2F09-5F1A-DCF36C9DF906}"/>
          </ac:spMkLst>
        </pc:spChg>
        <pc:spChg chg="mod">
          <ac:chgData name="Harrison, James H (jhh5y)" userId="b54e91c0-fe5f-4cdd-a96e-e47c544bc298" providerId="ADAL" clId="{D10ED294-C85B-6145-89F8-1A152C13B206}" dt="2024-09-30T22:39:14.594" v="2709" actId="1038"/>
          <ac:spMkLst>
            <pc:docMk/>
            <pc:sldMk cId="3235940073" sldId="318"/>
            <ac:spMk id="23" creationId="{0B09698C-76B2-FC45-FD7E-D9B8B48B8B45}"/>
          </ac:spMkLst>
        </pc:spChg>
        <pc:spChg chg="mod">
          <ac:chgData name="Harrison, James H (jhh5y)" userId="b54e91c0-fe5f-4cdd-a96e-e47c544bc298" providerId="ADAL" clId="{D10ED294-C85B-6145-89F8-1A152C13B206}" dt="2024-09-30T22:39:14.594" v="2709" actId="1038"/>
          <ac:spMkLst>
            <pc:docMk/>
            <pc:sldMk cId="3235940073" sldId="318"/>
            <ac:spMk id="24" creationId="{5EECDD2F-C02D-E8DC-61CE-695394B17A90}"/>
          </ac:spMkLst>
        </pc:spChg>
        <pc:spChg chg="mod">
          <ac:chgData name="Harrison, James H (jhh5y)" userId="b54e91c0-fe5f-4cdd-a96e-e47c544bc298" providerId="ADAL" clId="{D10ED294-C85B-6145-89F8-1A152C13B206}" dt="2024-09-30T22:39:14.594" v="2709" actId="1038"/>
          <ac:spMkLst>
            <pc:docMk/>
            <pc:sldMk cId="3235940073" sldId="318"/>
            <ac:spMk id="25" creationId="{52A41F3A-22F6-2A6D-98C3-169F9AE9554A}"/>
          </ac:spMkLst>
        </pc:spChg>
        <pc:spChg chg="mod">
          <ac:chgData name="Harrison, James H (jhh5y)" userId="b54e91c0-fe5f-4cdd-a96e-e47c544bc298" providerId="ADAL" clId="{D10ED294-C85B-6145-89F8-1A152C13B206}" dt="2024-09-30T22:39:14.594" v="2709" actId="1038"/>
          <ac:spMkLst>
            <pc:docMk/>
            <pc:sldMk cId="3235940073" sldId="318"/>
            <ac:spMk id="26" creationId="{F2393059-C5ED-850A-5C24-DB67D001C5AD}"/>
          </ac:spMkLst>
        </pc:spChg>
        <pc:spChg chg="mod">
          <ac:chgData name="Harrison, James H (jhh5y)" userId="b54e91c0-fe5f-4cdd-a96e-e47c544bc298" providerId="ADAL" clId="{D10ED294-C85B-6145-89F8-1A152C13B206}" dt="2024-09-30T22:39:14.594" v="2709" actId="1038"/>
          <ac:spMkLst>
            <pc:docMk/>
            <pc:sldMk cId="3235940073" sldId="318"/>
            <ac:spMk id="27" creationId="{8E48B699-FA86-055B-129E-1351A08E20B6}"/>
          </ac:spMkLst>
        </pc:spChg>
        <pc:spChg chg="mod">
          <ac:chgData name="Harrison, James H (jhh5y)" userId="b54e91c0-fe5f-4cdd-a96e-e47c544bc298" providerId="ADAL" clId="{D10ED294-C85B-6145-89F8-1A152C13B206}" dt="2024-09-30T22:39:14.594" v="2709" actId="1038"/>
          <ac:spMkLst>
            <pc:docMk/>
            <pc:sldMk cId="3235940073" sldId="318"/>
            <ac:spMk id="28" creationId="{C9A60B0C-77DB-D2E4-2406-BEEAC44F0078}"/>
          </ac:spMkLst>
        </pc:spChg>
        <pc:spChg chg="mod">
          <ac:chgData name="Harrison, James H (jhh5y)" userId="b54e91c0-fe5f-4cdd-a96e-e47c544bc298" providerId="ADAL" clId="{D10ED294-C85B-6145-89F8-1A152C13B206}" dt="2024-09-30T22:39:14.594" v="2709" actId="1038"/>
          <ac:spMkLst>
            <pc:docMk/>
            <pc:sldMk cId="3235940073" sldId="318"/>
            <ac:spMk id="29" creationId="{2BBDBCAF-F789-1A9E-F3C1-3F80214B0F40}"/>
          </ac:spMkLst>
        </pc:spChg>
        <pc:spChg chg="mod">
          <ac:chgData name="Harrison, James H (jhh5y)" userId="b54e91c0-fe5f-4cdd-a96e-e47c544bc298" providerId="ADAL" clId="{D10ED294-C85B-6145-89F8-1A152C13B206}" dt="2024-09-30T22:39:14.594" v="2709" actId="1038"/>
          <ac:spMkLst>
            <pc:docMk/>
            <pc:sldMk cId="3235940073" sldId="318"/>
            <ac:spMk id="30" creationId="{2E84BC6D-3196-8ADC-3E08-42F57D80CA56}"/>
          </ac:spMkLst>
        </pc:spChg>
        <pc:spChg chg="mod">
          <ac:chgData name="Harrison, James H (jhh5y)" userId="b54e91c0-fe5f-4cdd-a96e-e47c544bc298" providerId="ADAL" clId="{D10ED294-C85B-6145-89F8-1A152C13B206}" dt="2024-09-30T22:39:14.594" v="2709" actId="1038"/>
          <ac:spMkLst>
            <pc:docMk/>
            <pc:sldMk cId="3235940073" sldId="318"/>
            <ac:spMk id="31" creationId="{9E64BAF7-4D40-046B-8CAC-E84C232AB9DC}"/>
          </ac:spMkLst>
        </pc:spChg>
        <pc:spChg chg="mod">
          <ac:chgData name="Harrison, James H (jhh5y)" userId="b54e91c0-fe5f-4cdd-a96e-e47c544bc298" providerId="ADAL" clId="{D10ED294-C85B-6145-89F8-1A152C13B206}" dt="2024-09-30T22:39:14.594" v="2709" actId="1038"/>
          <ac:spMkLst>
            <pc:docMk/>
            <pc:sldMk cId="3235940073" sldId="318"/>
            <ac:spMk id="32" creationId="{6A150BC5-A4F2-8329-E49F-5029DFD4D611}"/>
          </ac:spMkLst>
        </pc:spChg>
        <pc:spChg chg="mod">
          <ac:chgData name="Harrison, James H (jhh5y)" userId="b54e91c0-fe5f-4cdd-a96e-e47c544bc298" providerId="ADAL" clId="{D10ED294-C85B-6145-89F8-1A152C13B206}" dt="2024-09-30T22:39:14.594" v="2709" actId="1038"/>
          <ac:spMkLst>
            <pc:docMk/>
            <pc:sldMk cId="3235940073" sldId="318"/>
            <ac:spMk id="33" creationId="{3049081C-9EB4-FE01-242A-B97936100331}"/>
          </ac:spMkLst>
        </pc:spChg>
        <pc:spChg chg="mod">
          <ac:chgData name="Harrison, James H (jhh5y)" userId="b54e91c0-fe5f-4cdd-a96e-e47c544bc298" providerId="ADAL" clId="{D10ED294-C85B-6145-89F8-1A152C13B206}" dt="2024-09-30T22:39:14.594" v="2709" actId="1038"/>
          <ac:spMkLst>
            <pc:docMk/>
            <pc:sldMk cId="3235940073" sldId="318"/>
            <ac:spMk id="34" creationId="{463CD5F2-D455-63BA-746A-74E72FD0224F}"/>
          </ac:spMkLst>
        </pc:spChg>
        <pc:spChg chg="mod">
          <ac:chgData name="Harrison, James H (jhh5y)" userId="b54e91c0-fe5f-4cdd-a96e-e47c544bc298" providerId="ADAL" clId="{D10ED294-C85B-6145-89F8-1A152C13B206}" dt="2024-09-30T22:39:14.594" v="2709" actId="1038"/>
          <ac:spMkLst>
            <pc:docMk/>
            <pc:sldMk cId="3235940073" sldId="318"/>
            <ac:spMk id="46" creationId="{4C6045E6-874C-BD98-E14A-D890FD11B3D4}"/>
          </ac:spMkLst>
        </pc:spChg>
        <pc:spChg chg="mod">
          <ac:chgData name="Harrison, James H (jhh5y)" userId="b54e91c0-fe5f-4cdd-a96e-e47c544bc298" providerId="ADAL" clId="{D10ED294-C85B-6145-89F8-1A152C13B206}" dt="2024-09-30T22:39:14.594" v="2709" actId="1038"/>
          <ac:spMkLst>
            <pc:docMk/>
            <pc:sldMk cId="3235940073" sldId="318"/>
            <ac:spMk id="64" creationId="{78202225-7314-4E88-476A-52F44CB8511A}"/>
          </ac:spMkLst>
        </pc:spChg>
        <pc:spChg chg="mod">
          <ac:chgData name="Harrison, James H (jhh5y)" userId="b54e91c0-fe5f-4cdd-a96e-e47c544bc298" providerId="ADAL" clId="{D10ED294-C85B-6145-89F8-1A152C13B206}" dt="2024-09-30T22:39:14.594" v="2709" actId="1038"/>
          <ac:spMkLst>
            <pc:docMk/>
            <pc:sldMk cId="3235940073" sldId="318"/>
            <ac:spMk id="70" creationId="{5B4CEA99-BDBC-4644-8AF2-DCBC9326B2E3}"/>
          </ac:spMkLst>
        </pc:spChg>
        <pc:spChg chg="mod">
          <ac:chgData name="Harrison, James H (jhh5y)" userId="b54e91c0-fe5f-4cdd-a96e-e47c544bc298" providerId="ADAL" clId="{D10ED294-C85B-6145-89F8-1A152C13B206}" dt="2024-09-30T22:39:14.594" v="2709" actId="1038"/>
          <ac:spMkLst>
            <pc:docMk/>
            <pc:sldMk cId="3235940073" sldId="318"/>
            <ac:spMk id="95" creationId="{04F10B6F-0D27-13ED-3483-7E3BA020C45C}"/>
          </ac:spMkLst>
        </pc:spChg>
        <pc:spChg chg="mod">
          <ac:chgData name="Harrison, James H (jhh5y)" userId="b54e91c0-fe5f-4cdd-a96e-e47c544bc298" providerId="ADAL" clId="{D10ED294-C85B-6145-89F8-1A152C13B206}" dt="2024-09-30T22:39:14.594" v="2709" actId="1038"/>
          <ac:spMkLst>
            <pc:docMk/>
            <pc:sldMk cId="3235940073" sldId="318"/>
            <ac:spMk id="96" creationId="{CA262DE2-40CC-6F95-4AE1-EA74AC5FBB23}"/>
          </ac:spMkLst>
        </pc:spChg>
        <pc:spChg chg="mod">
          <ac:chgData name="Harrison, James H (jhh5y)" userId="b54e91c0-fe5f-4cdd-a96e-e47c544bc298" providerId="ADAL" clId="{D10ED294-C85B-6145-89F8-1A152C13B206}" dt="2024-09-30T22:39:14.594" v="2709" actId="1038"/>
          <ac:spMkLst>
            <pc:docMk/>
            <pc:sldMk cId="3235940073" sldId="318"/>
            <ac:spMk id="97" creationId="{F66A1F83-F797-0A56-9152-DFBB565C3544}"/>
          </ac:spMkLst>
        </pc:spChg>
        <pc:spChg chg="mod">
          <ac:chgData name="Harrison, James H (jhh5y)" userId="b54e91c0-fe5f-4cdd-a96e-e47c544bc298" providerId="ADAL" clId="{D10ED294-C85B-6145-89F8-1A152C13B206}" dt="2024-09-30T22:39:14.594" v="2709" actId="1038"/>
          <ac:spMkLst>
            <pc:docMk/>
            <pc:sldMk cId="3235940073" sldId="318"/>
            <ac:spMk id="115" creationId="{93AB08BB-6A85-3D7A-98C1-37535AE5FD38}"/>
          </ac:spMkLst>
        </pc:spChg>
        <pc:spChg chg="mod">
          <ac:chgData name="Harrison, James H (jhh5y)" userId="b54e91c0-fe5f-4cdd-a96e-e47c544bc298" providerId="ADAL" clId="{D10ED294-C85B-6145-89F8-1A152C13B206}" dt="2024-09-30T22:39:14.594" v="2709" actId="1038"/>
          <ac:spMkLst>
            <pc:docMk/>
            <pc:sldMk cId="3235940073" sldId="318"/>
            <ac:spMk id="121" creationId="{096A1384-D5BE-A094-BAD3-3146A84278BF}"/>
          </ac:spMkLst>
        </pc:spChg>
        <pc:spChg chg="mod">
          <ac:chgData name="Harrison, James H (jhh5y)" userId="b54e91c0-fe5f-4cdd-a96e-e47c544bc298" providerId="ADAL" clId="{D10ED294-C85B-6145-89F8-1A152C13B206}" dt="2024-09-30T22:39:14.594" v="2709" actId="1038"/>
          <ac:spMkLst>
            <pc:docMk/>
            <pc:sldMk cId="3235940073" sldId="318"/>
            <ac:spMk id="124" creationId="{5ACC7EA0-2B89-B1C4-244D-17C2B16DD8F2}"/>
          </ac:spMkLst>
        </pc:spChg>
        <pc:spChg chg="mod">
          <ac:chgData name="Harrison, James H (jhh5y)" userId="b54e91c0-fe5f-4cdd-a96e-e47c544bc298" providerId="ADAL" clId="{D10ED294-C85B-6145-89F8-1A152C13B206}" dt="2024-09-30T22:39:14.594" v="2709" actId="1038"/>
          <ac:spMkLst>
            <pc:docMk/>
            <pc:sldMk cId="3235940073" sldId="318"/>
            <ac:spMk id="133" creationId="{875ECE6A-D436-14F1-28BE-C70D4C600471}"/>
          </ac:spMkLst>
        </pc:spChg>
        <pc:spChg chg="mod">
          <ac:chgData name="Harrison, James H (jhh5y)" userId="b54e91c0-fe5f-4cdd-a96e-e47c544bc298" providerId="ADAL" clId="{D10ED294-C85B-6145-89F8-1A152C13B206}" dt="2024-09-30T22:39:14.594" v="2709" actId="1038"/>
          <ac:spMkLst>
            <pc:docMk/>
            <pc:sldMk cId="3235940073" sldId="318"/>
            <ac:spMk id="139" creationId="{94AB68CC-54CA-7F03-5BD8-58DE7D50D5E5}"/>
          </ac:spMkLst>
        </pc:spChg>
        <pc:grpChg chg="add mod">
          <ac:chgData name="Harrison, James H (jhh5y)" userId="b54e91c0-fe5f-4cdd-a96e-e47c544bc298" providerId="ADAL" clId="{D10ED294-C85B-6145-89F8-1A152C13B206}" dt="2024-09-30T22:57:16.544" v="2808" actId="164"/>
          <ac:grpSpMkLst>
            <pc:docMk/>
            <pc:sldMk cId="3235940073" sldId="318"/>
            <ac:grpSpMk id="8" creationId="{A15152D5-CFD3-984E-9C6B-1E73968294F6}"/>
          </ac:grpSpMkLst>
        </pc:grpChg>
        <pc:grpChg chg="mod">
          <ac:chgData name="Harrison, James H (jhh5y)" userId="b54e91c0-fe5f-4cdd-a96e-e47c544bc298" providerId="ADAL" clId="{D10ED294-C85B-6145-89F8-1A152C13B206}" dt="2024-09-30T22:39:14.594" v="2709" actId="1038"/>
          <ac:grpSpMkLst>
            <pc:docMk/>
            <pc:sldMk cId="3235940073" sldId="318"/>
            <ac:grpSpMk id="35" creationId="{76A57FB3-F6A3-4B76-F65C-7F9AA1FA2B4B}"/>
          </ac:grpSpMkLst>
        </pc:grpChg>
        <pc:grpChg chg="mod">
          <ac:chgData name="Harrison, James H (jhh5y)" userId="b54e91c0-fe5f-4cdd-a96e-e47c544bc298" providerId="ADAL" clId="{D10ED294-C85B-6145-89F8-1A152C13B206}" dt="2024-09-30T22:39:14.594" v="2709" actId="1038"/>
          <ac:grpSpMkLst>
            <pc:docMk/>
            <pc:sldMk cId="3235940073" sldId="318"/>
            <ac:grpSpMk id="39" creationId="{BC9E4883-1D0D-B732-B07D-C4883EB3D8D9}"/>
          </ac:grpSpMkLst>
        </pc:grpChg>
        <pc:grpChg chg="mod">
          <ac:chgData name="Harrison, James H (jhh5y)" userId="b54e91c0-fe5f-4cdd-a96e-e47c544bc298" providerId="ADAL" clId="{D10ED294-C85B-6145-89F8-1A152C13B206}" dt="2024-09-30T22:39:14.594" v="2709" actId="1038"/>
          <ac:grpSpMkLst>
            <pc:docMk/>
            <pc:sldMk cId="3235940073" sldId="318"/>
            <ac:grpSpMk id="48" creationId="{9764D8CC-63EA-F978-E327-19979695C498}"/>
          </ac:grpSpMkLst>
        </pc:grpChg>
        <pc:grpChg chg="mod">
          <ac:chgData name="Harrison, James H (jhh5y)" userId="b54e91c0-fe5f-4cdd-a96e-e47c544bc298" providerId="ADAL" clId="{D10ED294-C85B-6145-89F8-1A152C13B206}" dt="2024-09-30T22:39:14.594" v="2709" actId="1038"/>
          <ac:grpSpMkLst>
            <pc:docMk/>
            <pc:sldMk cId="3235940073" sldId="318"/>
            <ac:grpSpMk id="52" creationId="{73D48206-88E8-CC72-3B16-C84BD6B7AD86}"/>
          </ac:grpSpMkLst>
        </pc:grpChg>
        <pc:grpChg chg="mod">
          <ac:chgData name="Harrison, James H (jhh5y)" userId="b54e91c0-fe5f-4cdd-a96e-e47c544bc298" providerId="ADAL" clId="{D10ED294-C85B-6145-89F8-1A152C13B206}" dt="2024-09-30T22:39:14.594" v="2709" actId="1038"/>
          <ac:grpSpMkLst>
            <pc:docMk/>
            <pc:sldMk cId="3235940073" sldId="318"/>
            <ac:grpSpMk id="71" creationId="{8D59D3C1-5383-584D-1203-BB1548164C9B}"/>
          </ac:grpSpMkLst>
        </pc:grpChg>
        <pc:grpChg chg="mod">
          <ac:chgData name="Harrison, James H (jhh5y)" userId="b54e91c0-fe5f-4cdd-a96e-e47c544bc298" providerId="ADAL" clId="{D10ED294-C85B-6145-89F8-1A152C13B206}" dt="2024-09-30T22:39:14.594" v="2709" actId="1038"/>
          <ac:grpSpMkLst>
            <pc:docMk/>
            <pc:sldMk cId="3235940073" sldId="318"/>
            <ac:grpSpMk id="75" creationId="{6573449A-1FE8-B10C-570B-F934CBA2C95D}"/>
          </ac:grpSpMkLst>
        </pc:grpChg>
        <pc:grpChg chg="mod">
          <ac:chgData name="Harrison, James H (jhh5y)" userId="b54e91c0-fe5f-4cdd-a96e-e47c544bc298" providerId="ADAL" clId="{D10ED294-C85B-6145-89F8-1A152C13B206}" dt="2024-09-30T22:39:14.594" v="2709" actId="1038"/>
          <ac:grpSpMkLst>
            <pc:docMk/>
            <pc:sldMk cId="3235940073" sldId="318"/>
            <ac:grpSpMk id="79" creationId="{9464D741-57AE-6B9C-41B3-6D1EF99EB9DC}"/>
          </ac:grpSpMkLst>
        </pc:grpChg>
        <pc:grpChg chg="mod">
          <ac:chgData name="Harrison, James H (jhh5y)" userId="b54e91c0-fe5f-4cdd-a96e-e47c544bc298" providerId="ADAL" clId="{D10ED294-C85B-6145-89F8-1A152C13B206}" dt="2024-09-30T22:39:14.594" v="2709" actId="1038"/>
          <ac:grpSpMkLst>
            <pc:docMk/>
            <pc:sldMk cId="3235940073" sldId="318"/>
            <ac:grpSpMk id="83" creationId="{03EC48AF-BAA9-650D-5271-5856925698A3}"/>
          </ac:grpSpMkLst>
        </pc:grpChg>
        <pc:grpChg chg="mod">
          <ac:chgData name="Harrison, James H (jhh5y)" userId="b54e91c0-fe5f-4cdd-a96e-e47c544bc298" providerId="ADAL" clId="{D10ED294-C85B-6145-89F8-1A152C13B206}" dt="2024-09-30T22:39:14.594" v="2709" actId="1038"/>
          <ac:grpSpMkLst>
            <pc:docMk/>
            <pc:sldMk cId="3235940073" sldId="318"/>
            <ac:grpSpMk id="87" creationId="{6BC15760-42E5-F123-1A62-56A6B19EBE38}"/>
          </ac:grpSpMkLst>
        </pc:grpChg>
        <pc:grpChg chg="mod">
          <ac:chgData name="Harrison, James H (jhh5y)" userId="b54e91c0-fe5f-4cdd-a96e-e47c544bc298" providerId="ADAL" clId="{D10ED294-C85B-6145-89F8-1A152C13B206}" dt="2024-09-30T22:39:14.594" v="2709" actId="1038"/>
          <ac:grpSpMkLst>
            <pc:docMk/>
            <pc:sldMk cId="3235940073" sldId="318"/>
            <ac:grpSpMk id="91" creationId="{8BCF5717-8860-66BB-12B0-847B68359FFB}"/>
          </ac:grpSpMkLst>
        </pc:grpChg>
        <pc:grpChg chg="mod">
          <ac:chgData name="Harrison, James H (jhh5y)" userId="b54e91c0-fe5f-4cdd-a96e-e47c544bc298" providerId="ADAL" clId="{D10ED294-C85B-6145-89F8-1A152C13B206}" dt="2024-09-30T22:39:14.594" v="2709" actId="1038"/>
          <ac:grpSpMkLst>
            <pc:docMk/>
            <pc:sldMk cId="3235940073" sldId="318"/>
            <ac:grpSpMk id="98" creationId="{0E603E7A-C821-66F4-4BD2-819CE3E227E5}"/>
          </ac:grpSpMkLst>
        </pc:grpChg>
        <pc:grpChg chg="mod">
          <ac:chgData name="Harrison, James H (jhh5y)" userId="b54e91c0-fe5f-4cdd-a96e-e47c544bc298" providerId="ADAL" clId="{D10ED294-C85B-6145-89F8-1A152C13B206}" dt="2024-09-30T22:39:14.594" v="2709" actId="1038"/>
          <ac:grpSpMkLst>
            <pc:docMk/>
            <pc:sldMk cId="3235940073" sldId="318"/>
            <ac:grpSpMk id="102" creationId="{6F2671D7-7801-27EC-3569-079D472C8B66}"/>
          </ac:grpSpMkLst>
        </pc:grpChg>
        <pc:grpChg chg="mod">
          <ac:chgData name="Harrison, James H (jhh5y)" userId="b54e91c0-fe5f-4cdd-a96e-e47c544bc298" providerId="ADAL" clId="{D10ED294-C85B-6145-89F8-1A152C13B206}" dt="2024-09-30T22:39:14.594" v="2709" actId="1038"/>
          <ac:grpSpMkLst>
            <pc:docMk/>
            <pc:sldMk cId="3235940073" sldId="318"/>
            <ac:grpSpMk id="106" creationId="{9AEF600A-EA82-A6EB-1DA2-717B60B3556A}"/>
          </ac:grpSpMkLst>
        </pc:grpChg>
        <pc:grpChg chg="mod">
          <ac:chgData name="Harrison, James H (jhh5y)" userId="b54e91c0-fe5f-4cdd-a96e-e47c544bc298" providerId="ADAL" clId="{D10ED294-C85B-6145-89F8-1A152C13B206}" dt="2024-09-30T22:39:14.594" v="2709" actId="1038"/>
          <ac:grpSpMkLst>
            <pc:docMk/>
            <pc:sldMk cId="3235940073" sldId="318"/>
            <ac:grpSpMk id="110" creationId="{F251E799-1B95-5960-B0C0-00C716ABCEBE}"/>
          </ac:grpSpMkLst>
        </pc:grpChg>
        <pc:grpChg chg="mod">
          <ac:chgData name="Harrison, James H (jhh5y)" userId="b54e91c0-fe5f-4cdd-a96e-e47c544bc298" providerId="ADAL" clId="{D10ED294-C85B-6145-89F8-1A152C13B206}" dt="2024-09-30T22:39:14.594" v="2709" actId="1038"/>
          <ac:grpSpMkLst>
            <pc:docMk/>
            <pc:sldMk cId="3235940073" sldId="318"/>
            <ac:grpSpMk id="116" creationId="{3EE9A998-924D-0F65-986D-471A1133281D}"/>
          </ac:grpSpMkLst>
        </pc:grpChg>
        <pc:grpChg chg="mod">
          <ac:chgData name="Harrison, James H (jhh5y)" userId="b54e91c0-fe5f-4cdd-a96e-e47c544bc298" providerId="ADAL" clId="{D10ED294-C85B-6145-89F8-1A152C13B206}" dt="2024-09-30T22:39:14.594" v="2709" actId="1038"/>
          <ac:grpSpMkLst>
            <pc:docMk/>
            <pc:sldMk cId="3235940073" sldId="318"/>
            <ac:grpSpMk id="125" creationId="{1DD3D302-52E0-07F8-3CDD-40E8CA5A55CD}"/>
          </ac:grpSpMkLst>
        </pc:grpChg>
        <pc:grpChg chg="mod">
          <ac:chgData name="Harrison, James H (jhh5y)" userId="b54e91c0-fe5f-4cdd-a96e-e47c544bc298" providerId="ADAL" clId="{D10ED294-C85B-6145-89F8-1A152C13B206}" dt="2024-09-30T22:39:14.594" v="2709" actId="1038"/>
          <ac:grpSpMkLst>
            <pc:docMk/>
            <pc:sldMk cId="3235940073" sldId="318"/>
            <ac:grpSpMk id="129" creationId="{BCCA865F-3F80-A57D-1123-CD3B5E2B0FD1}"/>
          </ac:grpSpMkLst>
        </pc:grpChg>
        <pc:cxnChg chg="mod">
          <ac:chgData name="Harrison, James H (jhh5y)" userId="b54e91c0-fe5f-4cdd-a96e-e47c544bc298" providerId="ADAL" clId="{D10ED294-C85B-6145-89F8-1A152C13B206}" dt="2024-09-30T22:39:14.594" v="2709" actId="1038"/>
          <ac:cxnSpMkLst>
            <pc:docMk/>
            <pc:sldMk cId="3235940073" sldId="318"/>
            <ac:cxnSpMk id="36" creationId="{B18CD7B0-1998-9904-17FF-894B1CBD30D3}"/>
          </ac:cxnSpMkLst>
        </pc:cxnChg>
        <pc:cxnChg chg="mod">
          <ac:chgData name="Harrison, James H (jhh5y)" userId="b54e91c0-fe5f-4cdd-a96e-e47c544bc298" providerId="ADAL" clId="{D10ED294-C85B-6145-89F8-1A152C13B206}" dt="2024-09-30T22:39:14.594" v="2709" actId="1038"/>
          <ac:cxnSpMkLst>
            <pc:docMk/>
            <pc:sldMk cId="3235940073" sldId="318"/>
            <ac:cxnSpMk id="37" creationId="{D59BA4E1-47C1-841B-67E6-EDF29E46B00C}"/>
          </ac:cxnSpMkLst>
        </pc:cxnChg>
        <pc:cxnChg chg="mod">
          <ac:chgData name="Harrison, James H (jhh5y)" userId="b54e91c0-fe5f-4cdd-a96e-e47c544bc298" providerId="ADAL" clId="{D10ED294-C85B-6145-89F8-1A152C13B206}" dt="2024-09-30T22:39:14.594" v="2709" actId="1038"/>
          <ac:cxnSpMkLst>
            <pc:docMk/>
            <pc:sldMk cId="3235940073" sldId="318"/>
            <ac:cxnSpMk id="38" creationId="{52387D0D-2618-48ED-DB7F-9F68E11937A3}"/>
          </ac:cxnSpMkLst>
        </pc:cxnChg>
        <pc:cxnChg chg="mod">
          <ac:chgData name="Harrison, James H (jhh5y)" userId="b54e91c0-fe5f-4cdd-a96e-e47c544bc298" providerId="ADAL" clId="{D10ED294-C85B-6145-89F8-1A152C13B206}" dt="2024-09-30T22:39:14.594" v="2709" actId="1038"/>
          <ac:cxnSpMkLst>
            <pc:docMk/>
            <pc:sldMk cId="3235940073" sldId="318"/>
            <ac:cxnSpMk id="43" creationId="{6BD0481F-1545-9E02-C24A-46DD37E0D1FF}"/>
          </ac:cxnSpMkLst>
        </pc:cxnChg>
        <pc:cxnChg chg="mod">
          <ac:chgData name="Harrison, James H (jhh5y)" userId="b54e91c0-fe5f-4cdd-a96e-e47c544bc298" providerId="ADAL" clId="{D10ED294-C85B-6145-89F8-1A152C13B206}" dt="2024-09-30T22:39:14.594" v="2709" actId="1038"/>
          <ac:cxnSpMkLst>
            <pc:docMk/>
            <pc:sldMk cId="3235940073" sldId="318"/>
            <ac:cxnSpMk id="44" creationId="{6B1ECB8F-1B40-B6BE-4A41-1868C2F53738}"/>
          </ac:cxnSpMkLst>
        </pc:cxnChg>
        <pc:cxnChg chg="mod">
          <ac:chgData name="Harrison, James H (jhh5y)" userId="b54e91c0-fe5f-4cdd-a96e-e47c544bc298" providerId="ADAL" clId="{D10ED294-C85B-6145-89F8-1A152C13B206}" dt="2024-09-30T22:39:14.594" v="2709" actId="1038"/>
          <ac:cxnSpMkLst>
            <pc:docMk/>
            <pc:sldMk cId="3235940073" sldId="318"/>
            <ac:cxnSpMk id="45" creationId="{B0C6C00B-A3D9-E01A-6DB3-6BC4B1B50F45}"/>
          </ac:cxnSpMkLst>
        </pc:cxnChg>
        <pc:cxnChg chg="mod">
          <ac:chgData name="Harrison, James H (jhh5y)" userId="b54e91c0-fe5f-4cdd-a96e-e47c544bc298" providerId="ADAL" clId="{D10ED294-C85B-6145-89F8-1A152C13B206}" dt="2024-09-30T22:39:14.594" v="2709" actId="1038"/>
          <ac:cxnSpMkLst>
            <pc:docMk/>
            <pc:sldMk cId="3235940073" sldId="318"/>
            <ac:cxnSpMk id="47" creationId="{CF6D9111-FB5A-E8DD-36DE-42249810DBD4}"/>
          </ac:cxnSpMkLst>
        </pc:cxnChg>
        <pc:cxnChg chg="mod">
          <ac:chgData name="Harrison, James H (jhh5y)" userId="b54e91c0-fe5f-4cdd-a96e-e47c544bc298" providerId="ADAL" clId="{D10ED294-C85B-6145-89F8-1A152C13B206}" dt="2024-09-30T22:39:14.594" v="2709" actId="1038"/>
          <ac:cxnSpMkLst>
            <pc:docMk/>
            <pc:sldMk cId="3235940073" sldId="318"/>
            <ac:cxnSpMk id="56" creationId="{D65E742E-C9FC-1B98-4176-A43C275958A8}"/>
          </ac:cxnSpMkLst>
        </pc:cxnChg>
        <pc:cxnChg chg="mod">
          <ac:chgData name="Harrison, James H (jhh5y)" userId="b54e91c0-fe5f-4cdd-a96e-e47c544bc298" providerId="ADAL" clId="{D10ED294-C85B-6145-89F8-1A152C13B206}" dt="2024-09-30T22:39:14.594" v="2709" actId="1038"/>
          <ac:cxnSpMkLst>
            <pc:docMk/>
            <pc:sldMk cId="3235940073" sldId="318"/>
            <ac:cxnSpMk id="57" creationId="{B9B67A3C-799E-79BA-9102-A07F82AC24FF}"/>
          </ac:cxnSpMkLst>
        </pc:cxnChg>
        <pc:cxnChg chg="mod">
          <ac:chgData name="Harrison, James H (jhh5y)" userId="b54e91c0-fe5f-4cdd-a96e-e47c544bc298" providerId="ADAL" clId="{D10ED294-C85B-6145-89F8-1A152C13B206}" dt="2024-09-30T22:39:14.594" v="2709" actId="1038"/>
          <ac:cxnSpMkLst>
            <pc:docMk/>
            <pc:sldMk cId="3235940073" sldId="318"/>
            <ac:cxnSpMk id="58" creationId="{54E4A020-3646-5BE3-6C55-CD1AD03D4E8B}"/>
          </ac:cxnSpMkLst>
        </pc:cxnChg>
        <pc:cxnChg chg="mod">
          <ac:chgData name="Harrison, James H (jhh5y)" userId="b54e91c0-fe5f-4cdd-a96e-e47c544bc298" providerId="ADAL" clId="{D10ED294-C85B-6145-89F8-1A152C13B206}" dt="2024-09-30T22:39:14.594" v="2709" actId="1038"/>
          <ac:cxnSpMkLst>
            <pc:docMk/>
            <pc:sldMk cId="3235940073" sldId="318"/>
            <ac:cxnSpMk id="59" creationId="{8B1FCACD-FDBA-939D-9606-633D5B03AD0D}"/>
          </ac:cxnSpMkLst>
        </pc:cxnChg>
        <pc:cxnChg chg="mod">
          <ac:chgData name="Harrison, James H (jhh5y)" userId="b54e91c0-fe5f-4cdd-a96e-e47c544bc298" providerId="ADAL" clId="{D10ED294-C85B-6145-89F8-1A152C13B206}" dt="2024-09-30T22:39:14.594" v="2709" actId="1038"/>
          <ac:cxnSpMkLst>
            <pc:docMk/>
            <pc:sldMk cId="3235940073" sldId="318"/>
            <ac:cxnSpMk id="60" creationId="{E13DFB09-E3D2-E05B-FC25-5695B85D51A1}"/>
          </ac:cxnSpMkLst>
        </pc:cxnChg>
        <pc:cxnChg chg="mod">
          <ac:chgData name="Harrison, James H (jhh5y)" userId="b54e91c0-fe5f-4cdd-a96e-e47c544bc298" providerId="ADAL" clId="{D10ED294-C85B-6145-89F8-1A152C13B206}" dt="2024-09-30T22:39:14.594" v="2709" actId="1038"/>
          <ac:cxnSpMkLst>
            <pc:docMk/>
            <pc:sldMk cId="3235940073" sldId="318"/>
            <ac:cxnSpMk id="61" creationId="{A27F65BF-87EE-0700-3044-415C388E7DA6}"/>
          </ac:cxnSpMkLst>
        </pc:cxnChg>
        <pc:cxnChg chg="mod">
          <ac:chgData name="Harrison, James H (jhh5y)" userId="b54e91c0-fe5f-4cdd-a96e-e47c544bc298" providerId="ADAL" clId="{D10ED294-C85B-6145-89F8-1A152C13B206}" dt="2024-09-30T22:39:14.594" v="2709" actId="1038"/>
          <ac:cxnSpMkLst>
            <pc:docMk/>
            <pc:sldMk cId="3235940073" sldId="318"/>
            <ac:cxnSpMk id="62" creationId="{97AA1050-0DA1-5405-CA02-B3B6DBDEEC03}"/>
          </ac:cxnSpMkLst>
        </pc:cxnChg>
        <pc:cxnChg chg="mod">
          <ac:chgData name="Harrison, James H (jhh5y)" userId="b54e91c0-fe5f-4cdd-a96e-e47c544bc298" providerId="ADAL" clId="{D10ED294-C85B-6145-89F8-1A152C13B206}" dt="2024-09-30T22:39:14.594" v="2709" actId="1038"/>
          <ac:cxnSpMkLst>
            <pc:docMk/>
            <pc:sldMk cId="3235940073" sldId="318"/>
            <ac:cxnSpMk id="63" creationId="{8E43426F-BEF7-B2F7-89B1-D27CE6AD0476}"/>
          </ac:cxnSpMkLst>
        </pc:cxnChg>
        <pc:cxnChg chg="mod">
          <ac:chgData name="Harrison, James H (jhh5y)" userId="b54e91c0-fe5f-4cdd-a96e-e47c544bc298" providerId="ADAL" clId="{D10ED294-C85B-6145-89F8-1A152C13B206}" dt="2024-09-30T22:39:14.594" v="2709" actId="1038"/>
          <ac:cxnSpMkLst>
            <pc:docMk/>
            <pc:sldMk cId="3235940073" sldId="318"/>
            <ac:cxnSpMk id="65" creationId="{F290291D-6838-2CB3-6F52-21ACA854AA5D}"/>
          </ac:cxnSpMkLst>
        </pc:cxnChg>
        <pc:cxnChg chg="mod">
          <ac:chgData name="Harrison, James H (jhh5y)" userId="b54e91c0-fe5f-4cdd-a96e-e47c544bc298" providerId="ADAL" clId="{D10ED294-C85B-6145-89F8-1A152C13B206}" dt="2024-09-30T22:39:14.594" v="2709" actId="1038"/>
          <ac:cxnSpMkLst>
            <pc:docMk/>
            <pc:sldMk cId="3235940073" sldId="318"/>
            <ac:cxnSpMk id="66" creationId="{2BCBCB31-F3F5-B0F4-5385-735609A3663D}"/>
          </ac:cxnSpMkLst>
        </pc:cxnChg>
        <pc:cxnChg chg="mod">
          <ac:chgData name="Harrison, James H (jhh5y)" userId="b54e91c0-fe5f-4cdd-a96e-e47c544bc298" providerId="ADAL" clId="{D10ED294-C85B-6145-89F8-1A152C13B206}" dt="2024-09-30T22:39:14.594" v="2709" actId="1038"/>
          <ac:cxnSpMkLst>
            <pc:docMk/>
            <pc:sldMk cId="3235940073" sldId="318"/>
            <ac:cxnSpMk id="67" creationId="{05DB8EB3-F005-AE74-DADB-7BC77A994281}"/>
          </ac:cxnSpMkLst>
        </pc:cxnChg>
        <pc:cxnChg chg="mod">
          <ac:chgData name="Harrison, James H (jhh5y)" userId="b54e91c0-fe5f-4cdd-a96e-e47c544bc298" providerId="ADAL" clId="{D10ED294-C85B-6145-89F8-1A152C13B206}" dt="2024-09-30T22:39:14.594" v="2709" actId="1038"/>
          <ac:cxnSpMkLst>
            <pc:docMk/>
            <pc:sldMk cId="3235940073" sldId="318"/>
            <ac:cxnSpMk id="68" creationId="{61241FE2-F765-10FC-A0DD-1ECA3B05F1FB}"/>
          </ac:cxnSpMkLst>
        </pc:cxnChg>
        <pc:cxnChg chg="mod">
          <ac:chgData name="Harrison, James H (jhh5y)" userId="b54e91c0-fe5f-4cdd-a96e-e47c544bc298" providerId="ADAL" clId="{D10ED294-C85B-6145-89F8-1A152C13B206}" dt="2024-09-30T22:39:14.594" v="2709" actId="1038"/>
          <ac:cxnSpMkLst>
            <pc:docMk/>
            <pc:sldMk cId="3235940073" sldId="318"/>
            <ac:cxnSpMk id="69" creationId="{998C8C7C-16BD-33CF-A4BF-0FD4A8C3EF9E}"/>
          </ac:cxnSpMkLst>
        </pc:cxnChg>
        <pc:cxnChg chg="mod">
          <ac:chgData name="Harrison, James H (jhh5y)" userId="b54e91c0-fe5f-4cdd-a96e-e47c544bc298" providerId="ADAL" clId="{D10ED294-C85B-6145-89F8-1A152C13B206}" dt="2024-09-30T22:39:14.594" v="2709" actId="1038"/>
          <ac:cxnSpMkLst>
            <pc:docMk/>
            <pc:sldMk cId="3235940073" sldId="318"/>
            <ac:cxnSpMk id="114" creationId="{8FB7EBB1-B6EE-55E1-BA54-BF44F58CF40D}"/>
          </ac:cxnSpMkLst>
        </pc:cxnChg>
        <pc:cxnChg chg="mod">
          <ac:chgData name="Harrison, James H (jhh5y)" userId="b54e91c0-fe5f-4cdd-a96e-e47c544bc298" providerId="ADAL" clId="{D10ED294-C85B-6145-89F8-1A152C13B206}" dt="2024-09-30T22:39:14.594" v="2709" actId="1038"/>
          <ac:cxnSpMkLst>
            <pc:docMk/>
            <pc:sldMk cId="3235940073" sldId="318"/>
            <ac:cxnSpMk id="120" creationId="{46A20C69-D96B-FF98-F806-EBDD8704A5B9}"/>
          </ac:cxnSpMkLst>
        </pc:cxnChg>
        <pc:cxnChg chg="mod">
          <ac:chgData name="Harrison, James H (jhh5y)" userId="b54e91c0-fe5f-4cdd-a96e-e47c544bc298" providerId="ADAL" clId="{D10ED294-C85B-6145-89F8-1A152C13B206}" dt="2024-09-30T22:39:14.594" v="2709" actId="1038"/>
          <ac:cxnSpMkLst>
            <pc:docMk/>
            <pc:sldMk cId="3235940073" sldId="318"/>
            <ac:cxnSpMk id="122" creationId="{B175B0E9-41A0-7045-BBA6-0DE734CD2D2D}"/>
          </ac:cxnSpMkLst>
        </pc:cxnChg>
        <pc:cxnChg chg="mod">
          <ac:chgData name="Harrison, James H (jhh5y)" userId="b54e91c0-fe5f-4cdd-a96e-e47c544bc298" providerId="ADAL" clId="{D10ED294-C85B-6145-89F8-1A152C13B206}" dt="2024-09-30T22:39:14.594" v="2709" actId="1038"/>
          <ac:cxnSpMkLst>
            <pc:docMk/>
            <pc:sldMk cId="3235940073" sldId="318"/>
            <ac:cxnSpMk id="123" creationId="{404B74A5-B851-E7B0-7FDB-BF7D33D5EF09}"/>
          </ac:cxnSpMkLst>
        </pc:cxnChg>
        <pc:cxnChg chg="mod">
          <ac:chgData name="Harrison, James H (jhh5y)" userId="b54e91c0-fe5f-4cdd-a96e-e47c544bc298" providerId="ADAL" clId="{D10ED294-C85B-6145-89F8-1A152C13B206}" dt="2024-09-30T22:39:14.594" v="2709" actId="1038"/>
          <ac:cxnSpMkLst>
            <pc:docMk/>
            <pc:sldMk cId="3235940073" sldId="318"/>
            <ac:cxnSpMk id="134" creationId="{9B50F140-667A-5C82-C06C-377EA123CFC0}"/>
          </ac:cxnSpMkLst>
        </pc:cxnChg>
        <pc:cxnChg chg="mod">
          <ac:chgData name="Harrison, James H (jhh5y)" userId="b54e91c0-fe5f-4cdd-a96e-e47c544bc298" providerId="ADAL" clId="{D10ED294-C85B-6145-89F8-1A152C13B206}" dt="2024-09-30T22:39:14.594" v="2709" actId="1038"/>
          <ac:cxnSpMkLst>
            <pc:docMk/>
            <pc:sldMk cId="3235940073" sldId="318"/>
            <ac:cxnSpMk id="135" creationId="{C138BEE1-E570-E6E4-D555-54C7AD57DA37}"/>
          </ac:cxnSpMkLst>
        </pc:cxnChg>
        <pc:cxnChg chg="mod">
          <ac:chgData name="Harrison, James H (jhh5y)" userId="b54e91c0-fe5f-4cdd-a96e-e47c544bc298" providerId="ADAL" clId="{D10ED294-C85B-6145-89F8-1A152C13B206}" dt="2024-09-30T22:39:14.594" v="2709" actId="1038"/>
          <ac:cxnSpMkLst>
            <pc:docMk/>
            <pc:sldMk cId="3235940073" sldId="318"/>
            <ac:cxnSpMk id="136" creationId="{8D67A9C6-FA45-1C85-BD0B-F1EB808CC47E}"/>
          </ac:cxnSpMkLst>
        </pc:cxnChg>
        <pc:cxnChg chg="mod">
          <ac:chgData name="Harrison, James H (jhh5y)" userId="b54e91c0-fe5f-4cdd-a96e-e47c544bc298" providerId="ADAL" clId="{D10ED294-C85B-6145-89F8-1A152C13B206}" dt="2024-09-30T22:39:14.594" v="2709" actId="1038"/>
          <ac:cxnSpMkLst>
            <pc:docMk/>
            <pc:sldMk cId="3235940073" sldId="318"/>
            <ac:cxnSpMk id="137" creationId="{86735B70-1B6C-4A53-B6F9-9BAC043A999E}"/>
          </ac:cxnSpMkLst>
        </pc:cxnChg>
        <pc:cxnChg chg="mod">
          <ac:chgData name="Harrison, James H (jhh5y)" userId="b54e91c0-fe5f-4cdd-a96e-e47c544bc298" providerId="ADAL" clId="{D10ED294-C85B-6145-89F8-1A152C13B206}" dt="2024-09-30T22:39:14.594" v="2709" actId="1038"/>
          <ac:cxnSpMkLst>
            <pc:docMk/>
            <pc:sldMk cId="3235940073" sldId="318"/>
            <ac:cxnSpMk id="138" creationId="{49179977-FF57-75D0-2FA4-5146D01C63EA}"/>
          </ac:cxnSpMkLst>
        </pc:cxnChg>
      </pc:sldChg>
    </pc:docChg>
  </pc:docChgLst>
  <pc:docChgLst>
    <pc:chgData name="James Harrison" userId="b54e91c0-fe5f-4cdd-a96e-e47c544bc298" providerId="ADAL" clId="{0622BE9D-564E-2A44-9D4C-CCA94A6DDB6D}"/>
    <pc:docChg chg="undo custSel addSld delSld modSld">
      <pc:chgData name="James Harrison" userId="b54e91c0-fe5f-4cdd-a96e-e47c544bc298" providerId="ADAL" clId="{0622BE9D-564E-2A44-9D4C-CCA94A6DDB6D}" dt="2022-05-06T18:22:26.450" v="4974"/>
      <pc:docMkLst>
        <pc:docMk/>
      </pc:docMkLst>
      <pc:sldChg chg="addSp modSp mod modNotesTx">
        <pc:chgData name="James Harrison" userId="b54e91c0-fe5f-4cdd-a96e-e47c544bc298" providerId="ADAL" clId="{0622BE9D-564E-2A44-9D4C-CCA94A6DDB6D}" dt="2022-05-04T19:20:14.050" v="1883" actId="14100"/>
        <pc:sldMkLst>
          <pc:docMk/>
          <pc:sldMk cId="2865696464" sldId="259"/>
        </pc:sldMkLst>
        <pc:spChg chg="mod">
          <ac:chgData name="James Harrison" userId="b54e91c0-fe5f-4cdd-a96e-e47c544bc298" providerId="ADAL" clId="{0622BE9D-564E-2A44-9D4C-CCA94A6DDB6D}" dt="2022-05-04T19:06:10.521" v="1404" actId="20577"/>
          <ac:spMkLst>
            <pc:docMk/>
            <pc:sldMk cId="2865696464" sldId="259"/>
            <ac:spMk id="3" creationId="{C4C630BA-9D49-D344-97CD-7C35689E8408}"/>
          </ac:spMkLst>
        </pc:spChg>
        <pc:spChg chg="add mod">
          <ac:chgData name="James Harrison" userId="b54e91c0-fe5f-4cdd-a96e-e47c544bc298" providerId="ADAL" clId="{0622BE9D-564E-2A44-9D4C-CCA94A6DDB6D}" dt="2022-05-04T19:20:14.050" v="1883" actId="14100"/>
          <ac:spMkLst>
            <pc:docMk/>
            <pc:sldMk cId="2865696464" sldId="259"/>
            <ac:spMk id="4" creationId="{841A67E6-3D07-62D4-7B6E-245F5E6A74CA}"/>
          </ac:spMkLst>
        </pc:spChg>
      </pc:sldChg>
      <pc:sldChg chg="addSp delSp modSp mod">
        <pc:chgData name="James Harrison" userId="b54e91c0-fe5f-4cdd-a96e-e47c544bc298" providerId="ADAL" clId="{0622BE9D-564E-2A44-9D4C-CCA94A6DDB6D}" dt="2022-05-06T16:47:41.799" v="4720" actId="20577"/>
        <pc:sldMkLst>
          <pc:docMk/>
          <pc:sldMk cId="3880651172" sldId="260"/>
        </pc:sldMkLst>
        <pc:spChg chg="mod">
          <ac:chgData name="James Harrison" userId="b54e91c0-fe5f-4cdd-a96e-e47c544bc298" providerId="ADAL" clId="{0622BE9D-564E-2A44-9D4C-CCA94A6DDB6D}" dt="2022-05-04T19:01:31.185" v="1310" actId="113"/>
          <ac:spMkLst>
            <pc:docMk/>
            <pc:sldMk cId="3880651172" sldId="260"/>
            <ac:spMk id="2" creationId="{6A2D414C-30B3-FF4E-A975-5005783B96D1}"/>
          </ac:spMkLst>
        </pc:spChg>
        <pc:spChg chg="mod">
          <ac:chgData name="James Harrison" userId="b54e91c0-fe5f-4cdd-a96e-e47c544bc298" providerId="ADAL" clId="{0622BE9D-564E-2A44-9D4C-CCA94A6DDB6D}" dt="2022-05-06T16:47:41.799" v="4720" actId="20577"/>
          <ac:spMkLst>
            <pc:docMk/>
            <pc:sldMk cId="3880651172" sldId="260"/>
            <ac:spMk id="3" creationId="{CBE63CC1-6763-F844-BAA2-31F9FF073DE4}"/>
          </ac:spMkLst>
        </pc:spChg>
        <pc:spChg chg="add mod">
          <ac:chgData name="James Harrison" userId="b54e91c0-fe5f-4cdd-a96e-e47c544bc298" providerId="ADAL" clId="{0622BE9D-564E-2A44-9D4C-CCA94A6DDB6D}" dt="2022-05-04T19:22:41.314" v="1936" actId="1037"/>
          <ac:spMkLst>
            <pc:docMk/>
            <pc:sldMk cId="3880651172" sldId="260"/>
            <ac:spMk id="9" creationId="{BE7C89DB-2F1E-E04E-C1E1-D1A37158DA51}"/>
          </ac:spMkLst>
        </pc:spChg>
        <pc:spChg chg="add del mod">
          <ac:chgData name="James Harrison" userId="b54e91c0-fe5f-4cdd-a96e-e47c544bc298" providerId="ADAL" clId="{0622BE9D-564E-2A44-9D4C-CCA94A6DDB6D}" dt="2022-05-04T19:25:56.143" v="1953"/>
          <ac:spMkLst>
            <pc:docMk/>
            <pc:sldMk cId="3880651172" sldId="260"/>
            <ac:spMk id="17" creationId="{525C83AD-05C3-C525-8C55-9C1F181CF622}"/>
          </ac:spMkLst>
        </pc:spChg>
        <pc:spChg chg="add mod">
          <ac:chgData name="James Harrison" userId="b54e91c0-fe5f-4cdd-a96e-e47c544bc298" providerId="ADAL" clId="{0622BE9D-564E-2A44-9D4C-CCA94A6DDB6D}" dt="2022-05-04T19:25:56.171" v="1954"/>
          <ac:spMkLst>
            <pc:docMk/>
            <pc:sldMk cId="3880651172" sldId="260"/>
            <ac:spMk id="18" creationId="{8C9968A8-49AA-AFFF-24FF-782C90FBDEA4}"/>
          </ac:spMkLst>
        </pc:spChg>
        <pc:picChg chg="add mod">
          <ac:chgData name="James Harrison" userId="b54e91c0-fe5f-4cdd-a96e-e47c544bc298" providerId="ADAL" clId="{0622BE9D-564E-2A44-9D4C-CCA94A6DDB6D}" dt="2022-05-04T19:24:47.883" v="1951" actId="12789"/>
          <ac:picMkLst>
            <pc:docMk/>
            <pc:sldMk cId="3880651172" sldId="260"/>
            <ac:picMk id="8" creationId="{D6B70870-5609-6BA7-6306-80F3B73A4FAB}"/>
          </ac:picMkLst>
        </pc:picChg>
        <pc:picChg chg="add mod">
          <ac:chgData name="James Harrison" userId="b54e91c0-fe5f-4cdd-a96e-e47c544bc298" providerId="ADAL" clId="{0622BE9D-564E-2A44-9D4C-CCA94A6DDB6D}" dt="2022-05-04T19:24:47.883" v="1951" actId="12789"/>
          <ac:picMkLst>
            <pc:docMk/>
            <pc:sldMk cId="3880651172" sldId="260"/>
            <ac:picMk id="13" creationId="{7200ED8C-C0F4-B4C0-54FA-31FB44F4346F}"/>
          </ac:picMkLst>
        </pc:picChg>
        <pc:cxnChg chg="add mod">
          <ac:chgData name="James Harrison" userId="b54e91c0-fe5f-4cdd-a96e-e47c544bc298" providerId="ADAL" clId="{0622BE9D-564E-2A44-9D4C-CCA94A6DDB6D}" dt="2022-05-04T19:23:22.425" v="1940" actId="14100"/>
          <ac:cxnSpMkLst>
            <pc:docMk/>
            <pc:sldMk cId="3880651172" sldId="260"/>
            <ac:cxnSpMk id="11" creationId="{E6668D1A-FAA4-DE8F-4AA0-CAC7AC27285C}"/>
          </ac:cxnSpMkLst>
        </pc:cxnChg>
        <pc:cxnChg chg="add mod">
          <ac:chgData name="James Harrison" userId="b54e91c0-fe5f-4cdd-a96e-e47c544bc298" providerId="ADAL" clId="{0622BE9D-564E-2A44-9D4C-CCA94A6DDB6D}" dt="2022-05-04T19:24:47.883" v="1951" actId="12789"/>
          <ac:cxnSpMkLst>
            <pc:docMk/>
            <pc:sldMk cId="3880651172" sldId="260"/>
            <ac:cxnSpMk id="14" creationId="{867C8404-7F6A-BBF9-5C33-455E4F49941F}"/>
          </ac:cxnSpMkLst>
        </pc:cxnChg>
      </pc:sldChg>
      <pc:sldChg chg="modSp mod modNotesTx">
        <pc:chgData name="James Harrison" userId="b54e91c0-fe5f-4cdd-a96e-e47c544bc298" providerId="ADAL" clId="{0622BE9D-564E-2A44-9D4C-CCA94A6DDB6D}" dt="2022-05-06T16:09:34.378" v="3395" actId="20577"/>
        <pc:sldMkLst>
          <pc:docMk/>
          <pc:sldMk cId="385403375" sldId="270"/>
        </pc:sldMkLst>
        <pc:spChg chg="mod">
          <ac:chgData name="James Harrison" userId="b54e91c0-fe5f-4cdd-a96e-e47c544bc298" providerId="ADAL" clId="{0622BE9D-564E-2A44-9D4C-CCA94A6DDB6D}" dt="2022-05-06T16:08:42.526" v="3294" actId="20577"/>
          <ac:spMkLst>
            <pc:docMk/>
            <pc:sldMk cId="385403375" sldId="270"/>
            <ac:spMk id="3" creationId="{912A1ED7-7E4D-6D4A-A27F-C086D9A39156}"/>
          </ac:spMkLst>
        </pc:spChg>
      </pc:sldChg>
      <pc:sldChg chg="addSp delSp modSp mod">
        <pc:chgData name="James Harrison" userId="b54e91c0-fe5f-4cdd-a96e-e47c544bc298" providerId="ADAL" clId="{0622BE9D-564E-2A44-9D4C-CCA94A6DDB6D}" dt="2022-05-06T16:27:11.109" v="3651" actId="1038"/>
        <pc:sldMkLst>
          <pc:docMk/>
          <pc:sldMk cId="4069330887" sldId="271"/>
        </pc:sldMkLst>
        <pc:spChg chg="mod">
          <ac:chgData name="James Harrison" userId="b54e91c0-fe5f-4cdd-a96e-e47c544bc298" providerId="ADAL" clId="{0622BE9D-564E-2A44-9D4C-CCA94A6DDB6D}" dt="2022-05-06T16:24:05.376" v="3563" actId="167"/>
          <ac:spMkLst>
            <pc:docMk/>
            <pc:sldMk cId="4069330887" sldId="271"/>
            <ac:spMk id="3" creationId="{1DFFBEBF-025E-E24D-A474-43C2AA293A59}"/>
          </ac:spMkLst>
        </pc:spChg>
        <pc:graphicFrameChg chg="add del mod modGraphic">
          <ac:chgData name="James Harrison" userId="b54e91c0-fe5f-4cdd-a96e-e47c544bc298" providerId="ADAL" clId="{0622BE9D-564E-2A44-9D4C-CCA94A6DDB6D}" dt="2022-05-06T16:16:10.372" v="3471" actId="478"/>
          <ac:graphicFrameMkLst>
            <pc:docMk/>
            <pc:sldMk cId="4069330887" sldId="271"/>
            <ac:graphicFrameMk id="4" creationId="{04133F27-37D2-42F4-A51A-4D02D95F7A87}"/>
          </ac:graphicFrameMkLst>
        </pc:graphicFrameChg>
        <pc:picChg chg="add mod">
          <ac:chgData name="James Harrison" userId="b54e91c0-fe5f-4cdd-a96e-e47c544bc298" providerId="ADAL" clId="{0622BE9D-564E-2A44-9D4C-CCA94A6DDB6D}" dt="2022-05-06T16:26:48.549" v="3639" actId="1037"/>
          <ac:picMkLst>
            <pc:docMk/>
            <pc:sldMk cId="4069330887" sldId="271"/>
            <ac:picMk id="6" creationId="{3B86FD6F-9C2A-944F-048C-1083F1C6132B}"/>
          </ac:picMkLst>
        </pc:picChg>
        <pc:picChg chg="add del mod">
          <ac:chgData name="James Harrison" userId="b54e91c0-fe5f-4cdd-a96e-e47c544bc298" providerId="ADAL" clId="{0622BE9D-564E-2A44-9D4C-CCA94A6DDB6D}" dt="2022-05-06T16:21:41.387" v="3530" actId="478"/>
          <ac:picMkLst>
            <pc:docMk/>
            <pc:sldMk cId="4069330887" sldId="271"/>
            <ac:picMk id="8" creationId="{823C4DB6-A7AA-C9EE-36F6-9F331BB8B00E}"/>
          </ac:picMkLst>
        </pc:picChg>
        <pc:picChg chg="add mod">
          <ac:chgData name="James Harrison" userId="b54e91c0-fe5f-4cdd-a96e-e47c544bc298" providerId="ADAL" clId="{0622BE9D-564E-2A44-9D4C-CCA94A6DDB6D}" dt="2022-05-06T16:27:03.650" v="3643" actId="1038"/>
          <ac:picMkLst>
            <pc:docMk/>
            <pc:sldMk cId="4069330887" sldId="271"/>
            <ac:picMk id="10" creationId="{C402874F-BF76-BA59-C2EE-B71E58F2F1ED}"/>
          </ac:picMkLst>
        </pc:picChg>
        <pc:picChg chg="add mod">
          <ac:chgData name="James Harrison" userId="b54e91c0-fe5f-4cdd-a96e-e47c544bc298" providerId="ADAL" clId="{0622BE9D-564E-2A44-9D4C-CCA94A6DDB6D}" dt="2022-05-06T16:27:07.542" v="3647" actId="1038"/>
          <ac:picMkLst>
            <pc:docMk/>
            <pc:sldMk cId="4069330887" sldId="271"/>
            <ac:picMk id="12" creationId="{F5522422-46E6-9F9D-01AF-48609CE07429}"/>
          </ac:picMkLst>
        </pc:picChg>
        <pc:picChg chg="add mod">
          <ac:chgData name="James Harrison" userId="b54e91c0-fe5f-4cdd-a96e-e47c544bc298" providerId="ADAL" clId="{0622BE9D-564E-2A44-9D4C-CCA94A6DDB6D}" dt="2022-05-06T16:27:11.109" v="3651" actId="1038"/>
          <ac:picMkLst>
            <pc:docMk/>
            <pc:sldMk cId="4069330887" sldId="271"/>
            <ac:picMk id="14" creationId="{BCFE8570-EEBE-6A2D-D57A-699907E8737B}"/>
          </ac:picMkLst>
        </pc:picChg>
        <pc:picChg chg="add mod">
          <ac:chgData name="James Harrison" userId="b54e91c0-fe5f-4cdd-a96e-e47c544bc298" providerId="ADAL" clId="{0622BE9D-564E-2A44-9D4C-CCA94A6DDB6D}" dt="2022-05-06T16:26:33.207" v="3618" actId="1076"/>
          <ac:picMkLst>
            <pc:docMk/>
            <pc:sldMk cId="4069330887" sldId="271"/>
            <ac:picMk id="16" creationId="{3EF2CFA8-2207-D720-DE90-0AF176C84863}"/>
          </ac:picMkLst>
        </pc:picChg>
      </pc:sldChg>
      <pc:sldChg chg="addSp delSp modSp mod delAnim modNotesTx">
        <pc:chgData name="James Harrison" userId="b54e91c0-fe5f-4cdd-a96e-e47c544bc298" providerId="ADAL" clId="{0622BE9D-564E-2A44-9D4C-CCA94A6DDB6D}" dt="2022-05-06T16:26:00.953" v="3617" actId="1038"/>
        <pc:sldMkLst>
          <pc:docMk/>
          <pc:sldMk cId="1165362841" sldId="272"/>
        </pc:sldMkLst>
        <pc:spChg chg="mod">
          <ac:chgData name="James Harrison" userId="b54e91c0-fe5f-4cdd-a96e-e47c544bc298" providerId="ADAL" clId="{0622BE9D-564E-2A44-9D4C-CCA94A6DDB6D}" dt="2022-05-04T18:47:54.929" v="913" actId="1035"/>
          <ac:spMkLst>
            <pc:docMk/>
            <pc:sldMk cId="1165362841" sldId="272"/>
            <ac:spMk id="3" creationId="{6BBBC9FA-6EE4-874A-84B4-A418FBD5AF18}"/>
          </ac:spMkLst>
        </pc:spChg>
        <pc:spChg chg="mod">
          <ac:chgData name="James Harrison" userId="b54e91c0-fe5f-4cdd-a96e-e47c544bc298" providerId="ADAL" clId="{0622BE9D-564E-2A44-9D4C-CCA94A6DDB6D}" dt="2022-05-04T18:47:54.929" v="913" actId="1035"/>
          <ac:spMkLst>
            <pc:docMk/>
            <pc:sldMk cId="1165362841" sldId="272"/>
            <ac:spMk id="6" creationId="{2CC648EB-F34A-1043-843C-3576AD3E391E}"/>
          </ac:spMkLst>
        </pc:spChg>
        <pc:grpChg chg="del">
          <ac:chgData name="James Harrison" userId="b54e91c0-fe5f-4cdd-a96e-e47c544bc298" providerId="ADAL" clId="{0622BE9D-564E-2A44-9D4C-CCA94A6DDB6D}" dt="2022-05-06T16:25:44.432" v="3608" actId="478"/>
          <ac:grpSpMkLst>
            <pc:docMk/>
            <pc:sldMk cId="1165362841" sldId="272"/>
            <ac:grpSpMk id="25" creationId="{F41B1A2A-4B4D-AF4E-9D84-0604C7E41062}"/>
          </ac:grpSpMkLst>
        </pc:grpChg>
        <pc:picChg chg="add mod">
          <ac:chgData name="James Harrison" userId="b54e91c0-fe5f-4cdd-a96e-e47c544bc298" providerId="ADAL" clId="{0622BE9D-564E-2A44-9D4C-CCA94A6DDB6D}" dt="2022-05-06T16:26:00.953" v="3617" actId="1038"/>
          <ac:picMkLst>
            <pc:docMk/>
            <pc:sldMk cId="1165362841" sldId="272"/>
            <ac:picMk id="20" creationId="{0B17FC71-7091-B5E8-1A67-7E3F58A9A8FC}"/>
          </ac:picMkLst>
        </pc:picChg>
      </pc:sldChg>
      <pc:sldChg chg="modSp mod modNotesTx">
        <pc:chgData name="James Harrison" userId="b54e91c0-fe5f-4cdd-a96e-e47c544bc298" providerId="ADAL" clId="{0622BE9D-564E-2A44-9D4C-CCA94A6DDB6D}" dt="2022-05-04T18:47:01.917" v="908" actId="20577"/>
        <pc:sldMkLst>
          <pc:docMk/>
          <pc:sldMk cId="3355053712" sldId="273"/>
        </pc:sldMkLst>
        <pc:spChg chg="mod">
          <ac:chgData name="James Harrison" userId="b54e91c0-fe5f-4cdd-a96e-e47c544bc298" providerId="ADAL" clId="{0622BE9D-564E-2A44-9D4C-CCA94A6DDB6D}" dt="2022-05-04T18:43:54.071" v="571" actId="20577"/>
          <ac:spMkLst>
            <pc:docMk/>
            <pc:sldMk cId="3355053712" sldId="273"/>
            <ac:spMk id="3" creationId="{FF273CA2-AC0B-8C48-AF60-CD3F80BAC0F2}"/>
          </ac:spMkLst>
        </pc:spChg>
      </pc:sldChg>
      <pc:sldChg chg="modSp mod">
        <pc:chgData name="James Harrison" userId="b54e91c0-fe5f-4cdd-a96e-e47c544bc298" providerId="ADAL" clId="{0622BE9D-564E-2A44-9D4C-CCA94A6DDB6D}" dt="2022-05-04T18:48:30.851" v="932" actId="1035"/>
        <pc:sldMkLst>
          <pc:docMk/>
          <pc:sldMk cId="2704936559" sldId="275"/>
        </pc:sldMkLst>
        <pc:spChg chg="mod">
          <ac:chgData name="James Harrison" userId="b54e91c0-fe5f-4cdd-a96e-e47c544bc298" providerId="ADAL" clId="{0622BE9D-564E-2A44-9D4C-CCA94A6DDB6D}" dt="2022-05-04T18:48:17.450" v="914" actId="948"/>
          <ac:spMkLst>
            <pc:docMk/>
            <pc:sldMk cId="2704936559" sldId="275"/>
            <ac:spMk id="3" creationId="{FF5F9CCB-7BFE-8B49-9292-C5052A972A80}"/>
          </ac:spMkLst>
        </pc:spChg>
        <pc:picChg chg="mod">
          <ac:chgData name="James Harrison" userId="b54e91c0-fe5f-4cdd-a96e-e47c544bc298" providerId="ADAL" clId="{0622BE9D-564E-2A44-9D4C-CCA94A6DDB6D}" dt="2022-05-04T18:48:30.851" v="932" actId="1035"/>
          <ac:picMkLst>
            <pc:docMk/>
            <pc:sldMk cId="2704936559" sldId="275"/>
            <ac:picMk id="5" creationId="{C90EF588-1731-4A4A-BEAF-21E7B0310D9F}"/>
          </ac:picMkLst>
        </pc:picChg>
      </pc:sldChg>
      <pc:sldChg chg="modSp mod">
        <pc:chgData name="James Harrison" userId="b54e91c0-fe5f-4cdd-a96e-e47c544bc298" providerId="ADAL" clId="{0622BE9D-564E-2A44-9D4C-CCA94A6DDB6D}" dt="2022-05-04T18:49:07.110" v="939" actId="20577"/>
        <pc:sldMkLst>
          <pc:docMk/>
          <pc:sldMk cId="1223790828" sldId="276"/>
        </pc:sldMkLst>
        <pc:spChg chg="mod">
          <ac:chgData name="James Harrison" userId="b54e91c0-fe5f-4cdd-a96e-e47c544bc298" providerId="ADAL" clId="{0622BE9D-564E-2A44-9D4C-CCA94A6DDB6D}" dt="2022-05-04T18:49:07.110" v="939" actId="20577"/>
          <ac:spMkLst>
            <pc:docMk/>
            <pc:sldMk cId="1223790828" sldId="276"/>
            <ac:spMk id="3" creationId="{D1A56DF2-8252-E141-92B3-2E8367E07261}"/>
          </ac:spMkLst>
        </pc:spChg>
      </pc:sldChg>
      <pc:sldChg chg="modSp mod modAnim">
        <pc:chgData name="James Harrison" userId="b54e91c0-fe5f-4cdd-a96e-e47c544bc298" providerId="ADAL" clId="{0622BE9D-564E-2A44-9D4C-CCA94A6DDB6D}" dt="2022-05-06T18:22:26.450" v="4974"/>
        <pc:sldMkLst>
          <pc:docMk/>
          <pc:sldMk cId="3323928489" sldId="277"/>
        </pc:sldMkLst>
        <pc:spChg chg="mod">
          <ac:chgData name="James Harrison" userId="b54e91c0-fe5f-4cdd-a96e-e47c544bc298" providerId="ADAL" clId="{0622BE9D-564E-2A44-9D4C-CCA94A6DDB6D}" dt="2022-05-04T18:51:12.507" v="957" actId="1076"/>
          <ac:spMkLst>
            <pc:docMk/>
            <pc:sldMk cId="3323928489" sldId="277"/>
            <ac:spMk id="2" creationId="{4F0D7243-3F66-A940-AA6B-AD83A4E1F61E}"/>
          </ac:spMkLst>
        </pc:spChg>
        <pc:spChg chg="mod">
          <ac:chgData name="James Harrison" userId="b54e91c0-fe5f-4cdd-a96e-e47c544bc298" providerId="ADAL" clId="{0622BE9D-564E-2A44-9D4C-CCA94A6DDB6D}" dt="2022-05-04T18:50:45.906" v="955" actId="27636"/>
          <ac:spMkLst>
            <pc:docMk/>
            <pc:sldMk cId="3323928489" sldId="277"/>
            <ac:spMk id="3" creationId="{D42289B3-C475-4742-A6DD-29A0146DD114}"/>
          </ac:spMkLst>
        </pc:spChg>
        <pc:picChg chg="mod">
          <ac:chgData name="James Harrison" userId="b54e91c0-fe5f-4cdd-a96e-e47c544bc298" providerId="ADAL" clId="{0622BE9D-564E-2A44-9D4C-CCA94A6DDB6D}" dt="2022-05-04T18:51:20.053" v="971" actId="1038"/>
          <ac:picMkLst>
            <pc:docMk/>
            <pc:sldMk cId="3323928489" sldId="277"/>
            <ac:picMk id="5" creationId="{B6A49A97-ABF3-8D4B-B01A-357E172FFF6D}"/>
          </ac:picMkLst>
        </pc:picChg>
      </pc:sldChg>
      <pc:sldChg chg="addSp modSp mod">
        <pc:chgData name="James Harrison" userId="b54e91c0-fe5f-4cdd-a96e-e47c544bc298" providerId="ADAL" clId="{0622BE9D-564E-2A44-9D4C-CCA94A6DDB6D}" dt="2022-05-04T18:54:25.950" v="1038" actId="167"/>
        <pc:sldMkLst>
          <pc:docMk/>
          <pc:sldMk cId="1703940055" sldId="281"/>
        </pc:sldMkLst>
        <pc:spChg chg="mod">
          <ac:chgData name="James Harrison" userId="b54e91c0-fe5f-4cdd-a96e-e47c544bc298" providerId="ADAL" clId="{0622BE9D-564E-2A44-9D4C-CCA94A6DDB6D}" dt="2022-05-04T18:53:57.705" v="1021" actId="20577"/>
          <ac:spMkLst>
            <pc:docMk/>
            <pc:sldMk cId="1703940055" sldId="281"/>
            <ac:spMk id="3" creationId="{5E495F5B-FA4E-9A4C-850E-B8207CECD42D}"/>
          </ac:spMkLst>
        </pc:spChg>
        <pc:spChg chg="mod">
          <ac:chgData name="James Harrison" userId="b54e91c0-fe5f-4cdd-a96e-e47c544bc298" providerId="ADAL" clId="{0622BE9D-564E-2A44-9D4C-CCA94A6DDB6D}" dt="2022-05-04T18:54:15.434" v="1037" actId="1035"/>
          <ac:spMkLst>
            <pc:docMk/>
            <pc:sldMk cId="1703940055" sldId="281"/>
            <ac:spMk id="9" creationId="{E9098471-6A27-8802-1773-7C13F039D996}"/>
          </ac:spMkLst>
        </pc:spChg>
        <pc:spChg chg="mod">
          <ac:chgData name="James Harrison" userId="b54e91c0-fe5f-4cdd-a96e-e47c544bc298" providerId="ADAL" clId="{0622BE9D-564E-2A44-9D4C-CCA94A6DDB6D}" dt="2022-05-04T18:54:15.434" v="1037" actId="1035"/>
          <ac:spMkLst>
            <pc:docMk/>
            <pc:sldMk cId="1703940055" sldId="281"/>
            <ac:spMk id="10" creationId="{D553D744-5039-4D68-FDDE-70C2B58ACDDE}"/>
          </ac:spMkLst>
        </pc:spChg>
        <pc:spChg chg="add mod">
          <ac:chgData name="James Harrison" userId="b54e91c0-fe5f-4cdd-a96e-e47c544bc298" providerId="ADAL" clId="{0622BE9D-564E-2A44-9D4C-CCA94A6DDB6D}" dt="2022-05-04T18:54:15.434" v="1037" actId="1035"/>
          <ac:spMkLst>
            <pc:docMk/>
            <pc:sldMk cId="1703940055" sldId="281"/>
            <ac:spMk id="11" creationId="{EFB5965D-F814-4A1F-A402-5091B2B4E8A6}"/>
          </ac:spMkLst>
        </pc:spChg>
        <pc:picChg chg="mod">
          <ac:chgData name="James Harrison" userId="b54e91c0-fe5f-4cdd-a96e-e47c544bc298" providerId="ADAL" clId="{0622BE9D-564E-2A44-9D4C-CCA94A6DDB6D}" dt="2022-05-04T18:54:25.950" v="1038" actId="167"/>
          <ac:picMkLst>
            <pc:docMk/>
            <pc:sldMk cId="1703940055" sldId="281"/>
            <ac:picMk id="5" creationId="{C98CA583-CB52-CFB7-53A8-6988F49B0922}"/>
          </ac:picMkLst>
        </pc:picChg>
        <pc:picChg chg="mod">
          <ac:chgData name="James Harrison" userId="b54e91c0-fe5f-4cdd-a96e-e47c544bc298" providerId="ADAL" clId="{0622BE9D-564E-2A44-9D4C-CCA94A6DDB6D}" dt="2022-05-04T18:54:15.434" v="1037" actId="1035"/>
          <ac:picMkLst>
            <pc:docMk/>
            <pc:sldMk cId="1703940055" sldId="281"/>
            <ac:picMk id="8" creationId="{52A3ADA8-BD6E-9E75-29BD-BF4862FCE03A}"/>
          </ac:picMkLst>
        </pc:picChg>
        <pc:cxnChg chg="add mod">
          <ac:chgData name="James Harrison" userId="b54e91c0-fe5f-4cdd-a96e-e47c544bc298" providerId="ADAL" clId="{0622BE9D-564E-2A44-9D4C-CCA94A6DDB6D}" dt="2022-05-04T18:54:15.434" v="1037" actId="1035"/>
          <ac:cxnSpMkLst>
            <pc:docMk/>
            <pc:sldMk cId="1703940055" sldId="281"/>
            <ac:cxnSpMk id="6" creationId="{8A353E7B-2A6B-E9FA-BD42-6CE305C3829D}"/>
          </ac:cxnSpMkLst>
        </pc:cxnChg>
      </pc:sldChg>
      <pc:sldChg chg="addSp delSp modSp mod">
        <pc:chgData name="James Harrison" userId="b54e91c0-fe5f-4cdd-a96e-e47c544bc298" providerId="ADAL" clId="{0622BE9D-564E-2A44-9D4C-CCA94A6DDB6D}" dt="2022-05-04T18:55:13.225" v="1068" actId="1037"/>
        <pc:sldMkLst>
          <pc:docMk/>
          <pc:sldMk cId="2641858846" sldId="282"/>
        </pc:sldMkLst>
        <pc:spChg chg="del">
          <ac:chgData name="James Harrison" userId="b54e91c0-fe5f-4cdd-a96e-e47c544bc298" providerId="ADAL" clId="{0622BE9D-564E-2A44-9D4C-CCA94A6DDB6D}" dt="2022-05-04T18:52:41.352" v="1014" actId="478"/>
          <ac:spMkLst>
            <pc:docMk/>
            <pc:sldMk cId="2641858846" sldId="282"/>
            <ac:spMk id="3" creationId="{5E495F5B-FA4E-9A4C-850E-B8207CECD42D}"/>
          </ac:spMkLst>
        </pc:spChg>
        <pc:spChg chg="add del mod">
          <ac:chgData name="James Harrison" userId="b54e91c0-fe5f-4cdd-a96e-e47c544bc298" providerId="ADAL" clId="{0622BE9D-564E-2A44-9D4C-CCA94A6DDB6D}" dt="2022-05-04T18:52:45.570" v="1015"/>
          <ac:spMkLst>
            <pc:docMk/>
            <pc:sldMk cId="2641858846" sldId="282"/>
            <ac:spMk id="6" creationId="{C0502228-4BCF-88D4-AED8-186C2478E160}"/>
          </ac:spMkLst>
        </pc:spChg>
        <pc:spChg chg="add mod">
          <ac:chgData name="James Harrison" userId="b54e91c0-fe5f-4cdd-a96e-e47c544bc298" providerId="ADAL" clId="{0622BE9D-564E-2A44-9D4C-CCA94A6DDB6D}" dt="2022-05-04T18:54:50.063" v="1039" actId="20577"/>
          <ac:spMkLst>
            <pc:docMk/>
            <pc:sldMk cId="2641858846" sldId="282"/>
            <ac:spMk id="7" creationId="{4D91F9E2-CB87-A9DD-32BF-C7FC6B0E9CD9}"/>
          </ac:spMkLst>
        </pc:spChg>
        <pc:picChg chg="mod">
          <ac:chgData name="James Harrison" userId="b54e91c0-fe5f-4cdd-a96e-e47c544bc298" providerId="ADAL" clId="{0622BE9D-564E-2A44-9D4C-CCA94A6DDB6D}" dt="2022-05-04T18:55:13.225" v="1068" actId="1037"/>
          <ac:picMkLst>
            <pc:docMk/>
            <pc:sldMk cId="2641858846" sldId="282"/>
            <ac:picMk id="5" creationId="{57C1D1D7-8F8F-AE85-C66A-14E20637DC8C}"/>
          </ac:picMkLst>
        </pc:picChg>
      </pc:sldChg>
      <pc:sldChg chg="modSp mod">
        <pc:chgData name="James Harrison" userId="b54e91c0-fe5f-4cdd-a96e-e47c544bc298" providerId="ADAL" clId="{0622BE9D-564E-2A44-9D4C-CCA94A6DDB6D}" dt="2022-05-06T16:41:10.361" v="4244" actId="20577"/>
        <pc:sldMkLst>
          <pc:docMk/>
          <pc:sldMk cId="1052696111" sldId="288"/>
        </pc:sldMkLst>
        <pc:spChg chg="mod">
          <ac:chgData name="James Harrison" userId="b54e91c0-fe5f-4cdd-a96e-e47c544bc298" providerId="ADAL" clId="{0622BE9D-564E-2A44-9D4C-CCA94A6DDB6D}" dt="2022-05-06T16:41:10.361" v="4244" actId="20577"/>
          <ac:spMkLst>
            <pc:docMk/>
            <pc:sldMk cId="1052696111" sldId="288"/>
            <ac:spMk id="3" creationId="{92425F66-DDAF-714F-A9CE-1A57AF800F5E}"/>
          </ac:spMkLst>
        </pc:spChg>
      </pc:sldChg>
      <pc:sldChg chg="modSp mod">
        <pc:chgData name="James Harrison" userId="b54e91c0-fe5f-4cdd-a96e-e47c544bc298" providerId="ADAL" clId="{0622BE9D-564E-2A44-9D4C-CCA94A6DDB6D}" dt="2022-05-04T18:58:40.806" v="1106" actId="20577"/>
        <pc:sldMkLst>
          <pc:docMk/>
          <pc:sldMk cId="1955372748" sldId="289"/>
        </pc:sldMkLst>
        <pc:spChg chg="mod">
          <ac:chgData name="James Harrison" userId="b54e91c0-fe5f-4cdd-a96e-e47c544bc298" providerId="ADAL" clId="{0622BE9D-564E-2A44-9D4C-CCA94A6DDB6D}" dt="2022-05-04T18:58:40.806" v="1106" actId="20577"/>
          <ac:spMkLst>
            <pc:docMk/>
            <pc:sldMk cId="1955372748" sldId="289"/>
            <ac:spMk id="2" creationId="{80FE8C53-042A-A741-A37F-BF85DC4D93B8}"/>
          </ac:spMkLst>
        </pc:spChg>
      </pc:sldChg>
      <pc:sldChg chg="modSp mod">
        <pc:chgData name="James Harrison" userId="b54e91c0-fe5f-4cdd-a96e-e47c544bc298" providerId="ADAL" clId="{0622BE9D-564E-2A44-9D4C-CCA94A6DDB6D}" dt="2022-05-06T16:41:50.560" v="4271" actId="20577"/>
        <pc:sldMkLst>
          <pc:docMk/>
          <pc:sldMk cId="3803585073" sldId="290"/>
        </pc:sldMkLst>
        <pc:spChg chg="mod">
          <ac:chgData name="James Harrison" userId="b54e91c0-fe5f-4cdd-a96e-e47c544bc298" providerId="ADAL" clId="{0622BE9D-564E-2A44-9D4C-CCA94A6DDB6D}" dt="2022-05-06T16:41:50.560" v="4271" actId="20577"/>
          <ac:spMkLst>
            <pc:docMk/>
            <pc:sldMk cId="3803585073" sldId="290"/>
            <ac:spMk id="3" creationId="{05B0BEFE-0987-F74D-B782-F656871F57A2}"/>
          </ac:spMkLst>
        </pc:spChg>
      </pc:sldChg>
      <pc:sldChg chg="modSp mod modNotesTx">
        <pc:chgData name="James Harrison" userId="b54e91c0-fe5f-4cdd-a96e-e47c544bc298" providerId="ADAL" clId="{0622BE9D-564E-2A44-9D4C-CCA94A6DDB6D}" dt="2022-05-06T16:46:54.154" v="4704" actId="20577"/>
        <pc:sldMkLst>
          <pc:docMk/>
          <pc:sldMk cId="3833240847" sldId="291"/>
        </pc:sldMkLst>
        <pc:spChg chg="mod">
          <ac:chgData name="James Harrison" userId="b54e91c0-fe5f-4cdd-a96e-e47c544bc298" providerId="ADAL" clId="{0622BE9D-564E-2A44-9D4C-CCA94A6DDB6D}" dt="2022-05-06T16:44:45.675" v="4391" actId="20577"/>
          <ac:spMkLst>
            <pc:docMk/>
            <pc:sldMk cId="3833240847" sldId="291"/>
            <ac:spMk id="3" creationId="{A15DDBE9-59B3-2C48-ABD3-17B09BB84297}"/>
          </ac:spMkLst>
        </pc:spChg>
        <pc:spChg chg="mod">
          <ac:chgData name="James Harrison" userId="b54e91c0-fe5f-4cdd-a96e-e47c544bc298" providerId="ADAL" clId="{0622BE9D-564E-2A44-9D4C-CCA94A6DDB6D}" dt="2022-05-06T16:45:02.439" v="4403" actId="1035"/>
          <ac:spMkLst>
            <pc:docMk/>
            <pc:sldMk cId="3833240847" sldId="291"/>
            <ac:spMk id="11" creationId="{1FA1345B-9226-BC4D-A95A-286AFAF72820}"/>
          </ac:spMkLst>
        </pc:spChg>
        <pc:spChg chg="mod">
          <ac:chgData name="James Harrison" userId="b54e91c0-fe5f-4cdd-a96e-e47c544bc298" providerId="ADAL" clId="{0622BE9D-564E-2A44-9D4C-CCA94A6DDB6D}" dt="2022-05-06T16:45:02.439" v="4403" actId="1035"/>
          <ac:spMkLst>
            <pc:docMk/>
            <pc:sldMk cId="3833240847" sldId="291"/>
            <ac:spMk id="13" creationId="{C12BA951-7450-2943-9AF7-880FC88B0393}"/>
          </ac:spMkLst>
        </pc:spChg>
        <pc:spChg chg="mod">
          <ac:chgData name="James Harrison" userId="b54e91c0-fe5f-4cdd-a96e-e47c544bc298" providerId="ADAL" clId="{0622BE9D-564E-2A44-9D4C-CCA94A6DDB6D}" dt="2022-05-06T16:45:02.439" v="4403" actId="1035"/>
          <ac:spMkLst>
            <pc:docMk/>
            <pc:sldMk cId="3833240847" sldId="291"/>
            <ac:spMk id="20" creationId="{BB6390D7-D1CF-F44E-88C0-F3DB30BAC59C}"/>
          </ac:spMkLst>
        </pc:spChg>
        <pc:spChg chg="mod">
          <ac:chgData name="James Harrison" userId="b54e91c0-fe5f-4cdd-a96e-e47c544bc298" providerId="ADAL" clId="{0622BE9D-564E-2A44-9D4C-CCA94A6DDB6D}" dt="2022-05-06T16:45:02.439" v="4403" actId="1035"/>
          <ac:spMkLst>
            <pc:docMk/>
            <pc:sldMk cId="3833240847" sldId="291"/>
            <ac:spMk id="21" creationId="{D734AD2D-1D16-9E46-9274-65D496AC4EF4}"/>
          </ac:spMkLst>
        </pc:spChg>
        <pc:spChg chg="mod">
          <ac:chgData name="James Harrison" userId="b54e91c0-fe5f-4cdd-a96e-e47c544bc298" providerId="ADAL" clId="{0622BE9D-564E-2A44-9D4C-CCA94A6DDB6D}" dt="2022-05-06T16:45:02.439" v="4403" actId="1035"/>
          <ac:spMkLst>
            <pc:docMk/>
            <pc:sldMk cId="3833240847" sldId="291"/>
            <ac:spMk id="22" creationId="{520B69EE-9D38-BE48-872E-7850C1A09D1F}"/>
          </ac:spMkLst>
        </pc:spChg>
        <pc:spChg chg="mod">
          <ac:chgData name="James Harrison" userId="b54e91c0-fe5f-4cdd-a96e-e47c544bc298" providerId="ADAL" clId="{0622BE9D-564E-2A44-9D4C-CCA94A6DDB6D}" dt="2022-05-06T16:45:02.439" v="4403" actId="1035"/>
          <ac:spMkLst>
            <pc:docMk/>
            <pc:sldMk cId="3833240847" sldId="291"/>
            <ac:spMk id="24" creationId="{3E401412-7D31-EA46-B500-2A4B41470F73}"/>
          </ac:spMkLst>
        </pc:spChg>
        <pc:spChg chg="mod">
          <ac:chgData name="James Harrison" userId="b54e91c0-fe5f-4cdd-a96e-e47c544bc298" providerId="ADAL" clId="{0622BE9D-564E-2A44-9D4C-CCA94A6DDB6D}" dt="2022-05-06T16:45:02.439" v="4403" actId="1035"/>
          <ac:spMkLst>
            <pc:docMk/>
            <pc:sldMk cId="3833240847" sldId="291"/>
            <ac:spMk id="28" creationId="{6656BBC8-E8BC-3B46-8735-A3C87F68F7B5}"/>
          </ac:spMkLst>
        </pc:spChg>
        <pc:spChg chg="mod">
          <ac:chgData name="James Harrison" userId="b54e91c0-fe5f-4cdd-a96e-e47c544bc298" providerId="ADAL" clId="{0622BE9D-564E-2A44-9D4C-CCA94A6DDB6D}" dt="2022-05-06T16:45:02.439" v="4403" actId="1035"/>
          <ac:spMkLst>
            <pc:docMk/>
            <pc:sldMk cId="3833240847" sldId="291"/>
            <ac:spMk id="29" creationId="{8245B598-D622-664F-B429-5210D9B9F694}"/>
          </ac:spMkLst>
        </pc:spChg>
        <pc:spChg chg="mod">
          <ac:chgData name="James Harrison" userId="b54e91c0-fe5f-4cdd-a96e-e47c544bc298" providerId="ADAL" clId="{0622BE9D-564E-2A44-9D4C-CCA94A6DDB6D}" dt="2022-05-06T16:45:02.439" v="4403" actId="1035"/>
          <ac:spMkLst>
            <pc:docMk/>
            <pc:sldMk cId="3833240847" sldId="291"/>
            <ac:spMk id="31" creationId="{F0F4A958-530F-7F4A-B131-E5BD58C2181A}"/>
          </ac:spMkLst>
        </pc:spChg>
        <pc:spChg chg="mod">
          <ac:chgData name="James Harrison" userId="b54e91c0-fe5f-4cdd-a96e-e47c544bc298" providerId="ADAL" clId="{0622BE9D-564E-2A44-9D4C-CCA94A6DDB6D}" dt="2022-05-06T16:45:02.439" v="4403" actId="1035"/>
          <ac:spMkLst>
            <pc:docMk/>
            <pc:sldMk cId="3833240847" sldId="291"/>
            <ac:spMk id="33" creationId="{3D948E29-2CA6-464B-A5D6-ED7D3390F11B}"/>
          </ac:spMkLst>
        </pc:spChg>
        <pc:picChg chg="mod">
          <ac:chgData name="James Harrison" userId="b54e91c0-fe5f-4cdd-a96e-e47c544bc298" providerId="ADAL" clId="{0622BE9D-564E-2A44-9D4C-CCA94A6DDB6D}" dt="2022-05-06T16:45:02.439" v="4403" actId="1035"/>
          <ac:picMkLst>
            <pc:docMk/>
            <pc:sldMk cId="3833240847" sldId="291"/>
            <ac:picMk id="4" creationId="{3BAFBADC-A6D4-5B44-93CE-0A7C5872C637}"/>
          </ac:picMkLst>
        </pc:picChg>
        <pc:picChg chg="mod">
          <ac:chgData name="James Harrison" userId="b54e91c0-fe5f-4cdd-a96e-e47c544bc298" providerId="ADAL" clId="{0622BE9D-564E-2A44-9D4C-CCA94A6DDB6D}" dt="2022-05-06T16:45:02.439" v="4403" actId="1035"/>
          <ac:picMkLst>
            <pc:docMk/>
            <pc:sldMk cId="3833240847" sldId="291"/>
            <ac:picMk id="5" creationId="{DD95FA96-4706-7F42-9803-2B5DBFC2014C}"/>
          </ac:picMkLst>
        </pc:picChg>
        <pc:picChg chg="mod">
          <ac:chgData name="James Harrison" userId="b54e91c0-fe5f-4cdd-a96e-e47c544bc298" providerId="ADAL" clId="{0622BE9D-564E-2A44-9D4C-CCA94A6DDB6D}" dt="2022-05-06T16:45:02.439" v="4403" actId="1035"/>
          <ac:picMkLst>
            <pc:docMk/>
            <pc:sldMk cId="3833240847" sldId="291"/>
            <ac:picMk id="7" creationId="{543B71D2-22DF-7E4B-AC30-E976E91AFC32}"/>
          </ac:picMkLst>
        </pc:picChg>
        <pc:picChg chg="mod">
          <ac:chgData name="James Harrison" userId="b54e91c0-fe5f-4cdd-a96e-e47c544bc298" providerId="ADAL" clId="{0622BE9D-564E-2A44-9D4C-CCA94A6DDB6D}" dt="2022-05-06T16:45:02.439" v="4403" actId="1035"/>
          <ac:picMkLst>
            <pc:docMk/>
            <pc:sldMk cId="3833240847" sldId="291"/>
            <ac:picMk id="18" creationId="{A22828F3-F8BA-E24E-8C97-7ED574E3F946}"/>
          </ac:picMkLst>
        </pc:picChg>
        <pc:cxnChg chg="mod">
          <ac:chgData name="James Harrison" userId="b54e91c0-fe5f-4cdd-a96e-e47c544bc298" providerId="ADAL" clId="{0622BE9D-564E-2A44-9D4C-CCA94A6DDB6D}" dt="2022-05-06T16:45:02.439" v="4403" actId="1035"/>
          <ac:cxnSpMkLst>
            <pc:docMk/>
            <pc:sldMk cId="3833240847" sldId="291"/>
            <ac:cxnSpMk id="12" creationId="{6FA55F89-DCF5-4145-97C3-9607B5D58E8D}"/>
          </ac:cxnSpMkLst>
        </pc:cxnChg>
        <pc:cxnChg chg="mod">
          <ac:chgData name="James Harrison" userId="b54e91c0-fe5f-4cdd-a96e-e47c544bc298" providerId="ADAL" clId="{0622BE9D-564E-2A44-9D4C-CCA94A6DDB6D}" dt="2022-05-06T16:45:02.439" v="4403" actId="1035"/>
          <ac:cxnSpMkLst>
            <pc:docMk/>
            <pc:sldMk cId="3833240847" sldId="291"/>
            <ac:cxnSpMk id="16" creationId="{605ABA93-FAAC-3844-B172-48EAF2017411}"/>
          </ac:cxnSpMkLst>
        </pc:cxnChg>
      </pc:sldChg>
      <pc:sldChg chg="modSp mod">
        <pc:chgData name="James Harrison" userId="b54e91c0-fe5f-4cdd-a96e-e47c544bc298" providerId="ADAL" clId="{0622BE9D-564E-2A44-9D4C-CCA94A6DDB6D}" dt="2022-05-06T16:42:58.394" v="4292" actId="20577"/>
        <pc:sldMkLst>
          <pc:docMk/>
          <pc:sldMk cId="2000591597" sldId="293"/>
        </pc:sldMkLst>
        <pc:spChg chg="mod">
          <ac:chgData name="James Harrison" userId="b54e91c0-fe5f-4cdd-a96e-e47c544bc298" providerId="ADAL" clId="{0622BE9D-564E-2A44-9D4C-CCA94A6DDB6D}" dt="2022-05-06T16:42:58.394" v="4292" actId="20577"/>
          <ac:spMkLst>
            <pc:docMk/>
            <pc:sldMk cId="2000591597" sldId="293"/>
            <ac:spMk id="2" creationId="{E7CAA4F8-9D99-E64C-85FE-9674E2CDAD90}"/>
          </ac:spMkLst>
        </pc:spChg>
        <pc:spChg chg="mod">
          <ac:chgData name="James Harrison" userId="b54e91c0-fe5f-4cdd-a96e-e47c544bc298" providerId="ADAL" clId="{0622BE9D-564E-2A44-9D4C-CCA94A6DDB6D}" dt="2022-05-06T16:42:36.662" v="4286" actId="20577"/>
          <ac:spMkLst>
            <pc:docMk/>
            <pc:sldMk cId="2000591597" sldId="293"/>
            <ac:spMk id="3" creationId="{1610F1DD-3D06-8746-875D-7A59E147E553}"/>
          </ac:spMkLst>
        </pc:spChg>
      </pc:sldChg>
      <pc:sldChg chg="modSp mod">
        <pc:chgData name="James Harrison" userId="b54e91c0-fe5f-4cdd-a96e-e47c544bc298" providerId="ADAL" clId="{0622BE9D-564E-2A44-9D4C-CCA94A6DDB6D}" dt="2022-05-06T16:48:49.862" v="4732" actId="20577"/>
        <pc:sldMkLst>
          <pc:docMk/>
          <pc:sldMk cId="1470226668" sldId="294"/>
        </pc:sldMkLst>
        <pc:spChg chg="mod">
          <ac:chgData name="James Harrison" userId="b54e91c0-fe5f-4cdd-a96e-e47c544bc298" providerId="ADAL" clId="{0622BE9D-564E-2A44-9D4C-CCA94A6DDB6D}" dt="2022-05-06T16:48:49.862" v="4732" actId="20577"/>
          <ac:spMkLst>
            <pc:docMk/>
            <pc:sldMk cId="1470226668" sldId="294"/>
            <ac:spMk id="2" creationId="{AF1957A6-45D1-794A-93DE-F7CEF6EE6E66}"/>
          </ac:spMkLst>
        </pc:spChg>
        <pc:spChg chg="mod">
          <ac:chgData name="James Harrison" userId="b54e91c0-fe5f-4cdd-a96e-e47c544bc298" providerId="ADAL" clId="{0622BE9D-564E-2A44-9D4C-CCA94A6DDB6D}" dt="2022-05-04T19:27:52.078" v="1980" actId="20577"/>
          <ac:spMkLst>
            <pc:docMk/>
            <pc:sldMk cId="1470226668" sldId="294"/>
            <ac:spMk id="3" creationId="{FBA06F95-3D0F-F247-A69E-D5244911A061}"/>
          </ac:spMkLst>
        </pc:spChg>
      </pc:sldChg>
      <pc:sldChg chg="modSp mod">
        <pc:chgData name="James Harrison" userId="b54e91c0-fe5f-4cdd-a96e-e47c544bc298" providerId="ADAL" clId="{0622BE9D-564E-2A44-9D4C-CCA94A6DDB6D}" dt="2022-05-06T16:58:30.689" v="4860" actId="20577"/>
        <pc:sldMkLst>
          <pc:docMk/>
          <pc:sldMk cId="3446474349" sldId="295"/>
        </pc:sldMkLst>
        <pc:spChg chg="mod">
          <ac:chgData name="James Harrison" userId="b54e91c0-fe5f-4cdd-a96e-e47c544bc298" providerId="ADAL" clId="{0622BE9D-564E-2A44-9D4C-CCA94A6DDB6D}" dt="2022-05-06T16:58:30.689" v="4860" actId="20577"/>
          <ac:spMkLst>
            <pc:docMk/>
            <pc:sldMk cId="3446474349" sldId="295"/>
            <ac:spMk id="3" creationId="{AAA98EE8-58D9-1941-BE36-1F863818C865}"/>
          </ac:spMkLst>
        </pc:spChg>
      </pc:sldChg>
      <pc:sldChg chg="modSp mod">
        <pc:chgData name="James Harrison" userId="b54e91c0-fe5f-4cdd-a96e-e47c544bc298" providerId="ADAL" clId="{0622BE9D-564E-2A44-9D4C-CCA94A6DDB6D}" dt="2022-05-04T19:44:43.513" v="2909" actId="20577"/>
        <pc:sldMkLst>
          <pc:docMk/>
          <pc:sldMk cId="2123868088" sldId="296"/>
        </pc:sldMkLst>
        <pc:spChg chg="mod">
          <ac:chgData name="James Harrison" userId="b54e91c0-fe5f-4cdd-a96e-e47c544bc298" providerId="ADAL" clId="{0622BE9D-564E-2A44-9D4C-CCA94A6DDB6D}" dt="2022-05-04T19:28:25.525" v="1994" actId="20577"/>
          <ac:spMkLst>
            <pc:docMk/>
            <pc:sldMk cId="2123868088" sldId="296"/>
            <ac:spMk id="2" creationId="{77868AB4-F33E-2E4D-A88B-4129F098692A}"/>
          </ac:spMkLst>
        </pc:spChg>
        <pc:spChg chg="mod">
          <ac:chgData name="James Harrison" userId="b54e91c0-fe5f-4cdd-a96e-e47c544bc298" providerId="ADAL" clId="{0622BE9D-564E-2A44-9D4C-CCA94A6DDB6D}" dt="2022-05-04T19:44:43.513" v="2909" actId="20577"/>
          <ac:spMkLst>
            <pc:docMk/>
            <pc:sldMk cId="2123868088" sldId="296"/>
            <ac:spMk id="3" creationId="{1848EB42-6467-5043-B289-34F28CC13C28}"/>
          </ac:spMkLst>
        </pc:spChg>
      </pc:sldChg>
      <pc:sldChg chg="modSp mod">
        <pc:chgData name="James Harrison" userId="b54e91c0-fe5f-4cdd-a96e-e47c544bc298" providerId="ADAL" clId="{0622BE9D-564E-2A44-9D4C-CCA94A6DDB6D}" dt="2022-05-06T16:51:46.423" v="4759" actId="20577"/>
        <pc:sldMkLst>
          <pc:docMk/>
          <pc:sldMk cId="1196964814" sldId="297"/>
        </pc:sldMkLst>
        <pc:spChg chg="mod">
          <ac:chgData name="James Harrison" userId="b54e91c0-fe5f-4cdd-a96e-e47c544bc298" providerId="ADAL" clId="{0622BE9D-564E-2A44-9D4C-CCA94A6DDB6D}" dt="2022-05-04T19:31:31.361" v="2049" actId="20577"/>
          <ac:spMkLst>
            <pc:docMk/>
            <pc:sldMk cId="1196964814" sldId="297"/>
            <ac:spMk id="2" creationId="{27F215E1-ED12-AC45-B49F-36F54C429117}"/>
          </ac:spMkLst>
        </pc:spChg>
        <pc:spChg chg="mod">
          <ac:chgData name="James Harrison" userId="b54e91c0-fe5f-4cdd-a96e-e47c544bc298" providerId="ADAL" clId="{0622BE9D-564E-2A44-9D4C-CCA94A6DDB6D}" dt="2022-05-06T16:51:46.423" v="4759" actId="20577"/>
          <ac:spMkLst>
            <pc:docMk/>
            <pc:sldMk cId="1196964814" sldId="297"/>
            <ac:spMk id="3" creationId="{0E625C80-D2AC-9A47-A283-BA92E9099E6C}"/>
          </ac:spMkLst>
        </pc:spChg>
      </pc:sldChg>
      <pc:sldChg chg="modSp mod">
        <pc:chgData name="James Harrison" userId="b54e91c0-fe5f-4cdd-a96e-e47c544bc298" providerId="ADAL" clId="{0622BE9D-564E-2A44-9D4C-CCA94A6DDB6D}" dt="2022-05-06T17:53:13.210" v="4912" actId="20577"/>
        <pc:sldMkLst>
          <pc:docMk/>
          <pc:sldMk cId="3641262183" sldId="299"/>
        </pc:sldMkLst>
        <pc:spChg chg="mod">
          <ac:chgData name="James Harrison" userId="b54e91c0-fe5f-4cdd-a96e-e47c544bc298" providerId="ADAL" clId="{0622BE9D-564E-2A44-9D4C-CCA94A6DDB6D}" dt="2022-05-06T17:53:13.210" v="4912" actId="20577"/>
          <ac:spMkLst>
            <pc:docMk/>
            <pc:sldMk cId="3641262183" sldId="299"/>
            <ac:spMk id="3" creationId="{86CE55B6-46E6-6A47-B130-12DF05141FCC}"/>
          </ac:spMkLst>
        </pc:spChg>
      </pc:sldChg>
      <pc:sldChg chg="modSp mod">
        <pc:chgData name="James Harrison" userId="b54e91c0-fe5f-4cdd-a96e-e47c544bc298" providerId="ADAL" clId="{0622BE9D-564E-2A44-9D4C-CCA94A6DDB6D}" dt="2022-05-06T16:53:52.482" v="4852" actId="20577"/>
        <pc:sldMkLst>
          <pc:docMk/>
          <pc:sldMk cId="1474786738" sldId="301"/>
        </pc:sldMkLst>
        <pc:spChg chg="mod">
          <ac:chgData name="James Harrison" userId="b54e91c0-fe5f-4cdd-a96e-e47c544bc298" providerId="ADAL" clId="{0622BE9D-564E-2A44-9D4C-CCA94A6DDB6D}" dt="2022-05-06T16:53:52.482" v="4852" actId="20577"/>
          <ac:spMkLst>
            <pc:docMk/>
            <pc:sldMk cId="1474786738" sldId="301"/>
            <ac:spMk id="3" creationId="{7A59C42A-B29B-02DC-D67E-F0CE94D77351}"/>
          </ac:spMkLst>
        </pc:spChg>
      </pc:sldChg>
      <pc:sldChg chg="modSp new mod">
        <pc:chgData name="James Harrison" userId="b54e91c0-fe5f-4cdd-a96e-e47c544bc298" providerId="ADAL" clId="{0622BE9D-564E-2A44-9D4C-CCA94A6DDB6D}" dt="2022-05-06T17:56:46.284" v="4973" actId="20577"/>
        <pc:sldMkLst>
          <pc:docMk/>
          <pc:sldMk cId="2428125395" sldId="302"/>
        </pc:sldMkLst>
        <pc:spChg chg="mod">
          <ac:chgData name="James Harrison" userId="b54e91c0-fe5f-4cdd-a96e-e47c544bc298" providerId="ADAL" clId="{0622BE9D-564E-2A44-9D4C-CCA94A6DDB6D}" dt="2022-05-06T17:55:30.537" v="4941" actId="20577"/>
          <ac:spMkLst>
            <pc:docMk/>
            <pc:sldMk cId="2428125395" sldId="302"/>
            <ac:spMk id="2" creationId="{D483B643-E234-F31C-B9E3-3FDB53EE80EE}"/>
          </ac:spMkLst>
        </pc:spChg>
        <pc:spChg chg="mod">
          <ac:chgData name="James Harrison" userId="b54e91c0-fe5f-4cdd-a96e-e47c544bc298" providerId="ADAL" clId="{0622BE9D-564E-2A44-9D4C-CCA94A6DDB6D}" dt="2022-05-06T17:56:46.284" v="4973" actId="20577"/>
          <ac:spMkLst>
            <pc:docMk/>
            <pc:sldMk cId="2428125395" sldId="302"/>
            <ac:spMk id="3" creationId="{19B02C4B-9F01-D10A-BFE1-B79CF97EB1CB}"/>
          </ac:spMkLst>
        </pc:spChg>
      </pc:sldChg>
      <pc:sldChg chg="addSp modSp new del mod">
        <pc:chgData name="James Harrison" userId="b54e91c0-fe5f-4cdd-a96e-e47c544bc298" providerId="ADAL" clId="{0622BE9D-564E-2A44-9D4C-CCA94A6DDB6D}" dt="2022-05-06T17:42:13.670" v="4861" actId="2696"/>
        <pc:sldMkLst>
          <pc:docMk/>
          <pc:sldMk cId="3108708726" sldId="303"/>
        </pc:sldMkLst>
        <pc:spChg chg="mod">
          <ac:chgData name="James Harrison" userId="b54e91c0-fe5f-4cdd-a96e-e47c544bc298" providerId="ADAL" clId="{0622BE9D-564E-2A44-9D4C-CCA94A6DDB6D}" dt="2022-05-04T19:16:57.731" v="1807" actId="20577"/>
          <ac:spMkLst>
            <pc:docMk/>
            <pc:sldMk cId="3108708726" sldId="303"/>
            <ac:spMk id="2" creationId="{3A7B1A92-9F07-5B2E-08AA-CCC0E1EAAC3E}"/>
          </ac:spMkLst>
        </pc:spChg>
        <pc:spChg chg="mod">
          <ac:chgData name="James Harrison" userId="b54e91c0-fe5f-4cdd-a96e-e47c544bc298" providerId="ADAL" clId="{0622BE9D-564E-2A44-9D4C-CCA94A6DDB6D}" dt="2022-05-04T19:18:54.892" v="1870" actId="14100"/>
          <ac:spMkLst>
            <pc:docMk/>
            <pc:sldMk cId="3108708726" sldId="303"/>
            <ac:spMk id="3" creationId="{D326016C-94EB-1793-3860-D8699A3D5925}"/>
          </ac:spMkLst>
        </pc:spChg>
        <pc:spChg chg="add mod">
          <ac:chgData name="James Harrison" userId="b54e91c0-fe5f-4cdd-a96e-e47c544bc298" providerId="ADAL" clId="{0622BE9D-564E-2A44-9D4C-CCA94A6DDB6D}" dt="2022-05-04T19:20:39.338" v="1901" actId="1037"/>
          <ac:spMkLst>
            <pc:docMk/>
            <pc:sldMk cId="3108708726" sldId="303"/>
            <ac:spMk id="6" creationId="{1F6C1948-8CA0-FCB8-E77F-00C7E5F77C8D}"/>
          </ac:spMkLst>
        </pc:spChg>
        <pc:picChg chg="add mod">
          <ac:chgData name="James Harrison" userId="b54e91c0-fe5f-4cdd-a96e-e47c544bc298" providerId="ADAL" clId="{0622BE9D-564E-2A44-9D4C-CCA94A6DDB6D}" dt="2022-05-04T19:19:14.631" v="1871" actId="1076"/>
          <ac:picMkLst>
            <pc:docMk/>
            <pc:sldMk cId="3108708726" sldId="303"/>
            <ac:picMk id="5" creationId="{C6812462-4BAE-9194-A490-6E0C840E1E1D}"/>
          </ac:picMkLst>
        </pc:picChg>
      </pc:sldChg>
      <pc:sldChg chg="modSp new mod">
        <pc:chgData name="James Harrison" userId="b54e91c0-fe5f-4cdd-a96e-e47c544bc298" providerId="ADAL" clId="{0622BE9D-564E-2A44-9D4C-CCA94A6DDB6D}" dt="2022-05-06T16:49:37.465" v="4733" actId="20577"/>
        <pc:sldMkLst>
          <pc:docMk/>
          <pc:sldMk cId="3182081065" sldId="304"/>
        </pc:sldMkLst>
        <pc:spChg chg="mod">
          <ac:chgData name="James Harrison" userId="b54e91c0-fe5f-4cdd-a96e-e47c544bc298" providerId="ADAL" clId="{0622BE9D-564E-2A44-9D4C-CCA94A6DDB6D}" dt="2022-05-04T19:28:53.923" v="2006" actId="20577"/>
          <ac:spMkLst>
            <pc:docMk/>
            <pc:sldMk cId="3182081065" sldId="304"/>
            <ac:spMk id="2" creationId="{4798AB12-CE93-C6BE-7718-34F99AEA2A9E}"/>
          </ac:spMkLst>
        </pc:spChg>
        <pc:spChg chg="mod">
          <ac:chgData name="James Harrison" userId="b54e91c0-fe5f-4cdd-a96e-e47c544bc298" providerId="ADAL" clId="{0622BE9D-564E-2A44-9D4C-CCA94A6DDB6D}" dt="2022-05-06T16:49:37.465" v="4733" actId="20577"/>
          <ac:spMkLst>
            <pc:docMk/>
            <pc:sldMk cId="3182081065" sldId="304"/>
            <ac:spMk id="3" creationId="{A75D9911-9232-6B6E-F9D8-0B0ED43CF381}"/>
          </ac:spMkLst>
        </pc:spChg>
      </pc:sldChg>
    </pc:docChg>
  </pc:docChgLst>
  <pc:docChgLst>
    <pc:chgData name="Harrison, James H (jhh5y)" userId="b54e91c0-fe5f-4cdd-a96e-e47c544bc298" providerId="ADAL" clId="{80971FFA-76BD-E743-864E-146D7CBF11CE}"/>
    <pc:docChg chg="custSel modSld modShowInfo">
      <pc:chgData name="Harrison, James H (jhh5y)" userId="b54e91c0-fe5f-4cdd-a96e-e47c544bc298" providerId="ADAL" clId="{80971FFA-76BD-E743-864E-146D7CBF11CE}" dt="2023-05-10T01:09:25.216" v="908" actId="2744"/>
      <pc:docMkLst>
        <pc:docMk/>
      </pc:docMkLst>
      <pc:sldChg chg="modSp mod">
        <pc:chgData name="Harrison, James H (jhh5y)" userId="b54e91c0-fe5f-4cdd-a96e-e47c544bc298" providerId="ADAL" clId="{80971FFA-76BD-E743-864E-146D7CBF11CE}" dt="2023-04-30T17:57:16.176" v="178" actId="14100"/>
        <pc:sldMkLst>
          <pc:docMk/>
          <pc:sldMk cId="2641858846" sldId="282"/>
        </pc:sldMkLst>
        <pc:picChg chg="mod">
          <ac:chgData name="Harrison, James H (jhh5y)" userId="b54e91c0-fe5f-4cdd-a96e-e47c544bc298" providerId="ADAL" clId="{80971FFA-76BD-E743-864E-146D7CBF11CE}" dt="2023-04-30T17:57:16.176" v="178" actId="14100"/>
          <ac:picMkLst>
            <pc:docMk/>
            <pc:sldMk cId="2641858846" sldId="282"/>
            <ac:picMk id="5" creationId="{57C1D1D7-8F8F-AE85-C66A-14E20637DC8C}"/>
          </ac:picMkLst>
        </pc:picChg>
      </pc:sldChg>
      <pc:sldChg chg="modSp mod">
        <pc:chgData name="Harrison, James H (jhh5y)" userId="b54e91c0-fe5f-4cdd-a96e-e47c544bc298" providerId="ADAL" clId="{80971FFA-76BD-E743-864E-146D7CBF11CE}" dt="2023-04-30T18:23:34.755" v="875" actId="27636"/>
        <pc:sldMkLst>
          <pc:docMk/>
          <pc:sldMk cId="1196964814" sldId="297"/>
        </pc:sldMkLst>
        <pc:spChg chg="mod">
          <ac:chgData name="Harrison, James H (jhh5y)" userId="b54e91c0-fe5f-4cdd-a96e-e47c544bc298" providerId="ADAL" clId="{80971FFA-76BD-E743-864E-146D7CBF11CE}" dt="2023-04-30T18:23:34.755" v="875" actId="27636"/>
          <ac:spMkLst>
            <pc:docMk/>
            <pc:sldMk cId="1196964814" sldId="297"/>
            <ac:spMk id="3" creationId="{0E625C80-D2AC-9A47-A283-BA92E9099E6C}"/>
          </ac:spMkLst>
        </pc:spChg>
      </pc:sldChg>
      <pc:sldChg chg="modSp mod modNotesTx">
        <pc:chgData name="Harrison, James H (jhh5y)" userId="b54e91c0-fe5f-4cdd-a96e-e47c544bc298" providerId="ADAL" clId="{80971FFA-76BD-E743-864E-146D7CBF11CE}" dt="2023-04-30T17:52:33.825" v="170" actId="20577"/>
        <pc:sldMkLst>
          <pc:docMk/>
          <pc:sldMk cId="3641262183" sldId="299"/>
        </pc:sldMkLst>
        <pc:spChg chg="mod">
          <ac:chgData name="Harrison, James H (jhh5y)" userId="b54e91c0-fe5f-4cdd-a96e-e47c544bc298" providerId="ADAL" clId="{80971FFA-76BD-E743-864E-146D7CBF11CE}" dt="2023-04-30T17:52:33.825" v="170" actId="20577"/>
          <ac:spMkLst>
            <pc:docMk/>
            <pc:sldMk cId="3641262183" sldId="299"/>
            <ac:spMk id="2" creationId="{DEBA2675-E354-5A4E-830B-C755C26A352C}"/>
          </ac:spMkLst>
        </pc:spChg>
        <pc:spChg chg="mod">
          <ac:chgData name="Harrison, James H (jhh5y)" userId="b54e91c0-fe5f-4cdd-a96e-e47c544bc298" providerId="ADAL" clId="{80971FFA-76BD-E743-864E-146D7CBF11CE}" dt="2023-04-30T17:52:14.391" v="161" actId="20577"/>
          <ac:spMkLst>
            <pc:docMk/>
            <pc:sldMk cId="3641262183" sldId="299"/>
            <ac:spMk id="3" creationId="{86CE55B6-46E6-6A47-B130-12DF05141FCC}"/>
          </ac:spMkLst>
        </pc:spChg>
      </pc:sldChg>
      <pc:sldChg chg="modSp mod modNotesTx">
        <pc:chgData name="Harrison, James H (jhh5y)" userId="b54e91c0-fe5f-4cdd-a96e-e47c544bc298" providerId="ADAL" clId="{80971FFA-76BD-E743-864E-146D7CBF11CE}" dt="2023-05-10T01:08:56.370" v="907"/>
        <pc:sldMkLst>
          <pc:docMk/>
          <pc:sldMk cId="0" sldId="300"/>
        </pc:sldMkLst>
        <pc:spChg chg="mod">
          <ac:chgData name="Harrison, James H (jhh5y)" userId="b54e91c0-fe5f-4cdd-a96e-e47c544bc298" providerId="ADAL" clId="{80971FFA-76BD-E743-864E-146D7CBF11CE}" dt="2023-04-30T18:11:21.451" v="187" actId="20577"/>
          <ac:spMkLst>
            <pc:docMk/>
            <pc:sldMk cId="0" sldId="300"/>
            <ac:spMk id="229" creationId="{00000000-0000-0000-0000-000000000000}"/>
          </ac:spMkLst>
        </pc:spChg>
      </pc:sldChg>
      <pc:sldChg chg="modSp mod">
        <pc:chgData name="Harrison, James H (jhh5y)" userId="b54e91c0-fe5f-4cdd-a96e-e47c544bc298" providerId="ADAL" clId="{80971FFA-76BD-E743-864E-146D7CBF11CE}" dt="2023-05-01T19:01:43.890" v="886" actId="20577"/>
        <pc:sldMkLst>
          <pc:docMk/>
          <pc:sldMk cId="1474786738" sldId="301"/>
        </pc:sldMkLst>
        <pc:spChg chg="mod">
          <ac:chgData name="Harrison, James H (jhh5y)" userId="b54e91c0-fe5f-4cdd-a96e-e47c544bc298" providerId="ADAL" clId="{80971FFA-76BD-E743-864E-146D7CBF11CE}" dt="2023-05-01T19:01:43.890" v="886" actId="20577"/>
          <ac:spMkLst>
            <pc:docMk/>
            <pc:sldMk cId="1474786738" sldId="301"/>
            <ac:spMk id="3" creationId="{7A59C42A-B29B-02DC-D67E-F0CE94D77351}"/>
          </ac:spMkLst>
        </pc:spChg>
      </pc:sldChg>
      <pc:sldChg chg="modSp mod">
        <pc:chgData name="Harrison, James H (jhh5y)" userId="b54e91c0-fe5f-4cdd-a96e-e47c544bc298" providerId="ADAL" clId="{80971FFA-76BD-E743-864E-146D7CBF11CE}" dt="2023-05-09T22:54:18.023" v="888" actId="20577"/>
        <pc:sldMkLst>
          <pc:docMk/>
          <pc:sldMk cId="2006932059" sldId="305"/>
        </pc:sldMkLst>
        <pc:spChg chg="mod">
          <ac:chgData name="Harrison, James H (jhh5y)" userId="b54e91c0-fe5f-4cdd-a96e-e47c544bc298" providerId="ADAL" clId="{80971FFA-76BD-E743-864E-146D7CBF11CE}" dt="2023-05-09T22:54:18.023" v="888" actId="20577"/>
          <ac:spMkLst>
            <pc:docMk/>
            <pc:sldMk cId="2006932059" sldId="305"/>
            <ac:spMk id="3" creationId="{EAFBFA64-3749-7EEE-E07D-0EF02EE894DF}"/>
          </ac:spMkLst>
        </pc:spChg>
      </pc:sldChg>
      <pc:sldChg chg="modSp mod">
        <pc:chgData name="Harrison, James H (jhh5y)" userId="b54e91c0-fe5f-4cdd-a96e-e47c544bc298" providerId="ADAL" clId="{80971FFA-76BD-E743-864E-146D7CBF11CE}" dt="2023-04-30T18:15:08.140" v="289" actId="20577"/>
        <pc:sldMkLst>
          <pc:docMk/>
          <pc:sldMk cId="3762162455" sldId="306"/>
        </pc:sldMkLst>
        <pc:spChg chg="mod">
          <ac:chgData name="Harrison, James H (jhh5y)" userId="b54e91c0-fe5f-4cdd-a96e-e47c544bc298" providerId="ADAL" clId="{80971FFA-76BD-E743-864E-146D7CBF11CE}" dt="2023-04-30T18:15:08.140" v="289" actId="20577"/>
          <ac:spMkLst>
            <pc:docMk/>
            <pc:sldMk cId="3762162455" sldId="306"/>
            <ac:spMk id="3" creationId="{AAA98EE8-58D9-1941-BE36-1F863818C865}"/>
          </ac:spMkLst>
        </pc:spChg>
      </pc:sldChg>
      <pc:sldChg chg="addSp modSp mod">
        <pc:chgData name="Harrison, James H (jhh5y)" userId="b54e91c0-fe5f-4cdd-a96e-e47c544bc298" providerId="ADAL" clId="{80971FFA-76BD-E743-864E-146D7CBF11CE}" dt="2023-05-09T22:54:51.762" v="906" actId="1076"/>
        <pc:sldMkLst>
          <pc:docMk/>
          <pc:sldMk cId="1600027445" sldId="307"/>
        </pc:sldMkLst>
        <pc:spChg chg="add mod">
          <ac:chgData name="Harrison, James H (jhh5y)" userId="b54e91c0-fe5f-4cdd-a96e-e47c544bc298" providerId="ADAL" clId="{80971FFA-76BD-E743-864E-146D7CBF11CE}" dt="2023-05-09T22:54:51.762" v="906" actId="1076"/>
          <ac:spMkLst>
            <pc:docMk/>
            <pc:sldMk cId="1600027445" sldId="307"/>
            <ac:spMk id="2" creationId="{9780CED6-2359-9099-DE05-CF7EF33AC2FF}"/>
          </ac:spMkLst>
        </pc:spChg>
      </pc:sldChg>
      <pc:sldChg chg="modSp mod">
        <pc:chgData name="Harrison, James H (jhh5y)" userId="b54e91c0-fe5f-4cdd-a96e-e47c544bc298" providerId="ADAL" clId="{80971FFA-76BD-E743-864E-146D7CBF11CE}" dt="2023-04-30T18:16:43.764" v="292" actId="20577"/>
        <pc:sldMkLst>
          <pc:docMk/>
          <pc:sldMk cId="341260246" sldId="308"/>
        </pc:sldMkLst>
        <pc:spChg chg="mod">
          <ac:chgData name="Harrison, James H (jhh5y)" userId="b54e91c0-fe5f-4cdd-a96e-e47c544bc298" providerId="ADAL" clId="{80971FFA-76BD-E743-864E-146D7CBF11CE}" dt="2023-04-30T18:16:43.764" v="292" actId="20577"/>
          <ac:spMkLst>
            <pc:docMk/>
            <pc:sldMk cId="341260246" sldId="308"/>
            <ac:spMk id="16" creationId="{AF57E413-B059-9CD8-3D1B-155279CBCEA4}"/>
          </ac:spMkLst>
        </pc:spChg>
      </pc:sldChg>
      <pc:sldChg chg="modSp mod">
        <pc:chgData name="Harrison, James H (jhh5y)" userId="b54e91c0-fe5f-4cdd-a96e-e47c544bc298" providerId="ADAL" clId="{80971FFA-76BD-E743-864E-146D7CBF11CE}" dt="2023-04-30T18:16:53.329" v="293"/>
        <pc:sldMkLst>
          <pc:docMk/>
          <pc:sldMk cId="323695620" sldId="310"/>
        </pc:sldMkLst>
        <pc:spChg chg="mod">
          <ac:chgData name="Harrison, James H (jhh5y)" userId="b54e91c0-fe5f-4cdd-a96e-e47c544bc298" providerId="ADAL" clId="{80971FFA-76BD-E743-864E-146D7CBF11CE}" dt="2023-04-30T18:16:53.329" v="293"/>
          <ac:spMkLst>
            <pc:docMk/>
            <pc:sldMk cId="323695620" sldId="310"/>
            <ac:spMk id="7" creationId="{B6AEDA6F-591F-A273-93F6-306A78E0DB32}"/>
          </ac:spMkLst>
        </pc:spChg>
      </pc:sldChg>
      <pc:sldChg chg="modSp mod">
        <pc:chgData name="Harrison, James H (jhh5y)" userId="b54e91c0-fe5f-4cdd-a96e-e47c544bc298" providerId="ADAL" clId="{80971FFA-76BD-E743-864E-146D7CBF11CE}" dt="2023-04-30T18:17:05.930" v="296" actId="20577"/>
        <pc:sldMkLst>
          <pc:docMk/>
          <pc:sldMk cId="2262861195" sldId="311"/>
        </pc:sldMkLst>
        <pc:spChg chg="mod">
          <ac:chgData name="Harrison, James H (jhh5y)" userId="b54e91c0-fe5f-4cdd-a96e-e47c544bc298" providerId="ADAL" clId="{80971FFA-76BD-E743-864E-146D7CBF11CE}" dt="2023-04-30T18:17:05.930" v="296" actId="20577"/>
          <ac:spMkLst>
            <pc:docMk/>
            <pc:sldMk cId="2262861195" sldId="311"/>
            <ac:spMk id="6" creationId="{CA97AE28-BC48-C978-C909-36071435E5B5}"/>
          </ac:spMkLst>
        </pc:spChg>
      </pc:sldChg>
      <pc:sldChg chg="modSp mod">
        <pc:chgData name="Harrison, James H (jhh5y)" userId="b54e91c0-fe5f-4cdd-a96e-e47c544bc298" providerId="ADAL" clId="{80971FFA-76BD-E743-864E-146D7CBF11CE}" dt="2023-04-30T18:17:14.501" v="297"/>
        <pc:sldMkLst>
          <pc:docMk/>
          <pc:sldMk cId="1281332178" sldId="312"/>
        </pc:sldMkLst>
        <pc:spChg chg="mod">
          <ac:chgData name="Harrison, James H (jhh5y)" userId="b54e91c0-fe5f-4cdd-a96e-e47c544bc298" providerId="ADAL" clId="{80971FFA-76BD-E743-864E-146D7CBF11CE}" dt="2023-04-30T18:17:14.501" v="297"/>
          <ac:spMkLst>
            <pc:docMk/>
            <pc:sldMk cId="1281332178" sldId="312"/>
            <ac:spMk id="11" creationId="{80EBD4E1-94E6-ABE6-270E-7E82E7BA49F7}"/>
          </ac:spMkLst>
        </pc:spChg>
      </pc:sldChg>
      <pc:sldChg chg="modSp mod">
        <pc:chgData name="Harrison, James H (jhh5y)" userId="b54e91c0-fe5f-4cdd-a96e-e47c544bc298" providerId="ADAL" clId="{80971FFA-76BD-E743-864E-146D7CBF11CE}" dt="2023-04-30T17:54:42.502" v="177" actId="20577"/>
        <pc:sldMkLst>
          <pc:docMk/>
          <pc:sldMk cId="3121750613" sldId="314"/>
        </pc:sldMkLst>
        <pc:spChg chg="mod">
          <ac:chgData name="Harrison, James H (jhh5y)" userId="b54e91c0-fe5f-4cdd-a96e-e47c544bc298" providerId="ADAL" clId="{80971FFA-76BD-E743-864E-146D7CBF11CE}" dt="2023-04-30T17:54:42.502" v="177" actId="20577"/>
          <ac:spMkLst>
            <pc:docMk/>
            <pc:sldMk cId="3121750613" sldId="314"/>
            <ac:spMk id="3" creationId="{4A46FB99-F0F4-9E0C-9D93-062372556277}"/>
          </ac:spMkLst>
        </pc:spChg>
      </pc:sldChg>
    </pc:docChg>
  </pc:docChgLst>
  <pc:docChgLst>
    <pc:chgData name="Harrison, James H (jhh5y)" userId="b54e91c0-fe5f-4cdd-a96e-e47c544bc298" providerId="ADAL" clId="{198A5D7F-1A97-704A-9625-98093DC19CDE}"/>
    <pc:docChg chg="modSld">
      <pc:chgData name="Harrison, James H (jhh5y)" userId="b54e91c0-fe5f-4cdd-a96e-e47c544bc298" providerId="ADAL" clId="{198A5D7F-1A97-704A-9625-98093DC19CDE}" dt="2023-06-01T13:46:52.795" v="2"/>
      <pc:docMkLst>
        <pc:docMk/>
      </pc:docMkLst>
      <pc:sldChg chg="modSp mod modNotesTx">
        <pc:chgData name="Harrison, James H (jhh5y)" userId="b54e91c0-fe5f-4cdd-a96e-e47c544bc298" providerId="ADAL" clId="{198A5D7F-1A97-704A-9625-98093DC19CDE}" dt="2023-06-01T13:46:52.795" v="2"/>
        <pc:sldMkLst>
          <pc:docMk/>
          <pc:sldMk cId="0" sldId="300"/>
        </pc:sldMkLst>
        <pc:spChg chg="mod">
          <ac:chgData name="Harrison, James H (jhh5y)" userId="b54e91c0-fe5f-4cdd-a96e-e47c544bc298" providerId="ADAL" clId="{198A5D7F-1A97-704A-9625-98093DC19CDE}" dt="2023-06-01T13:46:52.795" v="2"/>
          <ac:spMkLst>
            <pc:docMk/>
            <pc:sldMk cId="0" sldId="300"/>
            <ac:spMk id="231" creationId="{00000000-0000-0000-0000-000000000000}"/>
          </ac:spMkLst>
        </pc:spChg>
      </pc:sldChg>
    </pc:docChg>
  </pc:docChgLst>
  <pc:docChgLst>
    <pc:chgData name="Harrison, James H (jhh5y)" userId="b54e91c0-fe5f-4cdd-a96e-e47c544bc298" providerId="ADAL" clId="{C132F724-E0ED-CE4D-901B-2FF5E23D121B}"/>
    <pc:docChg chg="custSel modSld">
      <pc:chgData name="Harrison, James H (jhh5y)" userId="b54e91c0-fe5f-4cdd-a96e-e47c544bc298" providerId="ADAL" clId="{C132F724-E0ED-CE4D-901B-2FF5E23D121B}" dt="2022-11-09T13:51:37.316" v="105" actId="27636"/>
      <pc:docMkLst>
        <pc:docMk/>
      </pc:docMkLst>
      <pc:sldChg chg="modSp">
        <pc:chgData name="Harrison, James H (jhh5y)" userId="b54e91c0-fe5f-4cdd-a96e-e47c544bc298" providerId="ADAL" clId="{C132F724-E0ED-CE4D-901B-2FF5E23D121B}" dt="2022-11-09T13:36:20.363" v="58" actId="20577"/>
        <pc:sldMkLst>
          <pc:docMk/>
          <pc:sldMk cId="294427621" sldId="274"/>
        </pc:sldMkLst>
        <pc:spChg chg="mod">
          <ac:chgData name="Harrison, James H (jhh5y)" userId="b54e91c0-fe5f-4cdd-a96e-e47c544bc298" providerId="ADAL" clId="{C132F724-E0ED-CE4D-901B-2FF5E23D121B}" dt="2022-11-09T13:36:20.363" v="58" actId="20577"/>
          <ac:spMkLst>
            <pc:docMk/>
            <pc:sldMk cId="294427621" sldId="274"/>
            <ac:spMk id="2" creationId="{C0C2DAC6-9023-2440-9DF9-ACD679958977}"/>
          </ac:spMkLst>
        </pc:spChg>
      </pc:sldChg>
      <pc:sldChg chg="modSp">
        <pc:chgData name="Harrison, James H (jhh5y)" userId="b54e91c0-fe5f-4cdd-a96e-e47c544bc298" providerId="ADAL" clId="{C132F724-E0ED-CE4D-901B-2FF5E23D121B}" dt="2022-11-09T13:51:37.316" v="105" actId="27636"/>
        <pc:sldMkLst>
          <pc:docMk/>
          <pc:sldMk cId="2006932059" sldId="305"/>
        </pc:sldMkLst>
        <pc:spChg chg="mod">
          <ac:chgData name="Harrison, James H (jhh5y)" userId="b54e91c0-fe5f-4cdd-a96e-e47c544bc298" providerId="ADAL" clId="{C132F724-E0ED-CE4D-901B-2FF5E23D121B}" dt="2022-11-09T13:51:37.316" v="105" actId="27636"/>
          <ac:spMkLst>
            <pc:docMk/>
            <pc:sldMk cId="2006932059" sldId="305"/>
            <ac:spMk id="3" creationId="{EAFBFA64-3749-7EEE-E07D-0EF02EE894DF}"/>
          </ac:spMkLst>
        </pc:spChg>
      </pc:sldChg>
    </pc:docChg>
  </pc:docChgLst>
  <pc:docChgLst>
    <pc:chgData name="Harrison, James H (jhh5y)" userId="b54e91c0-fe5f-4cdd-a96e-e47c544bc298" providerId="ADAL" clId="{6BA5A4C2-E473-9248-9D1F-16E8BBDB80B8}"/>
    <pc:docChg chg="undo custSel addSld modSld modMainMaster">
      <pc:chgData name="Harrison, James H (jhh5y)" userId="b54e91c0-fe5f-4cdd-a96e-e47c544bc298" providerId="ADAL" clId="{6BA5A4C2-E473-9248-9D1F-16E8BBDB80B8}" dt="2022-11-10T19:23:10.802" v="6886" actId="167"/>
      <pc:docMkLst>
        <pc:docMk/>
      </pc:docMkLst>
      <pc:sldChg chg="modSp mod">
        <pc:chgData name="Harrison, James H (jhh5y)" userId="b54e91c0-fe5f-4cdd-a96e-e47c544bc298" providerId="ADAL" clId="{6BA5A4C2-E473-9248-9D1F-16E8BBDB80B8}" dt="2022-11-09T15:50:37.325" v="4482" actId="113"/>
        <pc:sldMkLst>
          <pc:docMk/>
          <pc:sldMk cId="2865696464" sldId="259"/>
        </pc:sldMkLst>
        <pc:spChg chg="mod">
          <ac:chgData name="Harrison, James H (jhh5y)" userId="b54e91c0-fe5f-4cdd-a96e-e47c544bc298" providerId="ADAL" clId="{6BA5A4C2-E473-9248-9D1F-16E8BBDB80B8}" dt="2022-11-09T15:50:37.325" v="4482" actId="113"/>
          <ac:spMkLst>
            <pc:docMk/>
            <pc:sldMk cId="2865696464" sldId="259"/>
            <ac:spMk id="3" creationId="{C4C630BA-9D49-D344-97CD-7C35689E8408}"/>
          </ac:spMkLst>
        </pc:spChg>
      </pc:sldChg>
      <pc:sldChg chg="modSp mod modNotesTx">
        <pc:chgData name="Harrison, James H (jhh5y)" userId="b54e91c0-fe5f-4cdd-a96e-e47c544bc298" providerId="ADAL" clId="{6BA5A4C2-E473-9248-9D1F-16E8BBDB80B8}" dt="2022-11-09T15:43:25.300" v="4433" actId="20577"/>
        <pc:sldMkLst>
          <pc:docMk/>
          <pc:sldMk cId="3880651172" sldId="260"/>
        </pc:sldMkLst>
        <pc:spChg chg="mod">
          <ac:chgData name="Harrison, James H (jhh5y)" userId="b54e91c0-fe5f-4cdd-a96e-e47c544bc298" providerId="ADAL" clId="{6BA5A4C2-E473-9248-9D1F-16E8BBDB80B8}" dt="2022-11-09T15:43:25.300" v="4433" actId="20577"/>
          <ac:spMkLst>
            <pc:docMk/>
            <pc:sldMk cId="3880651172" sldId="260"/>
            <ac:spMk id="3" creationId="{CBE63CC1-6763-F844-BAA2-31F9FF073DE4}"/>
          </ac:spMkLst>
        </pc:spChg>
      </pc:sldChg>
      <pc:sldChg chg="addSp modSp mod">
        <pc:chgData name="Harrison, James H (jhh5y)" userId="b54e91c0-fe5f-4cdd-a96e-e47c544bc298" providerId="ADAL" clId="{6BA5A4C2-E473-9248-9D1F-16E8BBDB80B8}" dt="2022-11-08T19:02:42.579" v="2149"/>
        <pc:sldMkLst>
          <pc:docMk/>
          <pc:sldMk cId="385403375" sldId="270"/>
        </pc:sldMkLst>
        <pc:spChg chg="mod">
          <ac:chgData name="Harrison, James H (jhh5y)" userId="b54e91c0-fe5f-4cdd-a96e-e47c544bc298" providerId="ADAL" clId="{6BA5A4C2-E473-9248-9D1F-16E8BBDB80B8}" dt="2022-11-08T18:42:44.440" v="1980" actId="20577"/>
          <ac:spMkLst>
            <pc:docMk/>
            <pc:sldMk cId="385403375" sldId="270"/>
            <ac:spMk id="3" creationId="{912A1ED7-7E4D-6D4A-A27F-C086D9A39156}"/>
          </ac:spMkLst>
        </pc:spChg>
        <pc:picChg chg="add mod">
          <ac:chgData name="Harrison, James H (jhh5y)" userId="b54e91c0-fe5f-4cdd-a96e-e47c544bc298" providerId="ADAL" clId="{6BA5A4C2-E473-9248-9D1F-16E8BBDB80B8}" dt="2022-11-08T19:02:42.579" v="2149"/>
          <ac:picMkLst>
            <pc:docMk/>
            <pc:sldMk cId="385403375" sldId="270"/>
            <ac:picMk id="5" creationId="{3DC40751-550C-73F2-1CAE-B14325BD3AE4}"/>
          </ac:picMkLst>
        </pc:picChg>
      </pc:sldChg>
      <pc:sldChg chg="modNotesTx">
        <pc:chgData name="Harrison, James H (jhh5y)" userId="b54e91c0-fe5f-4cdd-a96e-e47c544bc298" providerId="ADAL" clId="{6BA5A4C2-E473-9248-9D1F-16E8BBDB80B8}" dt="2022-11-09T15:12:15.537" v="4199" actId="20577"/>
        <pc:sldMkLst>
          <pc:docMk/>
          <pc:sldMk cId="1165362841" sldId="272"/>
        </pc:sldMkLst>
      </pc:sldChg>
      <pc:sldChg chg="modSp mod">
        <pc:chgData name="Harrison, James H (jhh5y)" userId="b54e91c0-fe5f-4cdd-a96e-e47c544bc298" providerId="ADAL" clId="{6BA5A4C2-E473-9248-9D1F-16E8BBDB80B8}" dt="2022-11-08T15:04:03.132" v="252" actId="313"/>
        <pc:sldMkLst>
          <pc:docMk/>
          <pc:sldMk cId="3355053712" sldId="273"/>
        </pc:sldMkLst>
        <pc:spChg chg="mod">
          <ac:chgData name="Harrison, James H (jhh5y)" userId="b54e91c0-fe5f-4cdd-a96e-e47c544bc298" providerId="ADAL" clId="{6BA5A4C2-E473-9248-9D1F-16E8BBDB80B8}" dt="2022-11-08T15:04:03.132" v="252" actId="313"/>
          <ac:spMkLst>
            <pc:docMk/>
            <pc:sldMk cId="3355053712" sldId="273"/>
            <ac:spMk id="3" creationId="{FF273CA2-AC0B-8C48-AF60-CD3F80BAC0F2}"/>
          </ac:spMkLst>
        </pc:spChg>
      </pc:sldChg>
      <pc:sldChg chg="addSp delSp modSp mod delAnim modAnim modNotesTx">
        <pc:chgData name="Harrison, James H (jhh5y)" userId="b54e91c0-fe5f-4cdd-a96e-e47c544bc298" providerId="ADAL" clId="{6BA5A4C2-E473-9248-9D1F-16E8BBDB80B8}" dt="2022-11-10T18:34:37.976" v="5310" actId="20577"/>
        <pc:sldMkLst>
          <pc:docMk/>
          <pc:sldMk cId="294427621" sldId="274"/>
        </pc:sldMkLst>
        <pc:spChg chg="mod">
          <ac:chgData name="Harrison, James H (jhh5y)" userId="b54e91c0-fe5f-4cdd-a96e-e47c544bc298" providerId="ADAL" clId="{6BA5A4C2-E473-9248-9D1F-16E8BBDB80B8}" dt="2022-11-09T15:00:27.905" v="3794" actId="20577"/>
          <ac:spMkLst>
            <pc:docMk/>
            <pc:sldMk cId="294427621" sldId="274"/>
            <ac:spMk id="2" creationId="{C0C2DAC6-9023-2440-9DF9-ACD679958977}"/>
          </ac:spMkLst>
        </pc:spChg>
        <pc:spChg chg="mod">
          <ac:chgData name="Harrison, James H (jhh5y)" userId="b54e91c0-fe5f-4cdd-a96e-e47c544bc298" providerId="ADAL" clId="{6BA5A4C2-E473-9248-9D1F-16E8BBDB80B8}" dt="2022-11-09T15:47:22.794" v="4445" actId="948"/>
          <ac:spMkLst>
            <pc:docMk/>
            <pc:sldMk cId="294427621" sldId="274"/>
            <ac:spMk id="3" creationId="{DECF3EC2-5E22-8942-A8A2-8FD8F9CE1A3A}"/>
          </ac:spMkLst>
        </pc:spChg>
        <pc:spChg chg="mod">
          <ac:chgData name="Harrison, James H (jhh5y)" userId="b54e91c0-fe5f-4cdd-a96e-e47c544bc298" providerId="ADAL" clId="{6BA5A4C2-E473-9248-9D1F-16E8BBDB80B8}" dt="2022-11-09T14:48:27.806" v="3511" actId="20577"/>
          <ac:spMkLst>
            <pc:docMk/>
            <pc:sldMk cId="294427621" sldId="274"/>
            <ac:spMk id="6" creationId="{57968A7C-3AAE-8449-A397-B7D76F57E906}"/>
          </ac:spMkLst>
        </pc:spChg>
        <pc:spChg chg="mod">
          <ac:chgData name="Harrison, James H (jhh5y)" userId="b54e91c0-fe5f-4cdd-a96e-e47c544bc298" providerId="ADAL" clId="{6BA5A4C2-E473-9248-9D1F-16E8BBDB80B8}" dt="2022-11-09T14:48:44.415" v="3517" actId="14100"/>
          <ac:spMkLst>
            <pc:docMk/>
            <pc:sldMk cId="294427621" sldId="274"/>
            <ac:spMk id="8" creationId="{26E0559D-703E-CB46-B49B-B3CCDFE71FC2}"/>
          </ac:spMkLst>
        </pc:spChg>
        <pc:spChg chg="mod">
          <ac:chgData name="Harrison, James H (jhh5y)" userId="b54e91c0-fe5f-4cdd-a96e-e47c544bc298" providerId="ADAL" clId="{6BA5A4C2-E473-9248-9D1F-16E8BBDB80B8}" dt="2022-11-09T15:16:33.368" v="4249" actId="1037"/>
          <ac:spMkLst>
            <pc:docMk/>
            <pc:sldMk cId="294427621" sldId="274"/>
            <ac:spMk id="9" creationId="{2ED8F372-28D0-9E4F-B38E-0529889BA26E}"/>
          </ac:spMkLst>
        </pc:spChg>
        <pc:spChg chg="mod">
          <ac:chgData name="Harrison, James H (jhh5y)" userId="b54e91c0-fe5f-4cdd-a96e-e47c544bc298" providerId="ADAL" clId="{6BA5A4C2-E473-9248-9D1F-16E8BBDB80B8}" dt="2022-11-09T15:10:39.687" v="4051" actId="20577"/>
          <ac:spMkLst>
            <pc:docMk/>
            <pc:sldMk cId="294427621" sldId="274"/>
            <ac:spMk id="10" creationId="{524D3EC2-4174-AE4A-A908-F81249DAED80}"/>
          </ac:spMkLst>
        </pc:spChg>
        <pc:spChg chg="mod">
          <ac:chgData name="Harrison, James H (jhh5y)" userId="b54e91c0-fe5f-4cdd-a96e-e47c544bc298" providerId="ADAL" clId="{6BA5A4C2-E473-9248-9D1F-16E8BBDB80B8}" dt="2022-11-09T14:48:47.466" v="3518" actId="14100"/>
          <ac:spMkLst>
            <pc:docMk/>
            <pc:sldMk cId="294427621" sldId="274"/>
            <ac:spMk id="11" creationId="{6F320246-FC0D-224F-9DDD-A3CEC1398AC0}"/>
          </ac:spMkLst>
        </pc:spChg>
        <pc:spChg chg="mod">
          <ac:chgData name="Harrison, James H (jhh5y)" userId="b54e91c0-fe5f-4cdd-a96e-e47c544bc298" providerId="ADAL" clId="{6BA5A4C2-E473-9248-9D1F-16E8BBDB80B8}" dt="2022-11-09T14:52:01.106" v="3658" actId="14100"/>
          <ac:spMkLst>
            <pc:docMk/>
            <pc:sldMk cId="294427621" sldId="274"/>
            <ac:spMk id="12" creationId="{6ACEC40C-4C98-064A-ACFE-6FA4EF01E607}"/>
          </ac:spMkLst>
        </pc:spChg>
        <pc:spChg chg="mod">
          <ac:chgData name="Harrison, James H (jhh5y)" userId="b54e91c0-fe5f-4cdd-a96e-e47c544bc298" providerId="ADAL" clId="{6BA5A4C2-E473-9248-9D1F-16E8BBDB80B8}" dt="2022-11-09T15:16:43.817" v="4250" actId="1037"/>
          <ac:spMkLst>
            <pc:docMk/>
            <pc:sldMk cId="294427621" sldId="274"/>
            <ac:spMk id="13" creationId="{4AC94196-04B5-9C43-B345-06FB5D866FC3}"/>
          </ac:spMkLst>
        </pc:spChg>
        <pc:spChg chg="mod">
          <ac:chgData name="Harrison, James H (jhh5y)" userId="b54e91c0-fe5f-4cdd-a96e-e47c544bc298" providerId="ADAL" clId="{6BA5A4C2-E473-9248-9D1F-16E8BBDB80B8}" dt="2022-11-09T15:10:14.824" v="4023" actId="20577"/>
          <ac:spMkLst>
            <pc:docMk/>
            <pc:sldMk cId="294427621" sldId="274"/>
            <ac:spMk id="14" creationId="{0032C568-04EB-2F45-B619-D2EA025C258E}"/>
          </ac:spMkLst>
        </pc:spChg>
        <pc:spChg chg="mod">
          <ac:chgData name="Harrison, James H (jhh5y)" userId="b54e91c0-fe5f-4cdd-a96e-e47c544bc298" providerId="ADAL" clId="{6BA5A4C2-E473-9248-9D1F-16E8BBDB80B8}" dt="2022-11-09T14:52:05.141" v="3659" actId="14100"/>
          <ac:spMkLst>
            <pc:docMk/>
            <pc:sldMk cId="294427621" sldId="274"/>
            <ac:spMk id="15" creationId="{9965F158-4A5F-2D49-92D4-37D8E7E6DE8A}"/>
          </ac:spMkLst>
        </pc:spChg>
        <pc:spChg chg="add del">
          <ac:chgData name="Harrison, James H (jhh5y)" userId="b54e91c0-fe5f-4cdd-a96e-e47c544bc298" providerId="ADAL" clId="{6BA5A4C2-E473-9248-9D1F-16E8BBDB80B8}" dt="2022-11-09T14:51:46.741" v="3653" actId="478"/>
          <ac:spMkLst>
            <pc:docMk/>
            <pc:sldMk cId="294427621" sldId="274"/>
            <ac:spMk id="19" creationId="{F4DD0C60-2D5B-E8DF-A67B-34F3B10510F1}"/>
          </ac:spMkLst>
        </pc:spChg>
        <pc:spChg chg="add del mod">
          <ac:chgData name="Harrison, James H (jhh5y)" userId="b54e91c0-fe5f-4cdd-a96e-e47c544bc298" providerId="ADAL" clId="{6BA5A4C2-E473-9248-9D1F-16E8BBDB80B8}" dt="2022-11-09T14:53:20.973" v="3698" actId="478"/>
          <ac:spMkLst>
            <pc:docMk/>
            <pc:sldMk cId="294427621" sldId="274"/>
            <ac:spMk id="20" creationId="{0F8BB4B6-C4F2-F177-7E52-4D6B67E2E907}"/>
          </ac:spMkLst>
        </pc:spChg>
        <pc:spChg chg="add del">
          <ac:chgData name="Harrison, James H (jhh5y)" userId="b54e91c0-fe5f-4cdd-a96e-e47c544bc298" providerId="ADAL" clId="{6BA5A4C2-E473-9248-9D1F-16E8BBDB80B8}" dt="2022-11-09T14:54:32.828" v="3719" actId="478"/>
          <ac:spMkLst>
            <pc:docMk/>
            <pc:sldMk cId="294427621" sldId="274"/>
            <ac:spMk id="21" creationId="{108D981A-198F-503C-F1BB-8060A586EB2D}"/>
          </ac:spMkLst>
        </pc:spChg>
        <pc:spChg chg="add mod">
          <ac:chgData name="Harrison, James H (jhh5y)" userId="b54e91c0-fe5f-4cdd-a96e-e47c544bc298" providerId="ADAL" clId="{6BA5A4C2-E473-9248-9D1F-16E8BBDB80B8}" dt="2022-11-09T14:58:24.381" v="3768" actId="164"/>
          <ac:spMkLst>
            <pc:docMk/>
            <pc:sldMk cId="294427621" sldId="274"/>
            <ac:spMk id="22" creationId="{15A82F0F-C512-AEDF-7060-9616526F8F30}"/>
          </ac:spMkLst>
        </pc:spChg>
        <pc:spChg chg="add mod">
          <ac:chgData name="Harrison, James H (jhh5y)" userId="b54e91c0-fe5f-4cdd-a96e-e47c544bc298" providerId="ADAL" clId="{6BA5A4C2-E473-9248-9D1F-16E8BBDB80B8}" dt="2022-11-09T14:58:24.381" v="3768" actId="164"/>
          <ac:spMkLst>
            <pc:docMk/>
            <pc:sldMk cId="294427621" sldId="274"/>
            <ac:spMk id="23" creationId="{96F10382-76D3-BBF3-5B45-57680A75FAC2}"/>
          </ac:spMkLst>
        </pc:spChg>
        <pc:spChg chg="add mod">
          <ac:chgData name="Harrison, James H (jhh5y)" userId="b54e91c0-fe5f-4cdd-a96e-e47c544bc298" providerId="ADAL" clId="{6BA5A4C2-E473-9248-9D1F-16E8BBDB80B8}" dt="2022-11-09T15:47:47.120" v="4466" actId="1035"/>
          <ac:spMkLst>
            <pc:docMk/>
            <pc:sldMk cId="294427621" sldId="274"/>
            <ac:spMk id="28" creationId="{11017209-2BC6-BF08-4B22-F3593841C1FF}"/>
          </ac:spMkLst>
        </pc:spChg>
        <pc:spChg chg="add mod">
          <ac:chgData name="Harrison, James H (jhh5y)" userId="b54e91c0-fe5f-4cdd-a96e-e47c544bc298" providerId="ADAL" clId="{6BA5A4C2-E473-9248-9D1F-16E8BBDB80B8}" dt="2022-11-09T15:47:47.120" v="4466" actId="1035"/>
          <ac:spMkLst>
            <pc:docMk/>
            <pc:sldMk cId="294427621" sldId="274"/>
            <ac:spMk id="30" creationId="{D0CAA221-726E-747A-13A8-30A5D322D554}"/>
          </ac:spMkLst>
        </pc:spChg>
        <pc:spChg chg="add mod">
          <ac:chgData name="Harrison, James H (jhh5y)" userId="b54e91c0-fe5f-4cdd-a96e-e47c544bc298" providerId="ADAL" clId="{6BA5A4C2-E473-9248-9D1F-16E8BBDB80B8}" dt="2022-11-09T15:47:47.120" v="4466" actId="1035"/>
          <ac:spMkLst>
            <pc:docMk/>
            <pc:sldMk cId="294427621" sldId="274"/>
            <ac:spMk id="31" creationId="{9A5E807D-D8E8-07BD-4377-103F52351DCF}"/>
          </ac:spMkLst>
        </pc:spChg>
        <pc:spChg chg="mod">
          <ac:chgData name="Harrison, James H (jhh5y)" userId="b54e91c0-fe5f-4cdd-a96e-e47c544bc298" providerId="ADAL" clId="{6BA5A4C2-E473-9248-9D1F-16E8BBDB80B8}" dt="2022-11-08T19:42:51.558" v="2550"/>
          <ac:spMkLst>
            <pc:docMk/>
            <pc:sldMk cId="294427621" sldId="274"/>
            <ac:spMk id="37" creationId="{59CF336F-1E81-773D-9E5F-89170D3BF81C}"/>
          </ac:spMkLst>
        </pc:spChg>
        <pc:spChg chg="mod">
          <ac:chgData name="Harrison, James H (jhh5y)" userId="b54e91c0-fe5f-4cdd-a96e-e47c544bc298" providerId="ADAL" clId="{6BA5A4C2-E473-9248-9D1F-16E8BBDB80B8}" dt="2022-11-08T20:08:45.699" v="2935" actId="20577"/>
          <ac:spMkLst>
            <pc:docMk/>
            <pc:sldMk cId="294427621" sldId="274"/>
            <ac:spMk id="38" creationId="{0C771DE4-A4E3-73AE-5D67-62713F91B090}"/>
          </ac:spMkLst>
        </pc:spChg>
        <pc:spChg chg="mod">
          <ac:chgData name="Harrison, James H (jhh5y)" userId="b54e91c0-fe5f-4cdd-a96e-e47c544bc298" providerId="ADAL" clId="{6BA5A4C2-E473-9248-9D1F-16E8BBDB80B8}" dt="2022-11-09T14:44:27.551" v="3397" actId="20577"/>
          <ac:spMkLst>
            <pc:docMk/>
            <pc:sldMk cId="294427621" sldId="274"/>
            <ac:spMk id="39" creationId="{CA382DDC-3D71-FB37-5BFC-2B20A6EC1DDF}"/>
          </ac:spMkLst>
        </pc:spChg>
        <pc:spChg chg="del mod">
          <ac:chgData name="Harrison, James H (jhh5y)" userId="b54e91c0-fe5f-4cdd-a96e-e47c544bc298" providerId="ADAL" clId="{6BA5A4C2-E473-9248-9D1F-16E8BBDB80B8}" dt="2022-11-09T14:44:30.205" v="3398" actId="478"/>
          <ac:spMkLst>
            <pc:docMk/>
            <pc:sldMk cId="294427621" sldId="274"/>
            <ac:spMk id="40" creationId="{15819DFA-A8D2-74F9-6A38-475E6F7E46A9}"/>
          </ac:spMkLst>
        </pc:spChg>
        <pc:spChg chg="add del mod">
          <ac:chgData name="Harrison, James H (jhh5y)" userId="b54e91c0-fe5f-4cdd-a96e-e47c544bc298" providerId="ADAL" clId="{6BA5A4C2-E473-9248-9D1F-16E8BBDB80B8}" dt="2022-11-08T19:58:40.405" v="2781" actId="571"/>
          <ac:spMkLst>
            <pc:docMk/>
            <pc:sldMk cId="294427621" sldId="274"/>
            <ac:spMk id="69" creationId="{3C380104-5FA2-710D-C606-6616E1CC2772}"/>
          </ac:spMkLst>
        </pc:spChg>
        <pc:spChg chg="mod">
          <ac:chgData name="Harrison, James H (jhh5y)" userId="b54e91c0-fe5f-4cdd-a96e-e47c544bc298" providerId="ADAL" clId="{6BA5A4C2-E473-9248-9D1F-16E8BBDB80B8}" dt="2022-11-08T19:58:40.405" v="2781" actId="571"/>
          <ac:spMkLst>
            <pc:docMk/>
            <pc:sldMk cId="294427621" sldId="274"/>
            <ac:spMk id="70" creationId="{8A6B16A1-BED6-7750-C09F-9638AEEBF50E}"/>
          </ac:spMkLst>
        </pc:spChg>
        <pc:spChg chg="mod">
          <ac:chgData name="Harrison, James H (jhh5y)" userId="b54e91c0-fe5f-4cdd-a96e-e47c544bc298" providerId="ADAL" clId="{6BA5A4C2-E473-9248-9D1F-16E8BBDB80B8}" dt="2022-11-08T19:58:40.405" v="2781" actId="571"/>
          <ac:spMkLst>
            <pc:docMk/>
            <pc:sldMk cId="294427621" sldId="274"/>
            <ac:spMk id="71" creationId="{688780F2-F690-4F33-BC3C-C72A735BA2DE}"/>
          </ac:spMkLst>
        </pc:spChg>
        <pc:spChg chg="mod topLvl">
          <ac:chgData name="Harrison, James H (jhh5y)" userId="b54e91c0-fe5f-4cdd-a96e-e47c544bc298" providerId="ADAL" clId="{6BA5A4C2-E473-9248-9D1F-16E8BBDB80B8}" dt="2022-11-09T14:58:34.717" v="3769" actId="164"/>
          <ac:spMkLst>
            <pc:docMk/>
            <pc:sldMk cId="294427621" sldId="274"/>
            <ac:spMk id="72" creationId="{5BC1588F-5065-8042-915F-26DBCF55E4BA}"/>
          </ac:spMkLst>
        </pc:spChg>
        <pc:spChg chg="mod topLvl">
          <ac:chgData name="Harrison, James H (jhh5y)" userId="b54e91c0-fe5f-4cdd-a96e-e47c544bc298" providerId="ADAL" clId="{6BA5A4C2-E473-9248-9D1F-16E8BBDB80B8}" dt="2022-11-09T14:58:34.717" v="3769" actId="164"/>
          <ac:spMkLst>
            <pc:docMk/>
            <pc:sldMk cId="294427621" sldId="274"/>
            <ac:spMk id="73" creationId="{AE0E6849-6BBE-CF4D-B323-AD10EFE33C18}"/>
          </ac:spMkLst>
        </pc:spChg>
        <pc:spChg chg="mod topLvl">
          <ac:chgData name="Harrison, James H (jhh5y)" userId="b54e91c0-fe5f-4cdd-a96e-e47c544bc298" providerId="ADAL" clId="{6BA5A4C2-E473-9248-9D1F-16E8BBDB80B8}" dt="2022-11-09T14:58:34.717" v="3769" actId="164"/>
          <ac:spMkLst>
            <pc:docMk/>
            <pc:sldMk cId="294427621" sldId="274"/>
            <ac:spMk id="74" creationId="{68639DB4-B8D5-074D-807B-C5EA1D4C3E56}"/>
          </ac:spMkLst>
        </pc:spChg>
        <pc:spChg chg="mod topLvl">
          <ac:chgData name="Harrison, James H (jhh5y)" userId="b54e91c0-fe5f-4cdd-a96e-e47c544bc298" providerId="ADAL" clId="{6BA5A4C2-E473-9248-9D1F-16E8BBDB80B8}" dt="2022-11-09T14:58:34.717" v="3769" actId="164"/>
          <ac:spMkLst>
            <pc:docMk/>
            <pc:sldMk cId="294427621" sldId="274"/>
            <ac:spMk id="75" creationId="{8904120E-CCB3-944B-8BB9-B62C7AE7AD41}"/>
          </ac:spMkLst>
        </pc:spChg>
        <pc:spChg chg="mod">
          <ac:chgData name="Harrison, James H (jhh5y)" userId="b54e91c0-fe5f-4cdd-a96e-e47c544bc298" providerId="ADAL" clId="{6BA5A4C2-E473-9248-9D1F-16E8BBDB80B8}" dt="2022-11-09T14:45:30.019" v="3405" actId="165"/>
          <ac:spMkLst>
            <pc:docMk/>
            <pc:sldMk cId="294427621" sldId="274"/>
            <ac:spMk id="76" creationId="{D1AEAC91-E16D-AD43-B075-14FF2933941B}"/>
          </ac:spMkLst>
        </pc:spChg>
        <pc:spChg chg="mod">
          <ac:chgData name="Harrison, James H (jhh5y)" userId="b54e91c0-fe5f-4cdd-a96e-e47c544bc298" providerId="ADAL" clId="{6BA5A4C2-E473-9248-9D1F-16E8BBDB80B8}" dt="2022-11-09T14:45:37.553" v="3406" actId="165"/>
          <ac:spMkLst>
            <pc:docMk/>
            <pc:sldMk cId="294427621" sldId="274"/>
            <ac:spMk id="77" creationId="{91249D78-8C44-604F-8680-77007AB9AA8E}"/>
          </ac:spMkLst>
        </pc:spChg>
        <pc:spChg chg="mod">
          <ac:chgData name="Harrison, James H (jhh5y)" userId="b54e91c0-fe5f-4cdd-a96e-e47c544bc298" providerId="ADAL" clId="{6BA5A4C2-E473-9248-9D1F-16E8BBDB80B8}" dt="2022-11-08T19:58:40.405" v="2781" actId="571"/>
          <ac:spMkLst>
            <pc:docMk/>
            <pc:sldMk cId="294427621" sldId="274"/>
            <ac:spMk id="78" creationId="{5913BFC8-7AC6-E0F3-5439-8E79EA5B9544}"/>
          </ac:spMkLst>
        </pc:spChg>
        <pc:spChg chg="mod">
          <ac:chgData name="Harrison, James H (jhh5y)" userId="b54e91c0-fe5f-4cdd-a96e-e47c544bc298" providerId="ADAL" clId="{6BA5A4C2-E473-9248-9D1F-16E8BBDB80B8}" dt="2022-11-09T14:45:30.019" v="3405" actId="165"/>
          <ac:spMkLst>
            <pc:docMk/>
            <pc:sldMk cId="294427621" sldId="274"/>
            <ac:spMk id="87" creationId="{5FDDB5BF-888D-F349-AF4E-0F79D6F241FE}"/>
          </ac:spMkLst>
        </pc:spChg>
        <pc:spChg chg="mod">
          <ac:chgData name="Harrison, James H (jhh5y)" userId="b54e91c0-fe5f-4cdd-a96e-e47c544bc298" providerId="ADAL" clId="{6BA5A4C2-E473-9248-9D1F-16E8BBDB80B8}" dt="2022-11-09T14:45:30.019" v="3405" actId="165"/>
          <ac:spMkLst>
            <pc:docMk/>
            <pc:sldMk cId="294427621" sldId="274"/>
            <ac:spMk id="90" creationId="{BD204120-8999-124F-8268-E83D9B19CAFB}"/>
          </ac:spMkLst>
        </pc:spChg>
        <pc:spChg chg="mod">
          <ac:chgData name="Harrison, James H (jhh5y)" userId="b54e91c0-fe5f-4cdd-a96e-e47c544bc298" providerId="ADAL" clId="{6BA5A4C2-E473-9248-9D1F-16E8BBDB80B8}" dt="2022-11-09T14:45:37.553" v="3406" actId="165"/>
          <ac:spMkLst>
            <pc:docMk/>
            <pc:sldMk cId="294427621" sldId="274"/>
            <ac:spMk id="93" creationId="{8D5C84CC-A855-B94F-BA30-CE5B397E1904}"/>
          </ac:spMkLst>
        </pc:spChg>
        <pc:spChg chg="add del mod">
          <ac:chgData name="Harrison, James H (jhh5y)" userId="b54e91c0-fe5f-4cdd-a96e-e47c544bc298" providerId="ADAL" clId="{6BA5A4C2-E473-9248-9D1F-16E8BBDB80B8}" dt="2022-11-08T20:03:04.607" v="2864" actId="478"/>
          <ac:spMkLst>
            <pc:docMk/>
            <pc:sldMk cId="294427621" sldId="274"/>
            <ac:spMk id="102" creationId="{B49B2C60-2B6F-C440-B14C-C808E17B0B3A}"/>
          </ac:spMkLst>
        </pc:spChg>
        <pc:spChg chg="add del mod">
          <ac:chgData name="Harrison, James H (jhh5y)" userId="b54e91c0-fe5f-4cdd-a96e-e47c544bc298" providerId="ADAL" clId="{6BA5A4C2-E473-9248-9D1F-16E8BBDB80B8}" dt="2022-11-08T20:10:42.006" v="2993" actId="478"/>
          <ac:spMkLst>
            <pc:docMk/>
            <pc:sldMk cId="294427621" sldId="274"/>
            <ac:spMk id="103" creationId="{29E2D88E-CFAA-35EC-9175-EC22D66926F9}"/>
          </ac:spMkLst>
        </pc:spChg>
        <pc:spChg chg="add del mod">
          <ac:chgData name="Harrison, James H (jhh5y)" userId="b54e91c0-fe5f-4cdd-a96e-e47c544bc298" providerId="ADAL" clId="{6BA5A4C2-E473-9248-9D1F-16E8BBDB80B8}" dt="2022-11-09T14:44:53.424" v="3403" actId="478"/>
          <ac:spMkLst>
            <pc:docMk/>
            <pc:sldMk cId="294427621" sldId="274"/>
            <ac:spMk id="104" creationId="{7FCCCFF5-6352-940C-0004-A94582D91201}"/>
          </ac:spMkLst>
        </pc:spChg>
        <pc:spChg chg="add del mod">
          <ac:chgData name="Harrison, James H (jhh5y)" userId="b54e91c0-fe5f-4cdd-a96e-e47c544bc298" providerId="ADAL" clId="{6BA5A4C2-E473-9248-9D1F-16E8BBDB80B8}" dt="2022-11-09T14:44:53.424" v="3403" actId="478"/>
          <ac:spMkLst>
            <pc:docMk/>
            <pc:sldMk cId="294427621" sldId="274"/>
            <ac:spMk id="105" creationId="{B45123B1-24CC-F756-D049-08245BBAF8EF}"/>
          </ac:spMkLst>
        </pc:spChg>
        <pc:spChg chg="del mod">
          <ac:chgData name="Harrison, James H (jhh5y)" userId="b54e91c0-fe5f-4cdd-a96e-e47c544bc298" providerId="ADAL" clId="{6BA5A4C2-E473-9248-9D1F-16E8BBDB80B8}" dt="2022-11-09T14:44:44.470" v="3401" actId="478"/>
          <ac:spMkLst>
            <pc:docMk/>
            <pc:sldMk cId="294427621" sldId="274"/>
            <ac:spMk id="107" creationId="{E8293E81-10C8-05BE-0444-BF5D6E50D2FC}"/>
          </ac:spMkLst>
        </pc:spChg>
        <pc:spChg chg="del mod">
          <ac:chgData name="Harrison, James H (jhh5y)" userId="b54e91c0-fe5f-4cdd-a96e-e47c544bc298" providerId="ADAL" clId="{6BA5A4C2-E473-9248-9D1F-16E8BBDB80B8}" dt="2022-11-09T14:44:40.699" v="3400" actId="478"/>
          <ac:spMkLst>
            <pc:docMk/>
            <pc:sldMk cId="294427621" sldId="274"/>
            <ac:spMk id="110" creationId="{62CDAA50-0690-2BD9-9C01-67FB98174A9A}"/>
          </ac:spMkLst>
        </pc:spChg>
        <pc:spChg chg="add del mod">
          <ac:chgData name="Harrison, James H (jhh5y)" userId="b54e91c0-fe5f-4cdd-a96e-e47c544bc298" providerId="ADAL" clId="{6BA5A4C2-E473-9248-9D1F-16E8BBDB80B8}" dt="2022-11-09T14:44:49.048" v="3402" actId="478"/>
          <ac:spMkLst>
            <pc:docMk/>
            <pc:sldMk cId="294427621" sldId="274"/>
            <ac:spMk id="115" creationId="{4256705C-355E-2B5A-F3AC-43F5899EC710}"/>
          </ac:spMkLst>
        </pc:spChg>
        <pc:spChg chg="add del mod topLvl">
          <ac:chgData name="Harrison, James H (jhh5y)" userId="b54e91c0-fe5f-4cdd-a96e-e47c544bc298" providerId="ADAL" clId="{6BA5A4C2-E473-9248-9D1F-16E8BBDB80B8}" dt="2022-11-09T14:50:00.676" v="3575" actId="478"/>
          <ac:spMkLst>
            <pc:docMk/>
            <pc:sldMk cId="294427621" sldId="274"/>
            <ac:spMk id="116" creationId="{34E3F93A-14E7-C708-7766-2BF84A7C1B44}"/>
          </ac:spMkLst>
        </pc:spChg>
        <pc:grpChg chg="mod">
          <ac:chgData name="Harrison, James H (jhh5y)" userId="b54e91c0-fe5f-4cdd-a96e-e47c544bc298" providerId="ADAL" clId="{6BA5A4C2-E473-9248-9D1F-16E8BBDB80B8}" dt="2022-11-09T15:47:47.120" v="4466" actId="1035"/>
          <ac:grpSpMkLst>
            <pc:docMk/>
            <pc:sldMk cId="294427621" sldId="274"/>
            <ac:grpSpMk id="16" creationId="{7B443E44-FF03-CD4B-9A7E-B19951ED8BBA}"/>
          </ac:grpSpMkLst>
        </pc:grpChg>
        <pc:grpChg chg="mod">
          <ac:chgData name="Harrison, James H (jhh5y)" userId="b54e91c0-fe5f-4cdd-a96e-e47c544bc298" providerId="ADAL" clId="{6BA5A4C2-E473-9248-9D1F-16E8BBDB80B8}" dt="2022-11-09T15:47:47.120" v="4466" actId="1035"/>
          <ac:grpSpMkLst>
            <pc:docMk/>
            <pc:sldMk cId="294427621" sldId="274"/>
            <ac:grpSpMk id="17" creationId="{77F4B6DB-633A-914A-8A17-370016818E37}"/>
          </ac:grpSpMkLst>
        </pc:grpChg>
        <pc:grpChg chg="mod">
          <ac:chgData name="Harrison, James H (jhh5y)" userId="b54e91c0-fe5f-4cdd-a96e-e47c544bc298" providerId="ADAL" clId="{6BA5A4C2-E473-9248-9D1F-16E8BBDB80B8}" dt="2022-11-09T15:47:47.120" v="4466" actId="1035"/>
          <ac:grpSpMkLst>
            <pc:docMk/>
            <pc:sldMk cId="294427621" sldId="274"/>
            <ac:grpSpMk id="18" creationId="{DF8DCECE-071E-EB44-835F-509EC523582C}"/>
          </ac:grpSpMkLst>
        </pc:grpChg>
        <pc:grpChg chg="add mod">
          <ac:chgData name="Harrison, James H (jhh5y)" userId="b54e91c0-fe5f-4cdd-a96e-e47c544bc298" providerId="ADAL" clId="{6BA5A4C2-E473-9248-9D1F-16E8BBDB80B8}" dt="2022-11-09T15:47:47.120" v="4466" actId="1035"/>
          <ac:grpSpMkLst>
            <pc:docMk/>
            <pc:sldMk cId="294427621" sldId="274"/>
            <ac:grpSpMk id="24" creationId="{79FB2BD1-4C76-B335-310D-17E63609DC18}"/>
          </ac:grpSpMkLst>
        </pc:grpChg>
        <pc:grpChg chg="add mod">
          <ac:chgData name="Harrison, James H (jhh5y)" userId="b54e91c0-fe5f-4cdd-a96e-e47c544bc298" providerId="ADAL" clId="{6BA5A4C2-E473-9248-9D1F-16E8BBDB80B8}" dt="2022-11-09T15:47:47.120" v="4466" actId="1035"/>
          <ac:grpSpMkLst>
            <pc:docMk/>
            <pc:sldMk cId="294427621" sldId="274"/>
            <ac:grpSpMk id="25" creationId="{3EDE3293-5A6E-5F70-DDC0-88C8AF28C15D}"/>
          </ac:grpSpMkLst>
        </pc:grpChg>
        <pc:grpChg chg="add mod">
          <ac:chgData name="Harrison, James H (jhh5y)" userId="b54e91c0-fe5f-4cdd-a96e-e47c544bc298" providerId="ADAL" clId="{6BA5A4C2-E473-9248-9D1F-16E8BBDB80B8}" dt="2022-11-09T15:47:47.120" v="4466" actId="1035"/>
          <ac:grpSpMkLst>
            <pc:docMk/>
            <pc:sldMk cId="294427621" sldId="274"/>
            <ac:grpSpMk id="26" creationId="{8A46C9DC-B620-C4E1-7AEB-C39796C30035}"/>
          </ac:grpSpMkLst>
        </pc:grpChg>
        <pc:grpChg chg="add mod">
          <ac:chgData name="Harrison, James H (jhh5y)" userId="b54e91c0-fe5f-4cdd-a96e-e47c544bc298" providerId="ADAL" clId="{6BA5A4C2-E473-9248-9D1F-16E8BBDB80B8}" dt="2022-11-09T15:47:47.120" v="4466" actId="1035"/>
          <ac:grpSpMkLst>
            <pc:docMk/>
            <pc:sldMk cId="294427621" sldId="274"/>
            <ac:grpSpMk id="27" creationId="{F0CCC3E1-E760-6BD3-4BF5-1407570F6BE2}"/>
          </ac:grpSpMkLst>
        </pc:grpChg>
        <pc:grpChg chg="add del mod">
          <ac:chgData name="Harrison, James H (jhh5y)" userId="b54e91c0-fe5f-4cdd-a96e-e47c544bc298" providerId="ADAL" clId="{6BA5A4C2-E473-9248-9D1F-16E8BBDB80B8}" dt="2022-11-09T14:44:32.432" v="3399" actId="478"/>
          <ac:grpSpMkLst>
            <pc:docMk/>
            <pc:sldMk cId="294427621" sldId="274"/>
            <ac:grpSpMk id="36" creationId="{00ED375A-66F8-1DA0-6043-0D80DC2276EE}"/>
          </ac:grpSpMkLst>
        </pc:grpChg>
        <pc:grpChg chg="add mod">
          <ac:chgData name="Harrison, James H (jhh5y)" userId="b54e91c0-fe5f-4cdd-a96e-e47c544bc298" providerId="ADAL" clId="{6BA5A4C2-E473-9248-9D1F-16E8BBDB80B8}" dt="2022-11-08T19:58:40.405" v="2781" actId="571"/>
          <ac:grpSpMkLst>
            <pc:docMk/>
            <pc:sldMk cId="294427621" sldId="274"/>
            <ac:grpSpMk id="68" creationId="{FAAD9DB5-D24B-81FB-0033-3ED82DACB426}"/>
          </ac:grpSpMkLst>
        </pc:grpChg>
        <pc:grpChg chg="mod topLvl">
          <ac:chgData name="Harrison, James H (jhh5y)" userId="b54e91c0-fe5f-4cdd-a96e-e47c544bc298" providerId="ADAL" clId="{6BA5A4C2-E473-9248-9D1F-16E8BBDB80B8}" dt="2022-11-09T14:58:04.495" v="3766" actId="164"/>
          <ac:grpSpMkLst>
            <pc:docMk/>
            <pc:sldMk cId="294427621" sldId="274"/>
            <ac:grpSpMk id="84" creationId="{DA46290D-3011-8046-87E6-28D4141B1EDC}"/>
          </ac:grpSpMkLst>
        </pc:grpChg>
        <pc:grpChg chg="mod topLvl">
          <ac:chgData name="Harrison, James H (jhh5y)" userId="b54e91c0-fe5f-4cdd-a96e-e47c544bc298" providerId="ADAL" clId="{6BA5A4C2-E473-9248-9D1F-16E8BBDB80B8}" dt="2022-11-09T14:58:10.696" v="3767" actId="164"/>
          <ac:grpSpMkLst>
            <pc:docMk/>
            <pc:sldMk cId="294427621" sldId="274"/>
            <ac:grpSpMk id="85" creationId="{1DCA11A7-5C67-7440-A623-7F8CE49F832F}"/>
          </ac:grpSpMkLst>
        </pc:grpChg>
        <pc:grpChg chg="mod topLvl">
          <ac:chgData name="Harrison, James H (jhh5y)" userId="b54e91c0-fe5f-4cdd-a96e-e47c544bc298" providerId="ADAL" clId="{6BA5A4C2-E473-9248-9D1F-16E8BBDB80B8}" dt="2022-11-09T14:58:04.495" v="3766" actId="164"/>
          <ac:grpSpMkLst>
            <pc:docMk/>
            <pc:sldMk cId="294427621" sldId="274"/>
            <ac:grpSpMk id="86" creationId="{AA56DB51-5E77-D544-B0BE-AF095CB9ABB5}"/>
          </ac:grpSpMkLst>
        </pc:grpChg>
        <pc:grpChg chg="mod topLvl">
          <ac:chgData name="Harrison, James H (jhh5y)" userId="b54e91c0-fe5f-4cdd-a96e-e47c544bc298" providerId="ADAL" clId="{6BA5A4C2-E473-9248-9D1F-16E8BBDB80B8}" dt="2022-11-09T14:58:04.495" v="3766" actId="164"/>
          <ac:grpSpMkLst>
            <pc:docMk/>
            <pc:sldMk cId="294427621" sldId="274"/>
            <ac:grpSpMk id="89" creationId="{BF446C2C-8A73-C643-BD82-18E4B423C2DD}"/>
          </ac:grpSpMkLst>
        </pc:grpChg>
        <pc:grpChg chg="mod topLvl">
          <ac:chgData name="Harrison, James H (jhh5y)" userId="b54e91c0-fe5f-4cdd-a96e-e47c544bc298" providerId="ADAL" clId="{6BA5A4C2-E473-9248-9D1F-16E8BBDB80B8}" dt="2022-11-09T14:58:10.696" v="3767" actId="164"/>
          <ac:grpSpMkLst>
            <pc:docMk/>
            <pc:sldMk cId="294427621" sldId="274"/>
            <ac:grpSpMk id="92" creationId="{AE637884-1B0C-1647-84BA-52AB89D28BE3}"/>
          </ac:grpSpMkLst>
        </pc:grpChg>
        <pc:grpChg chg="del">
          <ac:chgData name="Harrison, James H (jhh5y)" userId="b54e91c0-fe5f-4cdd-a96e-e47c544bc298" providerId="ADAL" clId="{6BA5A4C2-E473-9248-9D1F-16E8BBDB80B8}" dt="2022-11-08T20:06:00.279" v="2908" actId="165"/>
          <ac:grpSpMkLst>
            <pc:docMk/>
            <pc:sldMk cId="294427621" sldId="274"/>
            <ac:grpSpMk id="95" creationId="{06FFE251-0BE3-BA43-B27C-78AF43D356A8}"/>
          </ac:grpSpMkLst>
        </pc:grpChg>
        <pc:grpChg chg="del mod">
          <ac:chgData name="Harrison, James H (jhh5y)" userId="b54e91c0-fe5f-4cdd-a96e-e47c544bc298" providerId="ADAL" clId="{6BA5A4C2-E473-9248-9D1F-16E8BBDB80B8}" dt="2022-11-08T20:06:10.101" v="2909" actId="165"/>
          <ac:grpSpMkLst>
            <pc:docMk/>
            <pc:sldMk cId="294427621" sldId="274"/>
            <ac:grpSpMk id="96" creationId="{2446AD61-3022-9A4D-B9B6-BA04C81DADCF}"/>
          </ac:grpSpMkLst>
        </pc:grpChg>
        <pc:grpChg chg="add del mod">
          <ac:chgData name="Harrison, James H (jhh5y)" userId="b54e91c0-fe5f-4cdd-a96e-e47c544bc298" providerId="ADAL" clId="{6BA5A4C2-E473-9248-9D1F-16E8BBDB80B8}" dt="2022-11-09T14:44:44.470" v="3401" actId="478"/>
          <ac:grpSpMkLst>
            <pc:docMk/>
            <pc:sldMk cId="294427621" sldId="274"/>
            <ac:grpSpMk id="106" creationId="{15C01787-116F-AC3A-E0AE-F799C47F83A7}"/>
          </ac:grpSpMkLst>
        </pc:grpChg>
        <pc:grpChg chg="add del mod">
          <ac:chgData name="Harrison, James H (jhh5y)" userId="b54e91c0-fe5f-4cdd-a96e-e47c544bc298" providerId="ADAL" clId="{6BA5A4C2-E473-9248-9D1F-16E8BBDB80B8}" dt="2022-11-09T14:44:40.699" v="3400" actId="478"/>
          <ac:grpSpMkLst>
            <pc:docMk/>
            <pc:sldMk cId="294427621" sldId="274"/>
            <ac:grpSpMk id="109" creationId="{39E985D1-A519-4A60-6020-7E449AAB7548}"/>
          </ac:grpSpMkLst>
        </pc:grpChg>
        <pc:grpChg chg="add del mod">
          <ac:chgData name="Harrison, James H (jhh5y)" userId="b54e91c0-fe5f-4cdd-a96e-e47c544bc298" providerId="ADAL" clId="{6BA5A4C2-E473-9248-9D1F-16E8BBDB80B8}" dt="2022-11-09T14:45:30.019" v="3405" actId="165"/>
          <ac:grpSpMkLst>
            <pc:docMk/>
            <pc:sldMk cId="294427621" sldId="274"/>
            <ac:grpSpMk id="117" creationId="{5E6A18AC-CAA1-86F9-6026-CF541114FB76}"/>
          </ac:grpSpMkLst>
        </pc:grpChg>
        <pc:grpChg chg="add del mod">
          <ac:chgData name="Harrison, James H (jhh5y)" userId="b54e91c0-fe5f-4cdd-a96e-e47c544bc298" providerId="ADAL" clId="{6BA5A4C2-E473-9248-9D1F-16E8BBDB80B8}" dt="2022-11-09T14:45:37.553" v="3406" actId="165"/>
          <ac:grpSpMkLst>
            <pc:docMk/>
            <pc:sldMk cId="294427621" sldId="274"/>
            <ac:grpSpMk id="118" creationId="{7985ABFB-DF67-14B4-5A7D-D8C39BDBFECF}"/>
          </ac:grpSpMkLst>
        </pc:grpChg>
        <pc:grpChg chg="add del mod">
          <ac:chgData name="Harrison, James H (jhh5y)" userId="b54e91c0-fe5f-4cdd-a96e-e47c544bc298" providerId="ADAL" clId="{6BA5A4C2-E473-9248-9D1F-16E8BBDB80B8}" dt="2022-11-09T14:45:16.360" v="3404" actId="478"/>
          <ac:grpSpMkLst>
            <pc:docMk/>
            <pc:sldMk cId="294427621" sldId="274"/>
            <ac:grpSpMk id="119" creationId="{B5042F2F-47D1-8DAF-7088-717C841EDF72}"/>
          </ac:grpSpMkLst>
        </pc:grpChg>
        <pc:grpChg chg="add del mod">
          <ac:chgData name="Harrison, James H (jhh5y)" userId="b54e91c0-fe5f-4cdd-a96e-e47c544bc298" providerId="ADAL" clId="{6BA5A4C2-E473-9248-9D1F-16E8BBDB80B8}" dt="2022-11-09T14:47:47.057" v="3506" actId="165"/>
          <ac:grpSpMkLst>
            <pc:docMk/>
            <pc:sldMk cId="294427621" sldId="274"/>
            <ac:grpSpMk id="120" creationId="{CF325713-3BD7-F661-667E-708D79F4E300}"/>
          </ac:grpSpMkLst>
        </pc:grpChg>
        <pc:cxnChg chg="del mod">
          <ac:chgData name="Harrison, James H (jhh5y)" userId="b54e91c0-fe5f-4cdd-a96e-e47c544bc298" providerId="ADAL" clId="{6BA5A4C2-E473-9248-9D1F-16E8BBDB80B8}" dt="2022-11-08T19:40:16.340" v="2462" actId="478"/>
          <ac:cxnSpMkLst>
            <pc:docMk/>
            <pc:sldMk cId="294427621" sldId="274"/>
            <ac:cxnSpMk id="22" creationId="{0EFBBF9E-64AF-A444-9B81-6638D09A7722}"/>
          </ac:cxnSpMkLst>
        </pc:cxnChg>
        <pc:cxnChg chg="add del mod topLvl">
          <ac:chgData name="Harrison, James H (jhh5y)" userId="b54e91c0-fe5f-4cdd-a96e-e47c544bc298" providerId="ADAL" clId="{6BA5A4C2-E473-9248-9D1F-16E8BBDB80B8}" dt="2022-11-09T14:45:16.360" v="3404" actId="478"/>
          <ac:cxnSpMkLst>
            <pc:docMk/>
            <pc:sldMk cId="294427621" sldId="274"/>
            <ac:cxnSpMk id="29" creationId="{242F8F79-9CE2-5922-FD02-EDAD4D6D1FAA}"/>
          </ac:cxnSpMkLst>
        </pc:cxnChg>
        <pc:cxnChg chg="del mod">
          <ac:chgData name="Harrison, James H (jhh5y)" userId="b54e91c0-fe5f-4cdd-a96e-e47c544bc298" providerId="ADAL" clId="{6BA5A4C2-E473-9248-9D1F-16E8BBDB80B8}" dt="2022-11-08T20:15:28.762" v="3013" actId="478"/>
          <ac:cxnSpMkLst>
            <pc:docMk/>
            <pc:sldMk cId="294427621" sldId="274"/>
            <ac:cxnSpMk id="48" creationId="{0E5D1D12-AF8D-C340-8DC8-A5B24B08E6C8}"/>
          </ac:cxnSpMkLst>
        </pc:cxnChg>
        <pc:cxnChg chg="add del mod">
          <ac:chgData name="Harrison, James H (jhh5y)" userId="b54e91c0-fe5f-4cdd-a96e-e47c544bc298" providerId="ADAL" clId="{6BA5A4C2-E473-9248-9D1F-16E8BBDB80B8}" dt="2022-11-08T20:02:04.307" v="2824" actId="478"/>
          <ac:cxnSpMkLst>
            <pc:docMk/>
            <pc:sldMk cId="294427621" sldId="274"/>
            <ac:cxnSpMk id="50" creationId="{B104DCC4-E497-B6A4-92B3-3F5425163DC0}"/>
          </ac:cxnSpMkLst>
        </pc:cxnChg>
        <pc:cxnChg chg="mod">
          <ac:chgData name="Harrison, James H (jhh5y)" userId="b54e91c0-fe5f-4cdd-a96e-e47c544bc298" providerId="ADAL" clId="{6BA5A4C2-E473-9248-9D1F-16E8BBDB80B8}" dt="2022-11-09T14:45:30.019" v="3405" actId="165"/>
          <ac:cxnSpMkLst>
            <pc:docMk/>
            <pc:sldMk cId="294427621" sldId="274"/>
            <ac:cxnSpMk id="81" creationId="{28FC4C9A-A042-B04B-B437-6AC685BC63FA}"/>
          </ac:cxnSpMkLst>
        </pc:cxnChg>
        <pc:cxnChg chg="mod">
          <ac:chgData name="Harrison, James H (jhh5y)" userId="b54e91c0-fe5f-4cdd-a96e-e47c544bc298" providerId="ADAL" clId="{6BA5A4C2-E473-9248-9D1F-16E8BBDB80B8}" dt="2022-11-09T14:45:37.553" v="3406" actId="165"/>
          <ac:cxnSpMkLst>
            <pc:docMk/>
            <pc:sldMk cId="294427621" sldId="274"/>
            <ac:cxnSpMk id="83" creationId="{3D8F7A10-2D08-9640-9C05-853A89C80400}"/>
          </ac:cxnSpMkLst>
        </pc:cxnChg>
        <pc:cxnChg chg="mod">
          <ac:chgData name="Harrison, James H (jhh5y)" userId="b54e91c0-fe5f-4cdd-a96e-e47c544bc298" providerId="ADAL" clId="{6BA5A4C2-E473-9248-9D1F-16E8BBDB80B8}" dt="2022-11-09T14:45:30.019" v="3405" actId="165"/>
          <ac:cxnSpMkLst>
            <pc:docMk/>
            <pc:sldMk cId="294427621" sldId="274"/>
            <ac:cxnSpMk id="88" creationId="{B9B9E7F7-FCDC-9049-B184-7B8B2DE241C4}"/>
          </ac:cxnSpMkLst>
        </pc:cxnChg>
        <pc:cxnChg chg="mod">
          <ac:chgData name="Harrison, James H (jhh5y)" userId="b54e91c0-fe5f-4cdd-a96e-e47c544bc298" providerId="ADAL" clId="{6BA5A4C2-E473-9248-9D1F-16E8BBDB80B8}" dt="2022-11-09T14:45:30.019" v="3405" actId="165"/>
          <ac:cxnSpMkLst>
            <pc:docMk/>
            <pc:sldMk cId="294427621" sldId="274"/>
            <ac:cxnSpMk id="91" creationId="{83E8EFE0-BF5B-3544-B27A-C98CDF92960B}"/>
          </ac:cxnSpMkLst>
        </pc:cxnChg>
        <pc:cxnChg chg="mod">
          <ac:chgData name="Harrison, James H (jhh5y)" userId="b54e91c0-fe5f-4cdd-a96e-e47c544bc298" providerId="ADAL" clId="{6BA5A4C2-E473-9248-9D1F-16E8BBDB80B8}" dt="2022-11-09T14:45:37.553" v="3406" actId="165"/>
          <ac:cxnSpMkLst>
            <pc:docMk/>
            <pc:sldMk cId="294427621" sldId="274"/>
            <ac:cxnSpMk id="94" creationId="{9179D735-2381-4C46-AB40-5201C2F3F32A}"/>
          </ac:cxnSpMkLst>
        </pc:cxnChg>
        <pc:cxnChg chg="del mod">
          <ac:chgData name="Harrison, James H (jhh5y)" userId="b54e91c0-fe5f-4cdd-a96e-e47c544bc298" providerId="ADAL" clId="{6BA5A4C2-E473-9248-9D1F-16E8BBDB80B8}" dt="2022-11-09T14:44:44.470" v="3401" actId="478"/>
          <ac:cxnSpMkLst>
            <pc:docMk/>
            <pc:sldMk cId="294427621" sldId="274"/>
            <ac:cxnSpMk id="108" creationId="{812084CD-CE8B-0065-FA2E-8FCE3557D2B1}"/>
          </ac:cxnSpMkLst>
        </pc:cxnChg>
        <pc:cxnChg chg="del mod">
          <ac:chgData name="Harrison, James H (jhh5y)" userId="b54e91c0-fe5f-4cdd-a96e-e47c544bc298" providerId="ADAL" clId="{6BA5A4C2-E473-9248-9D1F-16E8BBDB80B8}" dt="2022-11-09T14:44:40.699" v="3400" actId="478"/>
          <ac:cxnSpMkLst>
            <pc:docMk/>
            <pc:sldMk cId="294427621" sldId="274"/>
            <ac:cxnSpMk id="111" creationId="{0C7F720E-9D81-7FD5-5A1F-26C49A866E59}"/>
          </ac:cxnSpMkLst>
        </pc:cxnChg>
      </pc:sldChg>
      <pc:sldChg chg="modSp mod">
        <pc:chgData name="Harrison, James H (jhh5y)" userId="b54e91c0-fe5f-4cdd-a96e-e47c544bc298" providerId="ADAL" clId="{6BA5A4C2-E473-9248-9D1F-16E8BBDB80B8}" dt="2022-11-09T16:19:39.879" v="4602" actId="1038"/>
        <pc:sldMkLst>
          <pc:docMk/>
          <pc:sldMk cId="2704936559" sldId="275"/>
        </pc:sldMkLst>
        <pc:spChg chg="mod">
          <ac:chgData name="Harrison, James H (jhh5y)" userId="b54e91c0-fe5f-4cdd-a96e-e47c544bc298" providerId="ADAL" clId="{6BA5A4C2-E473-9248-9D1F-16E8BBDB80B8}" dt="2022-11-09T16:19:39.879" v="4602" actId="1038"/>
          <ac:spMkLst>
            <pc:docMk/>
            <pc:sldMk cId="2704936559" sldId="275"/>
            <ac:spMk id="3" creationId="{FF5F9CCB-7BFE-8B49-9292-C5052A972A80}"/>
          </ac:spMkLst>
        </pc:spChg>
        <pc:picChg chg="mod">
          <ac:chgData name="Harrison, James H (jhh5y)" userId="b54e91c0-fe5f-4cdd-a96e-e47c544bc298" providerId="ADAL" clId="{6BA5A4C2-E473-9248-9D1F-16E8BBDB80B8}" dt="2022-11-09T16:19:27.697" v="4584" actId="1036"/>
          <ac:picMkLst>
            <pc:docMk/>
            <pc:sldMk cId="2704936559" sldId="275"/>
            <ac:picMk id="5" creationId="{C90EF588-1731-4A4A-BEAF-21E7B0310D9F}"/>
          </ac:picMkLst>
        </pc:picChg>
      </pc:sldChg>
      <pc:sldChg chg="modSp mod modNotesTx">
        <pc:chgData name="Harrison, James H (jhh5y)" userId="b54e91c0-fe5f-4cdd-a96e-e47c544bc298" providerId="ADAL" clId="{6BA5A4C2-E473-9248-9D1F-16E8BBDB80B8}" dt="2022-11-10T18:34:52.649" v="5346" actId="20577"/>
        <pc:sldMkLst>
          <pc:docMk/>
          <pc:sldMk cId="1223790828" sldId="276"/>
        </pc:sldMkLst>
        <pc:spChg chg="mod">
          <ac:chgData name="Harrison, James H (jhh5y)" userId="b54e91c0-fe5f-4cdd-a96e-e47c544bc298" providerId="ADAL" clId="{6BA5A4C2-E473-9248-9D1F-16E8BBDB80B8}" dt="2022-11-09T15:48:18.407" v="4467" actId="113"/>
          <ac:spMkLst>
            <pc:docMk/>
            <pc:sldMk cId="1223790828" sldId="276"/>
            <ac:spMk id="3" creationId="{D1A56DF2-8252-E141-92B3-2E8367E07261}"/>
          </ac:spMkLst>
        </pc:spChg>
      </pc:sldChg>
      <pc:sldChg chg="modNotesTx">
        <pc:chgData name="Harrison, James H (jhh5y)" userId="b54e91c0-fe5f-4cdd-a96e-e47c544bc298" providerId="ADAL" clId="{6BA5A4C2-E473-9248-9D1F-16E8BBDB80B8}" dt="2022-11-10T18:41:04.117" v="5841" actId="20577"/>
        <pc:sldMkLst>
          <pc:docMk/>
          <pc:sldMk cId="3323928489" sldId="277"/>
        </pc:sldMkLst>
      </pc:sldChg>
      <pc:sldChg chg="modSp mod">
        <pc:chgData name="Harrison, James H (jhh5y)" userId="b54e91c0-fe5f-4cdd-a96e-e47c544bc298" providerId="ADAL" clId="{6BA5A4C2-E473-9248-9D1F-16E8BBDB80B8}" dt="2022-11-09T15:19:53.405" v="4262" actId="113"/>
        <pc:sldMkLst>
          <pc:docMk/>
          <pc:sldMk cId="1703940055" sldId="281"/>
        </pc:sldMkLst>
        <pc:spChg chg="mod">
          <ac:chgData name="Harrison, James H (jhh5y)" userId="b54e91c0-fe5f-4cdd-a96e-e47c544bc298" providerId="ADAL" clId="{6BA5A4C2-E473-9248-9D1F-16E8BBDB80B8}" dt="2022-11-09T15:19:53.405" v="4262" actId="113"/>
          <ac:spMkLst>
            <pc:docMk/>
            <pc:sldMk cId="1703940055" sldId="281"/>
            <ac:spMk id="3" creationId="{5E495F5B-FA4E-9A4C-850E-B8207CECD42D}"/>
          </ac:spMkLst>
        </pc:spChg>
      </pc:sldChg>
      <pc:sldChg chg="modSp mod">
        <pc:chgData name="Harrison, James H (jhh5y)" userId="b54e91c0-fe5f-4cdd-a96e-e47c544bc298" providerId="ADAL" clId="{6BA5A4C2-E473-9248-9D1F-16E8BBDB80B8}" dt="2022-11-09T15:20:40.365" v="4265" actId="113"/>
        <pc:sldMkLst>
          <pc:docMk/>
          <pc:sldMk cId="2641858846" sldId="282"/>
        </pc:sldMkLst>
        <pc:spChg chg="mod">
          <ac:chgData name="Harrison, James H (jhh5y)" userId="b54e91c0-fe5f-4cdd-a96e-e47c544bc298" providerId="ADAL" clId="{6BA5A4C2-E473-9248-9D1F-16E8BBDB80B8}" dt="2022-11-09T15:20:40.365" v="4265" actId="113"/>
          <ac:spMkLst>
            <pc:docMk/>
            <pc:sldMk cId="2641858846" sldId="282"/>
            <ac:spMk id="7" creationId="{4D91F9E2-CB87-A9DD-32BF-C7FC6B0E9CD9}"/>
          </ac:spMkLst>
        </pc:spChg>
      </pc:sldChg>
      <pc:sldChg chg="modSp mod">
        <pc:chgData name="Harrison, James H (jhh5y)" userId="b54e91c0-fe5f-4cdd-a96e-e47c544bc298" providerId="ADAL" clId="{6BA5A4C2-E473-9248-9D1F-16E8BBDB80B8}" dt="2022-11-09T15:21:45.906" v="4271" actId="20577"/>
        <pc:sldMkLst>
          <pc:docMk/>
          <pc:sldMk cId="2064588940" sldId="287"/>
        </pc:sldMkLst>
        <pc:spChg chg="mod">
          <ac:chgData name="Harrison, James H (jhh5y)" userId="b54e91c0-fe5f-4cdd-a96e-e47c544bc298" providerId="ADAL" clId="{6BA5A4C2-E473-9248-9D1F-16E8BBDB80B8}" dt="2022-11-08T15:14:05.613" v="364" actId="20577"/>
          <ac:spMkLst>
            <pc:docMk/>
            <pc:sldMk cId="2064588940" sldId="287"/>
            <ac:spMk id="164" creationId="{F76FA047-6D7D-804F-AAA9-BFFC4977E815}"/>
          </ac:spMkLst>
        </pc:spChg>
        <pc:spChg chg="mod">
          <ac:chgData name="Harrison, James H (jhh5y)" userId="b54e91c0-fe5f-4cdd-a96e-e47c544bc298" providerId="ADAL" clId="{6BA5A4C2-E473-9248-9D1F-16E8BBDB80B8}" dt="2022-11-09T15:21:45.906" v="4271" actId="20577"/>
          <ac:spMkLst>
            <pc:docMk/>
            <pc:sldMk cId="2064588940" sldId="287"/>
            <ac:spMk id="165" creationId="{8A1CAEBB-71A0-3846-ACE9-76FA33818FCD}"/>
          </ac:spMkLst>
        </pc:spChg>
        <pc:spChg chg="mod">
          <ac:chgData name="Harrison, James H (jhh5y)" userId="b54e91c0-fe5f-4cdd-a96e-e47c544bc298" providerId="ADAL" clId="{6BA5A4C2-E473-9248-9D1F-16E8BBDB80B8}" dt="2022-11-08T15:14:44.795" v="373" actId="20577"/>
          <ac:spMkLst>
            <pc:docMk/>
            <pc:sldMk cId="2064588940" sldId="287"/>
            <ac:spMk id="167" creationId="{1365866B-7EC0-EE4C-B072-6675B919122F}"/>
          </ac:spMkLst>
        </pc:spChg>
      </pc:sldChg>
      <pc:sldChg chg="addSp delSp modSp mod modAnim">
        <pc:chgData name="Harrison, James H (jhh5y)" userId="b54e91c0-fe5f-4cdd-a96e-e47c544bc298" providerId="ADAL" clId="{6BA5A4C2-E473-9248-9D1F-16E8BBDB80B8}" dt="2022-11-09T15:32:19.571" v="4301" actId="167"/>
        <pc:sldMkLst>
          <pc:docMk/>
          <pc:sldMk cId="1052696111" sldId="288"/>
        </pc:sldMkLst>
        <pc:spChg chg="mod">
          <ac:chgData name="Harrison, James H (jhh5y)" userId="b54e91c0-fe5f-4cdd-a96e-e47c544bc298" providerId="ADAL" clId="{6BA5A4C2-E473-9248-9D1F-16E8BBDB80B8}" dt="2022-11-09T15:28:43.540" v="4290" actId="167"/>
          <ac:spMkLst>
            <pc:docMk/>
            <pc:sldMk cId="1052696111" sldId="288"/>
            <ac:spMk id="3" creationId="{92425F66-DDAF-714F-A9CE-1A57AF800F5E}"/>
          </ac:spMkLst>
        </pc:spChg>
        <pc:spChg chg="mod">
          <ac:chgData name="Harrison, James H (jhh5y)" userId="b54e91c0-fe5f-4cdd-a96e-e47c544bc298" providerId="ADAL" clId="{6BA5A4C2-E473-9248-9D1F-16E8BBDB80B8}" dt="2022-11-09T15:27:03.720" v="4288" actId="20577"/>
          <ac:spMkLst>
            <pc:docMk/>
            <pc:sldMk cId="1052696111" sldId="288"/>
            <ac:spMk id="4" creationId="{93EF6C00-6474-9742-968E-EC9F68C79D0C}"/>
          </ac:spMkLst>
        </pc:spChg>
        <pc:spChg chg="mod topLvl">
          <ac:chgData name="Harrison, James H (jhh5y)" userId="b54e91c0-fe5f-4cdd-a96e-e47c544bc298" providerId="ADAL" clId="{6BA5A4C2-E473-9248-9D1F-16E8BBDB80B8}" dt="2022-11-09T15:29:24.448" v="4294" actId="14100"/>
          <ac:spMkLst>
            <pc:docMk/>
            <pc:sldMk cId="1052696111" sldId="288"/>
            <ac:spMk id="5" creationId="{9C566AE3-2F43-364B-897F-479AEBAE2814}"/>
          </ac:spMkLst>
        </pc:spChg>
        <pc:spChg chg="add mod topLvl">
          <ac:chgData name="Harrison, James H (jhh5y)" userId="b54e91c0-fe5f-4cdd-a96e-e47c544bc298" providerId="ADAL" clId="{6BA5A4C2-E473-9248-9D1F-16E8BBDB80B8}" dt="2022-11-09T15:32:13.866" v="4300" actId="14100"/>
          <ac:spMkLst>
            <pc:docMk/>
            <pc:sldMk cId="1052696111" sldId="288"/>
            <ac:spMk id="6" creationId="{D9777CB6-79CE-91A2-6941-03D50697176F}"/>
          </ac:spMkLst>
        </pc:spChg>
        <pc:grpChg chg="add del mod">
          <ac:chgData name="Harrison, James H (jhh5y)" userId="b54e91c0-fe5f-4cdd-a96e-e47c544bc298" providerId="ADAL" clId="{6BA5A4C2-E473-9248-9D1F-16E8BBDB80B8}" dt="2022-11-08T15:35:24.535" v="719" actId="165"/>
          <ac:grpSpMkLst>
            <pc:docMk/>
            <pc:sldMk cId="1052696111" sldId="288"/>
            <ac:grpSpMk id="7" creationId="{83DEBF90-6A9F-0564-C20B-A9C46AD1DAE8}"/>
          </ac:grpSpMkLst>
        </pc:grpChg>
        <pc:grpChg chg="add del mod">
          <ac:chgData name="Harrison, James H (jhh5y)" userId="b54e91c0-fe5f-4cdd-a96e-e47c544bc298" providerId="ADAL" clId="{6BA5A4C2-E473-9248-9D1F-16E8BBDB80B8}" dt="2022-11-08T15:35:57.805" v="721" actId="165"/>
          <ac:grpSpMkLst>
            <pc:docMk/>
            <pc:sldMk cId="1052696111" sldId="288"/>
            <ac:grpSpMk id="8" creationId="{E5AD2481-B4D6-4DE1-D8D6-D407CFED27EB}"/>
          </ac:grpSpMkLst>
        </pc:grpChg>
        <pc:grpChg chg="add mod">
          <ac:chgData name="Harrison, James H (jhh5y)" userId="b54e91c0-fe5f-4cdd-a96e-e47c544bc298" providerId="ADAL" clId="{6BA5A4C2-E473-9248-9D1F-16E8BBDB80B8}" dt="2022-11-09T15:32:19.571" v="4301" actId="167"/>
          <ac:grpSpMkLst>
            <pc:docMk/>
            <pc:sldMk cId="1052696111" sldId="288"/>
            <ac:grpSpMk id="9" creationId="{49DFA169-E5F8-EC77-9FBE-5A0A4D639358}"/>
          </ac:grpSpMkLst>
        </pc:grpChg>
      </pc:sldChg>
      <pc:sldChg chg="modSp mod modNotesTx">
        <pc:chgData name="Harrison, James H (jhh5y)" userId="b54e91c0-fe5f-4cdd-a96e-e47c544bc298" providerId="ADAL" clId="{6BA5A4C2-E473-9248-9D1F-16E8BBDB80B8}" dt="2022-11-09T15:24:29.808" v="4280" actId="113"/>
        <pc:sldMkLst>
          <pc:docMk/>
          <pc:sldMk cId="1955372748" sldId="289"/>
        </pc:sldMkLst>
        <pc:spChg chg="mod">
          <ac:chgData name="Harrison, James H (jhh5y)" userId="b54e91c0-fe5f-4cdd-a96e-e47c544bc298" providerId="ADAL" clId="{6BA5A4C2-E473-9248-9D1F-16E8BBDB80B8}" dt="2022-11-09T15:24:29.808" v="4280" actId="113"/>
          <ac:spMkLst>
            <pc:docMk/>
            <pc:sldMk cId="1955372748" sldId="289"/>
            <ac:spMk id="4" creationId="{94526D80-A280-1B40-B8D7-AFE39E44F8D4}"/>
          </ac:spMkLst>
        </pc:spChg>
        <pc:spChg chg="mod">
          <ac:chgData name="Harrison, James H (jhh5y)" userId="b54e91c0-fe5f-4cdd-a96e-e47c544bc298" providerId="ADAL" clId="{6BA5A4C2-E473-9248-9D1F-16E8BBDB80B8}" dt="2022-11-08T15:15:55.751" v="377" actId="20577"/>
          <ac:spMkLst>
            <pc:docMk/>
            <pc:sldMk cId="1955372748" sldId="289"/>
            <ac:spMk id="78" creationId="{B7F5CE73-E677-2C2B-F26E-9780E5818A0E}"/>
          </ac:spMkLst>
        </pc:spChg>
      </pc:sldChg>
      <pc:sldChg chg="modSp mod">
        <pc:chgData name="Harrison, James H (jhh5y)" userId="b54e91c0-fe5f-4cdd-a96e-e47c544bc298" providerId="ADAL" clId="{6BA5A4C2-E473-9248-9D1F-16E8BBDB80B8}" dt="2022-11-09T15:51:17.316" v="4483" actId="113"/>
        <pc:sldMkLst>
          <pc:docMk/>
          <pc:sldMk cId="3803585073" sldId="290"/>
        </pc:sldMkLst>
        <pc:spChg chg="mod">
          <ac:chgData name="Harrison, James H (jhh5y)" userId="b54e91c0-fe5f-4cdd-a96e-e47c544bc298" providerId="ADAL" clId="{6BA5A4C2-E473-9248-9D1F-16E8BBDB80B8}" dt="2022-11-09T15:51:17.316" v="4483" actId="113"/>
          <ac:spMkLst>
            <pc:docMk/>
            <pc:sldMk cId="3803585073" sldId="290"/>
            <ac:spMk id="3" creationId="{05B0BEFE-0987-F74D-B782-F656871F57A2}"/>
          </ac:spMkLst>
        </pc:spChg>
      </pc:sldChg>
      <pc:sldChg chg="addSp modSp mod">
        <pc:chgData name="Harrison, James H (jhh5y)" userId="b54e91c0-fe5f-4cdd-a96e-e47c544bc298" providerId="ADAL" clId="{6BA5A4C2-E473-9248-9D1F-16E8BBDB80B8}" dt="2022-11-09T15:52:16.888" v="4490" actId="113"/>
        <pc:sldMkLst>
          <pc:docMk/>
          <pc:sldMk cId="3833240847" sldId="291"/>
        </pc:sldMkLst>
        <pc:spChg chg="mod">
          <ac:chgData name="Harrison, James H (jhh5y)" userId="b54e91c0-fe5f-4cdd-a96e-e47c544bc298" providerId="ADAL" clId="{6BA5A4C2-E473-9248-9D1F-16E8BBDB80B8}" dt="2022-11-09T15:52:16.888" v="4490" actId="113"/>
          <ac:spMkLst>
            <pc:docMk/>
            <pc:sldMk cId="3833240847" sldId="291"/>
            <ac:spMk id="3" creationId="{A15DDBE9-59B3-2C48-ABD3-17B09BB84297}"/>
          </ac:spMkLst>
        </pc:spChg>
        <pc:spChg chg="add mod">
          <ac:chgData name="Harrison, James H (jhh5y)" userId="b54e91c0-fe5f-4cdd-a96e-e47c544bc298" providerId="ADAL" clId="{6BA5A4C2-E473-9248-9D1F-16E8BBDB80B8}" dt="2022-11-09T15:40:26.495" v="4390" actId="1076"/>
          <ac:spMkLst>
            <pc:docMk/>
            <pc:sldMk cId="3833240847" sldId="291"/>
            <ac:spMk id="5" creationId="{0CF0DCE7-C078-2381-C2C0-3ABD4F36F4F0}"/>
          </ac:spMkLst>
        </pc:spChg>
      </pc:sldChg>
      <pc:sldChg chg="modSp mod modNotesTx">
        <pc:chgData name="Harrison, James H (jhh5y)" userId="b54e91c0-fe5f-4cdd-a96e-e47c544bc298" providerId="ADAL" clId="{6BA5A4C2-E473-9248-9D1F-16E8BBDB80B8}" dt="2022-11-09T15:52:04.672" v="4489" actId="113"/>
        <pc:sldMkLst>
          <pc:docMk/>
          <pc:sldMk cId="2000591597" sldId="293"/>
        </pc:sldMkLst>
        <pc:spChg chg="mod">
          <ac:chgData name="Harrison, James H (jhh5y)" userId="b54e91c0-fe5f-4cdd-a96e-e47c544bc298" providerId="ADAL" clId="{6BA5A4C2-E473-9248-9D1F-16E8BBDB80B8}" dt="2022-11-08T15:49:59.410" v="917" actId="20577"/>
          <ac:spMkLst>
            <pc:docMk/>
            <pc:sldMk cId="2000591597" sldId="293"/>
            <ac:spMk id="2" creationId="{E7CAA4F8-9D99-E64C-85FE-9674E2CDAD90}"/>
          </ac:spMkLst>
        </pc:spChg>
        <pc:spChg chg="mod">
          <ac:chgData name="Harrison, James H (jhh5y)" userId="b54e91c0-fe5f-4cdd-a96e-e47c544bc298" providerId="ADAL" clId="{6BA5A4C2-E473-9248-9D1F-16E8BBDB80B8}" dt="2022-11-09T15:52:04.672" v="4489" actId="113"/>
          <ac:spMkLst>
            <pc:docMk/>
            <pc:sldMk cId="2000591597" sldId="293"/>
            <ac:spMk id="3" creationId="{1610F1DD-3D06-8746-875D-7A59E147E553}"/>
          </ac:spMkLst>
        </pc:spChg>
      </pc:sldChg>
      <pc:sldChg chg="modSp mod">
        <pc:chgData name="Harrison, James H (jhh5y)" userId="b54e91c0-fe5f-4cdd-a96e-e47c544bc298" providerId="ADAL" clId="{6BA5A4C2-E473-9248-9D1F-16E8BBDB80B8}" dt="2022-11-09T14:23:04.501" v="3168" actId="113"/>
        <pc:sldMkLst>
          <pc:docMk/>
          <pc:sldMk cId="3446474349" sldId="295"/>
        </pc:sldMkLst>
        <pc:spChg chg="mod">
          <ac:chgData name="Harrison, James H (jhh5y)" userId="b54e91c0-fe5f-4cdd-a96e-e47c544bc298" providerId="ADAL" clId="{6BA5A4C2-E473-9248-9D1F-16E8BBDB80B8}" dt="2022-11-09T14:23:04.501" v="3168" actId="113"/>
          <ac:spMkLst>
            <pc:docMk/>
            <pc:sldMk cId="3446474349" sldId="295"/>
            <ac:spMk id="3" creationId="{AAA98EE8-58D9-1941-BE36-1F863818C865}"/>
          </ac:spMkLst>
        </pc:spChg>
      </pc:sldChg>
      <pc:sldChg chg="mod modShow modNotesTx">
        <pc:chgData name="Harrison, James H (jhh5y)" userId="b54e91c0-fe5f-4cdd-a96e-e47c544bc298" providerId="ADAL" clId="{6BA5A4C2-E473-9248-9D1F-16E8BBDB80B8}" dt="2022-11-10T18:36:14.401" v="5408" actId="20577"/>
        <pc:sldMkLst>
          <pc:docMk/>
          <pc:sldMk cId="2123868088" sldId="296"/>
        </pc:sldMkLst>
      </pc:sldChg>
      <pc:sldChg chg="modSp mod">
        <pc:chgData name="Harrison, James H (jhh5y)" userId="b54e91c0-fe5f-4cdd-a96e-e47c544bc298" providerId="ADAL" clId="{6BA5A4C2-E473-9248-9D1F-16E8BBDB80B8}" dt="2022-11-08T19:08:01.559" v="2319" actId="14100"/>
        <pc:sldMkLst>
          <pc:docMk/>
          <pc:sldMk cId="1196964814" sldId="297"/>
        </pc:sldMkLst>
        <pc:spChg chg="mod">
          <ac:chgData name="Harrison, James H (jhh5y)" userId="b54e91c0-fe5f-4cdd-a96e-e47c544bc298" providerId="ADAL" clId="{6BA5A4C2-E473-9248-9D1F-16E8BBDB80B8}" dt="2022-11-08T19:08:01.559" v="2319" actId="14100"/>
          <ac:spMkLst>
            <pc:docMk/>
            <pc:sldMk cId="1196964814" sldId="297"/>
            <ac:spMk id="2" creationId="{27F215E1-ED12-AC45-B49F-36F54C429117}"/>
          </ac:spMkLst>
        </pc:spChg>
        <pc:picChg chg="mod">
          <ac:chgData name="Harrison, James H (jhh5y)" userId="b54e91c0-fe5f-4cdd-a96e-e47c544bc298" providerId="ADAL" clId="{6BA5A4C2-E473-9248-9D1F-16E8BBDB80B8}" dt="2022-11-08T19:07:56.409" v="2318" actId="1076"/>
          <ac:picMkLst>
            <pc:docMk/>
            <pc:sldMk cId="1196964814" sldId="297"/>
            <ac:picMk id="5" creationId="{95620672-8531-40D9-2655-4707789C093C}"/>
          </ac:picMkLst>
        </pc:picChg>
      </pc:sldChg>
      <pc:sldChg chg="modNotesTx">
        <pc:chgData name="Harrison, James H (jhh5y)" userId="b54e91c0-fe5f-4cdd-a96e-e47c544bc298" providerId="ADAL" clId="{6BA5A4C2-E473-9248-9D1F-16E8BBDB80B8}" dt="2022-11-10T18:35:56.385" v="5376" actId="20577"/>
        <pc:sldMkLst>
          <pc:docMk/>
          <pc:sldMk cId="3322282035" sldId="298"/>
        </pc:sldMkLst>
      </pc:sldChg>
      <pc:sldChg chg="modSp mod modNotesTx">
        <pc:chgData name="Harrison, James H (jhh5y)" userId="b54e91c0-fe5f-4cdd-a96e-e47c544bc298" providerId="ADAL" clId="{6BA5A4C2-E473-9248-9D1F-16E8BBDB80B8}" dt="2022-11-10T18:51:09.057" v="6878" actId="20577"/>
        <pc:sldMkLst>
          <pc:docMk/>
          <pc:sldMk cId="3641262183" sldId="299"/>
        </pc:sldMkLst>
        <pc:spChg chg="mod">
          <ac:chgData name="Harrison, James H (jhh5y)" userId="b54e91c0-fe5f-4cdd-a96e-e47c544bc298" providerId="ADAL" clId="{6BA5A4C2-E473-9248-9D1F-16E8BBDB80B8}" dt="2022-11-08T16:05:13.890" v="1191" actId="1035"/>
          <ac:spMkLst>
            <pc:docMk/>
            <pc:sldMk cId="3641262183" sldId="299"/>
            <ac:spMk id="3" creationId="{86CE55B6-46E6-6A47-B130-12DF05141FCC}"/>
          </ac:spMkLst>
        </pc:spChg>
      </pc:sldChg>
      <pc:sldChg chg="modSp mod modNotesTx">
        <pc:chgData name="Harrison, James H (jhh5y)" userId="b54e91c0-fe5f-4cdd-a96e-e47c544bc298" providerId="ADAL" clId="{6BA5A4C2-E473-9248-9D1F-16E8BBDB80B8}" dt="2022-11-08T19:07:08.604" v="2316" actId="20577"/>
        <pc:sldMkLst>
          <pc:docMk/>
          <pc:sldMk cId="2428125395" sldId="302"/>
        </pc:sldMkLst>
        <pc:spChg chg="mod">
          <ac:chgData name="Harrison, James H (jhh5y)" userId="b54e91c0-fe5f-4cdd-a96e-e47c544bc298" providerId="ADAL" clId="{6BA5A4C2-E473-9248-9D1F-16E8BBDB80B8}" dt="2022-11-08T19:06:18.498" v="2224"/>
          <ac:spMkLst>
            <pc:docMk/>
            <pc:sldMk cId="2428125395" sldId="302"/>
            <ac:spMk id="3" creationId="{19B02C4B-9F01-D10A-BFE1-B79CF97EB1CB}"/>
          </ac:spMkLst>
        </pc:spChg>
      </pc:sldChg>
      <pc:sldChg chg="mod modShow modNotesTx">
        <pc:chgData name="Harrison, James H (jhh5y)" userId="b54e91c0-fe5f-4cdd-a96e-e47c544bc298" providerId="ADAL" clId="{6BA5A4C2-E473-9248-9D1F-16E8BBDB80B8}" dt="2022-11-10T18:36:22.718" v="5438" actId="20577"/>
        <pc:sldMkLst>
          <pc:docMk/>
          <pc:sldMk cId="3182081065" sldId="304"/>
        </pc:sldMkLst>
      </pc:sldChg>
      <pc:sldChg chg="modSp mod modNotesTx">
        <pc:chgData name="Harrison, James H (jhh5y)" userId="b54e91c0-fe5f-4cdd-a96e-e47c544bc298" providerId="ADAL" clId="{6BA5A4C2-E473-9248-9D1F-16E8BBDB80B8}" dt="2022-11-10T18:22:16.653" v="5068" actId="20577"/>
        <pc:sldMkLst>
          <pc:docMk/>
          <pc:sldMk cId="2006932059" sldId="305"/>
        </pc:sldMkLst>
        <pc:spChg chg="mod">
          <ac:chgData name="Harrison, James H (jhh5y)" userId="b54e91c0-fe5f-4cdd-a96e-e47c544bc298" providerId="ADAL" clId="{6BA5A4C2-E473-9248-9D1F-16E8BBDB80B8}" dt="2022-11-10T18:22:16.653" v="5068" actId="20577"/>
          <ac:spMkLst>
            <pc:docMk/>
            <pc:sldMk cId="2006932059" sldId="305"/>
            <ac:spMk id="3" creationId="{EAFBFA64-3749-7EEE-E07D-0EF02EE894DF}"/>
          </ac:spMkLst>
        </pc:spChg>
      </pc:sldChg>
      <pc:sldChg chg="modSp mod">
        <pc:chgData name="Harrison, James H (jhh5y)" userId="b54e91c0-fe5f-4cdd-a96e-e47c544bc298" providerId="ADAL" clId="{6BA5A4C2-E473-9248-9D1F-16E8BBDB80B8}" dt="2022-11-09T15:58:45.969" v="4509"/>
        <pc:sldMkLst>
          <pc:docMk/>
          <pc:sldMk cId="3762162455" sldId="306"/>
        </pc:sldMkLst>
        <pc:spChg chg="mod">
          <ac:chgData name="Harrison, James H (jhh5y)" userId="b54e91c0-fe5f-4cdd-a96e-e47c544bc298" providerId="ADAL" clId="{6BA5A4C2-E473-9248-9D1F-16E8BBDB80B8}" dt="2022-11-09T15:58:45.969" v="4509"/>
          <ac:spMkLst>
            <pc:docMk/>
            <pc:sldMk cId="3762162455" sldId="306"/>
            <ac:spMk id="3" creationId="{AAA98EE8-58D9-1941-BE36-1F863818C865}"/>
          </ac:spMkLst>
        </pc:spChg>
      </pc:sldChg>
      <pc:sldChg chg="mod modShow">
        <pc:chgData name="Harrison, James H (jhh5y)" userId="b54e91c0-fe5f-4cdd-a96e-e47c544bc298" providerId="ADAL" clId="{6BA5A4C2-E473-9248-9D1F-16E8BBDB80B8}" dt="2022-11-08T19:18:09.075" v="2452" actId="729"/>
        <pc:sldMkLst>
          <pc:docMk/>
          <pc:sldMk cId="1600027445" sldId="307"/>
        </pc:sldMkLst>
      </pc:sldChg>
      <pc:sldChg chg="addSp delSp modSp mod">
        <pc:chgData name="Harrison, James H (jhh5y)" userId="b54e91c0-fe5f-4cdd-a96e-e47c544bc298" providerId="ADAL" clId="{6BA5A4C2-E473-9248-9D1F-16E8BBDB80B8}" dt="2022-11-09T15:58:36.442" v="4507"/>
        <pc:sldMkLst>
          <pc:docMk/>
          <pc:sldMk cId="341260246" sldId="308"/>
        </pc:sldMkLst>
        <pc:spChg chg="del">
          <ac:chgData name="Harrison, James H (jhh5y)" userId="b54e91c0-fe5f-4cdd-a96e-e47c544bc298" providerId="ADAL" clId="{6BA5A4C2-E473-9248-9D1F-16E8BBDB80B8}" dt="2022-11-08T14:54:10.028" v="138" actId="478"/>
          <ac:spMkLst>
            <pc:docMk/>
            <pc:sldMk cId="341260246" sldId="308"/>
            <ac:spMk id="3" creationId="{AAA98EE8-58D9-1941-BE36-1F863818C865}"/>
          </ac:spMkLst>
        </pc:spChg>
        <pc:spChg chg="add del mod">
          <ac:chgData name="Harrison, James H (jhh5y)" userId="b54e91c0-fe5f-4cdd-a96e-e47c544bc298" providerId="ADAL" clId="{6BA5A4C2-E473-9248-9D1F-16E8BBDB80B8}" dt="2022-11-08T14:54:16.344" v="140" actId="478"/>
          <ac:spMkLst>
            <pc:docMk/>
            <pc:sldMk cId="341260246" sldId="308"/>
            <ac:spMk id="15" creationId="{32579C79-3B2A-B633-4D83-4E40895F1CA7}"/>
          </ac:spMkLst>
        </pc:spChg>
        <pc:spChg chg="add mod">
          <ac:chgData name="Harrison, James H (jhh5y)" userId="b54e91c0-fe5f-4cdd-a96e-e47c544bc298" providerId="ADAL" clId="{6BA5A4C2-E473-9248-9D1F-16E8BBDB80B8}" dt="2022-11-09T15:58:36.442" v="4507"/>
          <ac:spMkLst>
            <pc:docMk/>
            <pc:sldMk cId="341260246" sldId="308"/>
            <ac:spMk id="16" creationId="{AF57E413-B059-9CD8-3D1B-155279CBCEA4}"/>
          </ac:spMkLst>
        </pc:spChg>
      </pc:sldChg>
      <pc:sldChg chg="addSp delSp modSp mod">
        <pc:chgData name="Harrison, James H (jhh5y)" userId="b54e91c0-fe5f-4cdd-a96e-e47c544bc298" providerId="ADAL" clId="{6BA5A4C2-E473-9248-9D1F-16E8BBDB80B8}" dt="2022-11-09T15:58:07.860" v="4503" actId="27636"/>
        <pc:sldMkLst>
          <pc:docMk/>
          <pc:sldMk cId="323695620" sldId="310"/>
        </pc:sldMkLst>
        <pc:spChg chg="del">
          <ac:chgData name="Harrison, James H (jhh5y)" userId="b54e91c0-fe5f-4cdd-a96e-e47c544bc298" providerId="ADAL" clId="{6BA5A4C2-E473-9248-9D1F-16E8BBDB80B8}" dt="2022-11-08T14:54:26.481" v="141" actId="478"/>
          <ac:spMkLst>
            <pc:docMk/>
            <pc:sldMk cId="323695620" sldId="310"/>
            <ac:spMk id="3" creationId="{AAA98EE8-58D9-1941-BE36-1F863818C865}"/>
          </ac:spMkLst>
        </pc:spChg>
        <pc:spChg chg="add del mod">
          <ac:chgData name="Harrison, James H (jhh5y)" userId="b54e91c0-fe5f-4cdd-a96e-e47c544bc298" providerId="ADAL" clId="{6BA5A4C2-E473-9248-9D1F-16E8BBDB80B8}" dt="2022-11-08T14:54:29.819" v="142" actId="478"/>
          <ac:spMkLst>
            <pc:docMk/>
            <pc:sldMk cId="323695620" sldId="310"/>
            <ac:spMk id="6" creationId="{7E03AB6C-35AC-6814-82B6-53DB3A8DA784}"/>
          </ac:spMkLst>
        </pc:spChg>
        <pc:spChg chg="add mod">
          <ac:chgData name="Harrison, James H (jhh5y)" userId="b54e91c0-fe5f-4cdd-a96e-e47c544bc298" providerId="ADAL" clId="{6BA5A4C2-E473-9248-9D1F-16E8BBDB80B8}" dt="2022-11-09T15:58:07.860" v="4503" actId="27636"/>
          <ac:spMkLst>
            <pc:docMk/>
            <pc:sldMk cId="323695620" sldId="310"/>
            <ac:spMk id="7" creationId="{B6AEDA6F-591F-A273-93F6-306A78E0DB32}"/>
          </ac:spMkLst>
        </pc:spChg>
      </pc:sldChg>
      <pc:sldChg chg="addSp delSp modSp mod">
        <pc:chgData name="Harrison, James H (jhh5y)" userId="b54e91c0-fe5f-4cdd-a96e-e47c544bc298" providerId="ADAL" clId="{6BA5A4C2-E473-9248-9D1F-16E8BBDB80B8}" dt="2022-11-09T15:58:18.352" v="4505" actId="27636"/>
        <pc:sldMkLst>
          <pc:docMk/>
          <pc:sldMk cId="2262861195" sldId="311"/>
        </pc:sldMkLst>
        <pc:spChg chg="del">
          <ac:chgData name="Harrison, James H (jhh5y)" userId="b54e91c0-fe5f-4cdd-a96e-e47c544bc298" providerId="ADAL" clId="{6BA5A4C2-E473-9248-9D1F-16E8BBDB80B8}" dt="2022-11-08T14:54:38.856" v="144" actId="478"/>
          <ac:spMkLst>
            <pc:docMk/>
            <pc:sldMk cId="2262861195" sldId="311"/>
            <ac:spMk id="3" creationId="{AAA98EE8-58D9-1941-BE36-1F863818C865}"/>
          </ac:spMkLst>
        </pc:spChg>
        <pc:spChg chg="add del mod">
          <ac:chgData name="Harrison, James H (jhh5y)" userId="b54e91c0-fe5f-4cdd-a96e-e47c544bc298" providerId="ADAL" clId="{6BA5A4C2-E473-9248-9D1F-16E8BBDB80B8}" dt="2022-11-08T14:54:42.298" v="145" actId="478"/>
          <ac:spMkLst>
            <pc:docMk/>
            <pc:sldMk cId="2262861195" sldId="311"/>
            <ac:spMk id="5" creationId="{948EF3C6-6DA0-FF9D-B7C8-454336983DE7}"/>
          </ac:spMkLst>
        </pc:spChg>
        <pc:spChg chg="add mod">
          <ac:chgData name="Harrison, James H (jhh5y)" userId="b54e91c0-fe5f-4cdd-a96e-e47c544bc298" providerId="ADAL" clId="{6BA5A4C2-E473-9248-9D1F-16E8BBDB80B8}" dt="2022-11-09T15:58:18.352" v="4505" actId="27636"/>
          <ac:spMkLst>
            <pc:docMk/>
            <pc:sldMk cId="2262861195" sldId="311"/>
            <ac:spMk id="6" creationId="{CA97AE28-BC48-C978-C909-36071435E5B5}"/>
          </ac:spMkLst>
        </pc:spChg>
        <pc:spChg chg="mod">
          <ac:chgData name="Harrison, James H (jhh5y)" userId="b54e91c0-fe5f-4cdd-a96e-e47c544bc298" providerId="ADAL" clId="{6BA5A4C2-E473-9248-9D1F-16E8BBDB80B8}" dt="2022-11-08T14:56:35.155" v="197" actId="1036"/>
          <ac:spMkLst>
            <pc:docMk/>
            <pc:sldMk cId="2262861195" sldId="311"/>
            <ac:spMk id="60" creationId="{F2857581-680E-3933-C1F8-C961E4A00BF8}"/>
          </ac:spMkLst>
        </pc:spChg>
        <pc:spChg chg="mod">
          <ac:chgData name="Harrison, James H (jhh5y)" userId="b54e91c0-fe5f-4cdd-a96e-e47c544bc298" providerId="ADAL" clId="{6BA5A4C2-E473-9248-9D1F-16E8BBDB80B8}" dt="2022-11-08T14:56:35.155" v="197" actId="1036"/>
          <ac:spMkLst>
            <pc:docMk/>
            <pc:sldMk cId="2262861195" sldId="311"/>
            <ac:spMk id="79" creationId="{B58133FC-698B-0AC5-EB5F-E49C69887FA0}"/>
          </ac:spMkLst>
        </pc:spChg>
        <pc:spChg chg="mod">
          <ac:chgData name="Harrison, James H (jhh5y)" userId="b54e91c0-fe5f-4cdd-a96e-e47c544bc298" providerId="ADAL" clId="{6BA5A4C2-E473-9248-9D1F-16E8BBDB80B8}" dt="2022-11-08T14:56:42.730" v="208" actId="1036"/>
          <ac:spMkLst>
            <pc:docMk/>
            <pc:sldMk cId="2262861195" sldId="311"/>
            <ac:spMk id="82" creationId="{D24E92BC-2234-83F7-0E3E-CB7FED640B15}"/>
          </ac:spMkLst>
        </pc:spChg>
        <pc:grpChg chg="mod">
          <ac:chgData name="Harrison, James H (jhh5y)" userId="b54e91c0-fe5f-4cdd-a96e-e47c544bc298" providerId="ADAL" clId="{6BA5A4C2-E473-9248-9D1F-16E8BBDB80B8}" dt="2022-11-08T14:56:35.155" v="197" actId="1036"/>
          <ac:grpSpMkLst>
            <pc:docMk/>
            <pc:sldMk cId="2262861195" sldId="311"/>
            <ac:grpSpMk id="67" creationId="{A787DECC-7B79-652B-601E-6F11A5C9FD3A}"/>
          </ac:grpSpMkLst>
        </pc:grpChg>
        <pc:cxnChg chg="mod">
          <ac:chgData name="Harrison, James H (jhh5y)" userId="b54e91c0-fe5f-4cdd-a96e-e47c544bc298" providerId="ADAL" clId="{6BA5A4C2-E473-9248-9D1F-16E8BBDB80B8}" dt="2022-11-08T14:56:35.155" v="197" actId="1036"/>
          <ac:cxnSpMkLst>
            <pc:docMk/>
            <pc:sldMk cId="2262861195" sldId="311"/>
            <ac:cxnSpMk id="81" creationId="{C635FD52-376D-DEA0-2009-14BF278A7CA3}"/>
          </ac:cxnSpMkLst>
        </pc:cxnChg>
      </pc:sldChg>
      <pc:sldChg chg="addSp delSp modSp mod">
        <pc:chgData name="Harrison, James H (jhh5y)" userId="b54e91c0-fe5f-4cdd-a96e-e47c544bc298" providerId="ADAL" clId="{6BA5A4C2-E473-9248-9D1F-16E8BBDB80B8}" dt="2022-11-10T18:24:44.732" v="5104" actId="167"/>
        <pc:sldMkLst>
          <pc:docMk/>
          <pc:sldMk cId="1281332178" sldId="312"/>
        </pc:sldMkLst>
        <pc:spChg chg="del">
          <ac:chgData name="Harrison, James H (jhh5y)" userId="b54e91c0-fe5f-4cdd-a96e-e47c544bc298" providerId="ADAL" clId="{6BA5A4C2-E473-9248-9D1F-16E8BBDB80B8}" dt="2022-11-08T14:54:51.130" v="147" actId="478"/>
          <ac:spMkLst>
            <pc:docMk/>
            <pc:sldMk cId="1281332178" sldId="312"/>
            <ac:spMk id="3" creationId="{AAA98EE8-58D9-1941-BE36-1F863818C865}"/>
          </ac:spMkLst>
        </pc:spChg>
        <pc:spChg chg="add del mod">
          <ac:chgData name="Harrison, James H (jhh5y)" userId="b54e91c0-fe5f-4cdd-a96e-e47c544bc298" providerId="ADAL" clId="{6BA5A4C2-E473-9248-9D1F-16E8BBDB80B8}" dt="2022-11-08T14:54:53.300" v="148" actId="478"/>
          <ac:spMkLst>
            <pc:docMk/>
            <pc:sldMk cId="1281332178" sldId="312"/>
            <ac:spMk id="9" creationId="{D31F94C9-D4F9-BEC8-3256-120DFA285D82}"/>
          </ac:spMkLst>
        </pc:spChg>
        <pc:spChg chg="add mod">
          <ac:chgData name="Harrison, James H (jhh5y)" userId="b54e91c0-fe5f-4cdd-a96e-e47c544bc298" providerId="ADAL" clId="{6BA5A4C2-E473-9248-9D1F-16E8BBDB80B8}" dt="2022-11-10T18:24:44.732" v="5104" actId="167"/>
          <ac:spMkLst>
            <pc:docMk/>
            <pc:sldMk cId="1281332178" sldId="312"/>
            <ac:spMk id="11" creationId="{80EBD4E1-94E6-ABE6-270E-7E82E7BA49F7}"/>
          </ac:spMkLst>
        </pc:spChg>
      </pc:sldChg>
      <pc:sldChg chg="addSp delSp modSp new mod modAnim modNotesTx">
        <pc:chgData name="Harrison, James H (jhh5y)" userId="b54e91c0-fe5f-4cdd-a96e-e47c544bc298" providerId="ADAL" clId="{6BA5A4C2-E473-9248-9D1F-16E8BBDB80B8}" dt="2022-11-10T18:40:12.420" v="5761" actId="20577"/>
        <pc:sldMkLst>
          <pc:docMk/>
          <pc:sldMk cId="3757949970" sldId="313"/>
        </pc:sldMkLst>
        <pc:spChg chg="mod">
          <ac:chgData name="Harrison, James H (jhh5y)" userId="b54e91c0-fe5f-4cdd-a96e-e47c544bc298" providerId="ADAL" clId="{6BA5A4C2-E473-9248-9D1F-16E8BBDB80B8}" dt="2022-11-08T18:22:19.416" v="1741" actId="255"/>
          <ac:spMkLst>
            <pc:docMk/>
            <pc:sldMk cId="3757949970" sldId="313"/>
            <ac:spMk id="2" creationId="{F56A92BC-3FAF-1211-15E9-E7D4B03BABE6}"/>
          </ac:spMkLst>
        </pc:spChg>
        <pc:spChg chg="mod">
          <ac:chgData name="Harrison, James H (jhh5y)" userId="b54e91c0-fe5f-4cdd-a96e-e47c544bc298" providerId="ADAL" clId="{6BA5A4C2-E473-9248-9D1F-16E8BBDB80B8}" dt="2022-11-09T16:03:25.419" v="4567" actId="20577"/>
          <ac:spMkLst>
            <pc:docMk/>
            <pc:sldMk cId="3757949970" sldId="313"/>
            <ac:spMk id="3" creationId="{0CDF043D-468D-B7BA-F0C2-A2CEE17075B2}"/>
          </ac:spMkLst>
        </pc:spChg>
        <pc:spChg chg="mod">
          <ac:chgData name="Harrison, James H (jhh5y)" userId="b54e91c0-fe5f-4cdd-a96e-e47c544bc298" providerId="ADAL" clId="{6BA5A4C2-E473-9248-9D1F-16E8BBDB80B8}" dt="2022-11-09T14:33:19.203" v="3265" actId="2085"/>
          <ac:spMkLst>
            <pc:docMk/>
            <pc:sldMk cId="3757949970" sldId="313"/>
            <ac:spMk id="4" creationId="{F91BAAB2-980D-6D47-7BC7-1ACB897DB397}"/>
          </ac:spMkLst>
        </pc:spChg>
        <pc:spChg chg="mod">
          <ac:chgData name="Harrison, James H (jhh5y)" userId="b54e91c0-fe5f-4cdd-a96e-e47c544bc298" providerId="ADAL" clId="{6BA5A4C2-E473-9248-9D1F-16E8BBDB80B8}" dt="2022-11-09T14:31:26.172" v="3262" actId="1035"/>
          <ac:spMkLst>
            <pc:docMk/>
            <pc:sldMk cId="3757949970" sldId="313"/>
            <ac:spMk id="5" creationId="{0BFB1655-D8DC-AD5F-F7C2-DCD281280E8D}"/>
          </ac:spMkLst>
        </pc:spChg>
        <pc:spChg chg="mod">
          <ac:chgData name="Harrison, James H (jhh5y)" userId="b54e91c0-fe5f-4cdd-a96e-e47c544bc298" providerId="ADAL" clId="{6BA5A4C2-E473-9248-9D1F-16E8BBDB80B8}" dt="2022-11-09T14:33:40.247" v="3267" actId="208"/>
          <ac:spMkLst>
            <pc:docMk/>
            <pc:sldMk cId="3757949970" sldId="313"/>
            <ac:spMk id="6" creationId="{E675F83C-5EFD-2658-E046-FF3417BFC2F8}"/>
          </ac:spMkLst>
        </pc:spChg>
        <pc:spChg chg="add mod">
          <ac:chgData name="Harrison, James H (jhh5y)" userId="b54e91c0-fe5f-4cdd-a96e-e47c544bc298" providerId="ADAL" clId="{6BA5A4C2-E473-9248-9D1F-16E8BBDB80B8}" dt="2022-11-09T14:31:08.713" v="3255" actId="1035"/>
          <ac:spMkLst>
            <pc:docMk/>
            <pc:sldMk cId="3757949970" sldId="313"/>
            <ac:spMk id="7" creationId="{0B1E6D13-C2E8-BEBE-3E0A-1F1A1C137E30}"/>
          </ac:spMkLst>
        </pc:spChg>
        <pc:spChg chg="mod">
          <ac:chgData name="Harrison, James H (jhh5y)" userId="b54e91c0-fe5f-4cdd-a96e-e47c544bc298" providerId="ADAL" clId="{6BA5A4C2-E473-9248-9D1F-16E8BBDB80B8}" dt="2022-11-09T14:34:00.806" v="3272" actId="1035"/>
          <ac:spMkLst>
            <pc:docMk/>
            <pc:sldMk cId="3757949970" sldId="313"/>
            <ac:spMk id="8" creationId="{A1A85865-FD8C-677A-0C59-EA20E9C384DA}"/>
          </ac:spMkLst>
        </pc:spChg>
        <pc:spChg chg="add mod">
          <ac:chgData name="Harrison, James H (jhh5y)" userId="b54e91c0-fe5f-4cdd-a96e-e47c544bc298" providerId="ADAL" clId="{6BA5A4C2-E473-9248-9D1F-16E8BBDB80B8}" dt="2022-11-09T14:39:24.572" v="3376" actId="164"/>
          <ac:spMkLst>
            <pc:docMk/>
            <pc:sldMk cId="3757949970" sldId="313"/>
            <ac:spMk id="9" creationId="{5CB4FAAB-EDD2-9C09-34C2-0030E2A7AB3B}"/>
          </ac:spMkLst>
        </pc:spChg>
        <pc:spChg chg="mod">
          <ac:chgData name="Harrison, James H (jhh5y)" userId="b54e91c0-fe5f-4cdd-a96e-e47c544bc298" providerId="ADAL" clId="{6BA5A4C2-E473-9248-9D1F-16E8BBDB80B8}" dt="2022-11-09T14:34:00.806" v="3272" actId="1035"/>
          <ac:spMkLst>
            <pc:docMk/>
            <pc:sldMk cId="3757949970" sldId="313"/>
            <ac:spMk id="10" creationId="{34052777-B3D4-ABC5-F930-FA006C323B61}"/>
          </ac:spMkLst>
        </pc:spChg>
        <pc:spChg chg="add mod">
          <ac:chgData name="Harrison, James H (jhh5y)" userId="b54e91c0-fe5f-4cdd-a96e-e47c544bc298" providerId="ADAL" clId="{6BA5A4C2-E473-9248-9D1F-16E8BBDB80B8}" dt="2022-11-09T14:39:24.572" v="3376" actId="164"/>
          <ac:spMkLst>
            <pc:docMk/>
            <pc:sldMk cId="3757949970" sldId="313"/>
            <ac:spMk id="11" creationId="{7ABF9EB5-0400-4791-6DC7-40E5E432C2AD}"/>
          </ac:spMkLst>
        </pc:spChg>
        <pc:spChg chg="add mod">
          <ac:chgData name="Harrison, James H (jhh5y)" userId="b54e91c0-fe5f-4cdd-a96e-e47c544bc298" providerId="ADAL" clId="{6BA5A4C2-E473-9248-9D1F-16E8BBDB80B8}" dt="2022-11-09T14:39:24.572" v="3376" actId="164"/>
          <ac:spMkLst>
            <pc:docMk/>
            <pc:sldMk cId="3757949970" sldId="313"/>
            <ac:spMk id="13" creationId="{11E24873-6D03-4690-EC7B-7B0ECE8BC04E}"/>
          </ac:spMkLst>
        </pc:spChg>
        <pc:spChg chg="mod">
          <ac:chgData name="Harrison, James H (jhh5y)" userId="b54e91c0-fe5f-4cdd-a96e-e47c544bc298" providerId="ADAL" clId="{6BA5A4C2-E473-9248-9D1F-16E8BBDB80B8}" dt="2022-11-09T14:31:26.172" v="3262" actId="1035"/>
          <ac:spMkLst>
            <pc:docMk/>
            <pc:sldMk cId="3757949970" sldId="313"/>
            <ac:spMk id="14" creationId="{8B9EDBB2-73A8-21A8-8B9E-44E9BA952DC2}"/>
          </ac:spMkLst>
        </pc:spChg>
        <pc:spChg chg="mod">
          <ac:chgData name="Harrison, James H (jhh5y)" userId="b54e91c0-fe5f-4cdd-a96e-e47c544bc298" providerId="ADAL" clId="{6BA5A4C2-E473-9248-9D1F-16E8BBDB80B8}" dt="2022-11-09T16:00:26.099" v="4515" actId="1037"/>
          <ac:spMkLst>
            <pc:docMk/>
            <pc:sldMk cId="3757949970" sldId="313"/>
            <ac:spMk id="15" creationId="{AF7478FA-563F-5443-38B2-C1ACBFA8762D}"/>
          </ac:spMkLst>
        </pc:spChg>
        <pc:spChg chg="add mod">
          <ac:chgData name="Harrison, James H (jhh5y)" userId="b54e91c0-fe5f-4cdd-a96e-e47c544bc298" providerId="ADAL" clId="{6BA5A4C2-E473-9248-9D1F-16E8BBDB80B8}" dt="2022-11-09T14:40:13.436" v="3395" actId="20577"/>
          <ac:spMkLst>
            <pc:docMk/>
            <pc:sldMk cId="3757949970" sldId="313"/>
            <ac:spMk id="16" creationId="{449E736E-023A-F184-21EC-F131B3E35BAD}"/>
          </ac:spMkLst>
        </pc:spChg>
        <pc:grpChg chg="add mod">
          <ac:chgData name="Harrison, James H (jhh5y)" userId="b54e91c0-fe5f-4cdd-a96e-e47c544bc298" providerId="ADAL" clId="{6BA5A4C2-E473-9248-9D1F-16E8BBDB80B8}" dt="2022-11-09T14:39:24.572" v="3376" actId="164"/>
          <ac:grpSpMkLst>
            <pc:docMk/>
            <pc:sldMk cId="3757949970" sldId="313"/>
            <ac:grpSpMk id="17" creationId="{B29B8FD2-4A80-517C-FC65-383151960ECA}"/>
          </ac:grpSpMkLst>
        </pc:grpChg>
        <pc:picChg chg="add del mod">
          <ac:chgData name="Harrison, James H (jhh5y)" userId="b54e91c0-fe5f-4cdd-a96e-e47c544bc298" providerId="ADAL" clId="{6BA5A4C2-E473-9248-9D1F-16E8BBDB80B8}" dt="2022-11-08T18:45:39.884" v="2010" actId="478"/>
          <ac:picMkLst>
            <pc:docMk/>
            <pc:sldMk cId="3757949970" sldId="313"/>
            <ac:picMk id="5" creationId="{6E20F3A5-F006-62A5-2309-6732F7805A0D}"/>
          </ac:picMkLst>
        </pc:picChg>
        <pc:picChg chg="add mod">
          <ac:chgData name="Harrison, James H (jhh5y)" userId="b54e91c0-fe5f-4cdd-a96e-e47c544bc298" providerId="ADAL" clId="{6BA5A4C2-E473-9248-9D1F-16E8BBDB80B8}" dt="2022-11-08T19:03:33.535" v="2157" actId="1038"/>
          <ac:picMkLst>
            <pc:docMk/>
            <pc:sldMk cId="3757949970" sldId="313"/>
            <ac:picMk id="7" creationId="{E35AE128-94DE-E018-E0DD-D5973E8FE095}"/>
          </ac:picMkLst>
        </pc:picChg>
        <pc:picChg chg="add mod">
          <ac:chgData name="Harrison, James H (jhh5y)" userId="b54e91c0-fe5f-4cdd-a96e-e47c544bc298" providerId="ADAL" clId="{6BA5A4C2-E473-9248-9D1F-16E8BBDB80B8}" dt="2022-11-08T18:55:35.545" v="2112" actId="1076"/>
          <ac:picMkLst>
            <pc:docMk/>
            <pc:sldMk cId="3757949970" sldId="313"/>
            <ac:picMk id="9" creationId="{A6441069-617B-3BAE-F76C-85982090FA54}"/>
          </ac:picMkLst>
        </pc:picChg>
        <pc:picChg chg="add del mod">
          <ac:chgData name="Harrison, James H (jhh5y)" userId="b54e91c0-fe5f-4cdd-a96e-e47c544bc298" providerId="ADAL" clId="{6BA5A4C2-E473-9248-9D1F-16E8BBDB80B8}" dt="2022-11-08T18:51:59.397" v="2057" actId="478"/>
          <ac:picMkLst>
            <pc:docMk/>
            <pc:sldMk cId="3757949970" sldId="313"/>
            <ac:picMk id="11" creationId="{832E04AD-AC4B-4CEC-CC1B-4F088BC4333B}"/>
          </ac:picMkLst>
        </pc:picChg>
        <pc:picChg chg="add mod">
          <ac:chgData name="Harrison, James H (jhh5y)" userId="b54e91c0-fe5f-4cdd-a96e-e47c544bc298" providerId="ADAL" clId="{6BA5A4C2-E473-9248-9D1F-16E8BBDB80B8}" dt="2022-11-08T19:03:33.535" v="2157" actId="1038"/>
          <ac:picMkLst>
            <pc:docMk/>
            <pc:sldMk cId="3757949970" sldId="313"/>
            <ac:picMk id="13" creationId="{F1A39C7E-E3E7-BFD2-1454-444A3A802CFA}"/>
          </ac:picMkLst>
        </pc:picChg>
      </pc:sldChg>
      <pc:sldChg chg="addSp delSp modSp new mod modAnim modNotesTx">
        <pc:chgData name="Harrison, James H (jhh5y)" userId="b54e91c0-fe5f-4cdd-a96e-e47c544bc298" providerId="ADAL" clId="{6BA5A4C2-E473-9248-9D1F-16E8BBDB80B8}" dt="2022-11-10T18:34:20.503" v="5277" actId="20577"/>
        <pc:sldMkLst>
          <pc:docMk/>
          <pc:sldMk cId="3121750613" sldId="314"/>
        </pc:sldMkLst>
        <pc:spChg chg="mod">
          <ac:chgData name="Harrison, James H (jhh5y)" userId="b54e91c0-fe5f-4cdd-a96e-e47c544bc298" providerId="ADAL" clId="{6BA5A4C2-E473-9248-9D1F-16E8BBDB80B8}" dt="2022-11-10T18:03:12.345" v="4644" actId="113"/>
          <ac:spMkLst>
            <pc:docMk/>
            <pc:sldMk cId="3121750613" sldId="314"/>
            <ac:spMk id="2" creationId="{469006D5-1D7C-BF23-2954-871729E7857F}"/>
          </ac:spMkLst>
        </pc:spChg>
        <pc:spChg chg="mod">
          <ac:chgData name="Harrison, James H (jhh5y)" userId="b54e91c0-fe5f-4cdd-a96e-e47c544bc298" providerId="ADAL" clId="{6BA5A4C2-E473-9248-9D1F-16E8BBDB80B8}" dt="2022-11-10T18:28:58.193" v="5184" actId="20577"/>
          <ac:spMkLst>
            <pc:docMk/>
            <pc:sldMk cId="3121750613" sldId="314"/>
            <ac:spMk id="3" creationId="{4A46FB99-F0F4-9E0C-9D93-062372556277}"/>
          </ac:spMkLst>
        </pc:spChg>
        <pc:spChg chg="add mod">
          <ac:chgData name="Harrison, James H (jhh5y)" userId="b54e91c0-fe5f-4cdd-a96e-e47c544bc298" providerId="ADAL" clId="{6BA5A4C2-E473-9248-9D1F-16E8BBDB80B8}" dt="2022-11-10T18:18:28.394" v="5050" actId="1035"/>
          <ac:spMkLst>
            <pc:docMk/>
            <pc:sldMk cId="3121750613" sldId="314"/>
            <ac:spMk id="4" creationId="{605BC3EC-A107-225E-777E-1FAB3C70C363}"/>
          </ac:spMkLst>
        </pc:spChg>
        <pc:spChg chg="add mod">
          <ac:chgData name="Harrison, James H (jhh5y)" userId="b54e91c0-fe5f-4cdd-a96e-e47c544bc298" providerId="ADAL" clId="{6BA5A4C2-E473-9248-9D1F-16E8BBDB80B8}" dt="2022-11-10T18:18:28.394" v="5050" actId="1035"/>
          <ac:spMkLst>
            <pc:docMk/>
            <pc:sldMk cId="3121750613" sldId="314"/>
            <ac:spMk id="5" creationId="{9CB8224D-3974-C39A-3CF8-2AA17B77E4AA}"/>
          </ac:spMkLst>
        </pc:spChg>
        <pc:spChg chg="add mod">
          <ac:chgData name="Harrison, James H (jhh5y)" userId="b54e91c0-fe5f-4cdd-a96e-e47c544bc298" providerId="ADAL" clId="{6BA5A4C2-E473-9248-9D1F-16E8BBDB80B8}" dt="2022-11-10T18:29:57.578" v="5197" actId="1037"/>
          <ac:spMkLst>
            <pc:docMk/>
            <pc:sldMk cId="3121750613" sldId="314"/>
            <ac:spMk id="6" creationId="{E0A63F12-35DA-E2B4-807A-AC88CE3FEB4F}"/>
          </ac:spMkLst>
        </pc:spChg>
        <pc:spChg chg="add mod">
          <ac:chgData name="Harrison, James H (jhh5y)" userId="b54e91c0-fe5f-4cdd-a96e-e47c544bc298" providerId="ADAL" clId="{6BA5A4C2-E473-9248-9D1F-16E8BBDB80B8}" dt="2022-11-10T18:18:28.394" v="5050" actId="1035"/>
          <ac:spMkLst>
            <pc:docMk/>
            <pc:sldMk cId="3121750613" sldId="314"/>
            <ac:spMk id="9" creationId="{6216878D-FB3F-10C7-D8F7-22276E46D53E}"/>
          </ac:spMkLst>
        </pc:spChg>
        <pc:spChg chg="add mod">
          <ac:chgData name="Harrison, James H (jhh5y)" userId="b54e91c0-fe5f-4cdd-a96e-e47c544bc298" providerId="ADAL" clId="{6BA5A4C2-E473-9248-9D1F-16E8BBDB80B8}" dt="2022-11-10T18:18:28.394" v="5050" actId="1035"/>
          <ac:spMkLst>
            <pc:docMk/>
            <pc:sldMk cId="3121750613" sldId="314"/>
            <ac:spMk id="10" creationId="{D1807E15-A4F6-0D81-5EEC-3068FF53A3C4}"/>
          </ac:spMkLst>
        </pc:spChg>
        <pc:spChg chg="add mod">
          <ac:chgData name="Harrison, James H (jhh5y)" userId="b54e91c0-fe5f-4cdd-a96e-e47c544bc298" providerId="ADAL" clId="{6BA5A4C2-E473-9248-9D1F-16E8BBDB80B8}" dt="2022-11-10T18:18:28.394" v="5050" actId="1035"/>
          <ac:spMkLst>
            <pc:docMk/>
            <pc:sldMk cId="3121750613" sldId="314"/>
            <ac:spMk id="20" creationId="{F4B7D14C-DD2D-22F4-E582-9B322AA56BFE}"/>
          </ac:spMkLst>
        </pc:spChg>
        <pc:spChg chg="add mod">
          <ac:chgData name="Harrison, James H (jhh5y)" userId="b54e91c0-fe5f-4cdd-a96e-e47c544bc298" providerId="ADAL" clId="{6BA5A4C2-E473-9248-9D1F-16E8BBDB80B8}" dt="2022-11-10T18:18:28.394" v="5050" actId="1035"/>
          <ac:spMkLst>
            <pc:docMk/>
            <pc:sldMk cId="3121750613" sldId="314"/>
            <ac:spMk id="21" creationId="{9561441C-06EE-9DE9-D5D1-2BFE09A483EB}"/>
          </ac:spMkLst>
        </pc:spChg>
        <pc:spChg chg="add mod">
          <ac:chgData name="Harrison, James H (jhh5y)" userId="b54e91c0-fe5f-4cdd-a96e-e47c544bc298" providerId="ADAL" clId="{6BA5A4C2-E473-9248-9D1F-16E8BBDB80B8}" dt="2022-11-10T18:29:57.578" v="5197" actId="1037"/>
          <ac:spMkLst>
            <pc:docMk/>
            <pc:sldMk cId="3121750613" sldId="314"/>
            <ac:spMk id="33" creationId="{7A312EE7-0DE7-C055-312E-EA359E0687B9}"/>
          </ac:spMkLst>
        </pc:spChg>
        <pc:spChg chg="add mod">
          <ac:chgData name="Harrison, James H (jhh5y)" userId="b54e91c0-fe5f-4cdd-a96e-e47c544bc298" providerId="ADAL" clId="{6BA5A4C2-E473-9248-9D1F-16E8BBDB80B8}" dt="2022-11-10T18:29:57.578" v="5197" actId="1037"/>
          <ac:spMkLst>
            <pc:docMk/>
            <pc:sldMk cId="3121750613" sldId="314"/>
            <ac:spMk id="34" creationId="{3F9DCB21-738D-7CFC-7A05-79C5BA5D94AD}"/>
          </ac:spMkLst>
        </pc:spChg>
        <pc:spChg chg="add del mod">
          <ac:chgData name="Harrison, James H (jhh5y)" userId="b54e91c0-fe5f-4cdd-a96e-e47c544bc298" providerId="ADAL" clId="{6BA5A4C2-E473-9248-9D1F-16E8BBDB80B8}" dt="2022-11-10T18:12:28.564" v="4861"/>
          <ac:spMkLst>
            <pc:docMk/>
            <pc:sldMk cId="3121750613" sldId="314"/>
            <ac:spMk id="39" creationId="{F3D5F156-8856-C402-C9DA-44BAC646364A}"/>
          </ac:spMkLst>
        </pc:spChg>
        <pc:spChg chg="add mod">
          <ac:chgData name="Harrison, James H (jhh5y)" userId="b54e91c0-fe5f-4cdd-a96e-e47c544bc298" providerId="ADAL" clId="{6BA5A4C2-E473-9248-9D1F-16E8BBDB80B8}" dt="2022-11-10T18:30:35.464" v="5198" actId="164"/>
          <ac:spMkLst>
            <pc:docMk/>
            <pc:sldMk cId="3121750613" sldId="314"/>
            <ac:spMk id="50" creationId="{105DD5DA-9653-9F6B-5C05-03D9AC3D52B7}"/>
          </ac:spMkLst>
        </pc:spChg>
        <pc:spChg chg="add mod">
          <ac:chgData name="Harrison, James H (jhh5y)" userId="b54e91c0-fe5f-4cdd-a96e-e47c544bc298" providerId="ADAL" clId="{6BA5A4C2-E473-9248-9D1F-16E8BBDB80B8}" dt="2022-11-10T18:31:05.201" v="5212" actId="164"/>
          <ac:spMkLst>
            <pc:docMk/>
            <pc:sldMk cId="3121750613" sldId="314"/>
            <ac:spMk id="51" creationId="{616CB38D-8B06-63FC-30AE-66D7BFAB569D}"/>
          </ac:spMkLst>
        </pc:spChg>
        <pc:spChg chg="add mod">
          <ac:chgData name="Harrison, James H (jhh5y)" userId="b54e91c0-fe5f-4cdd-a96e-e47c544bc298" providerId="ADAL" clId="{6BA5A4C2-E473-9248-9D1F-16E8BBDB80B8}" dt="2022-11-10T18:31:20.858" v="5229" actId="164"/>
          <ac:spMkLst>
            <pc:docMk/>
            <pc:sldMk cId="3121750613" sldId="314"/>
            <ac:spMk id="52" creationId="{CC91C24F-5359-6ED5-6C24-84D284FF3594}"/>
          </ac:spMkLst>
        </pc:spChg>
        <pc:grpChg chg="add mod">
          <ac:chgData name="Harrison, James H (jhh5y)" userId="b54e91c0-fe5f-4cdd-a96e-e47c544bc298" providerId="ADAL" clId="{6BA5A4C2-E473-9248-9D1F-16E8BBDB80B8}" dt="2022-11-10T18:29:57.578" v="5197" actId="1037"/>
          <ac:grpSpMkLst>
            <pc:docMk/>
            <pc:sldMk cId="3121750613" sldId="314"/>
            <ac:grpSpMk id="32" creationId="{DEC16A9A-F6EF-5656-AF17-E494CAE08FB7}"/>
          </ac:grpSpMkLst>
        </pc:grpChg>
        <pc:grpChg chg="add del mod">
          <ac:chgData name="Harrison, James H (jhh5y)" userId="b54e91c0-fe5f-4cdd-a96e-e47c544bc298" providerId="ADAL" clId="{6BA5A4C2-E473-9248-9D1F-16E8BBDB80B8}" dt="2022-11-10T18:14:03.713" v="4888" actId="165"/>
          <ac:grpSpMkLst>
            <pc:docMk/>
            <pc:sldMk cId="3121750613" sldId="314"/>
            <ac:grpSpMk id="42" creationId="{7221904C-860D-06B5-F445-AF42417BA488}"/>
          </ac:grpSpMkLst>
        </pc:grpChg>
        <pc:grpChg chg="add mod">
          <ac:chgData name="Harrison, James H (jhh5y)" userId="b54e91c0-fe5f-4cdd-a96e-e47c544bc298" providerId="ADAL" clId="{6BA5A4C2-E473-9248-9D1F-16E8BBDB80B8}" dt="2022-11-10T18:30:53.639" v="5211" actId="1038"/>
          <ac:grpSpMkLst>
            <pc:docMk/>
            <pc:sldMk cId="3121750613" sldId="314"/>
            <ac:grpSpMk id="66" creationId="{A4D26D08-71B8-A251-0BD0-00166726CFE9}"/>
          </ac:grpSpMkLst>
        </pc:grpChg>
        <pc:grpChg chg="add mod">
          <ac:chgData name="Harrison, James H (jhh5y)" userId="b54e91c0-fe5f-4cdd-a96e-e47c544bc298" providerId="ADAL" clId="{6BA5A4C2-E473-9248-9D1F-16E8BBDB80B8}" dt="2022-11-10T18:31:11.640" v="5228" actId="1037"/>
          <ac:grpSpMkLst>
            <pc:docMk/>
            <pc:sldMk cId="3121750613" sldId="314"/>
            <ac:grpSpMk id="67" creationId="{CE3E13D5-4557-51B7-349B-305C118EFFF6}"/>
          </ac:grpSpMkLst>
        </pc:grpChg>
        <pc:grpChg chg="add mod">
          <ac:chgData name="Harrison, James H (jhh5y)" userId="b54e91c0-fe5f-4cdd-a96e-e47c544bc298" providerId="ADAL" clId="{6BA5A4C2-E473-9248-9D1F-16E8BBDB80B8}" dt="2022-11-10T18:31:24.204" v="5239" actId="1038"/>
          <ac:grpSpMkLst>
            <pc:docMk/>
            <pc:sldMk cId="3121750613" sldId="314"/>
            <ac:grpSpMk id="68" creationId="{83AE7879-9126-D8D5-62E0-FF3D2E32386C}"/>
          </ac:grpSpMkLst>
        </pc:grpChg>
        <pc:graphicFrameChg chg="add del modGraphic">
          <ac:chgData name="Harrison, James H (jhh5y)" userId="b54e91c0-fe5f-4cdd-a96e-e47c544bc298" providerId="ADAL" clId="{6BA5A4C2-E473-9248-9D1F-16E8BBDB80B8}" dt="2022-11-10T18:19:14.540" v="5052" actId="478"/>
          <ac:graphicFrameMkLst>
            <pc:docMk/>
            <pc:sldMk cId="3121750613" sldId="314"/>
            <ac:graphicFrameMk id="53" creationId="{F2FF5E9E-AAA6-055A-BB87-531EED477724}"/>
          </ac:graphicFrameMkLst>
        </pc:graphicFrameChg>
        <pc:picChg chg="add mod">
          <ac:chgData name="Harrison, James H (jhh5y)" userId="b54e91c0-fe5f-4cdd-a96e-e47c544bc298" providerId="ADAL" clId="{6BA5A4C2-E473-9248-9D1F-16E8BBDB80B8}" dt="2022-11-10T18:30:35.464" v="5198" actId="164"/>
          <ac:picMkLst>
            <pc:docMk/>
            <pc:sldMk cId="3121750613" sldId="314"/>
            <ac:picMk id="55" creationId="{7711CFC6-4900-2959-8486-F42B4DC4AECD}"/>
          </ac:picMkLst>
        </pc:picChg>
        <pc:picChg chg="add del mod">
          <ac:chgData name="Harrison, James H (jhh5y)" userId="b54e91c0-fe5f-4cdd-a96e-e47c544bc298" providerId="ADAL" clId="{6BA5A4C2-E473-9248-9D1F-16E8BBDB80B8}" dt="2022-11-10T18:23:25.547" v="5077" actId="478"/>
          <ac:picMkLst>
            <pc:docMk/>
            <pc:sldMk cId="3121750613" sldId="314"/>
            <ac:picMk id="56" creationId="{6D2BFB55-ED5E-5EBE-F331-83B4EE1450DB}"/>
          </ac:picMkLst>
        </pc:picChg>
        <pc:picChg chg="add del mod">
          <ac:chgData name="Harrison, James H (jhh5y)" userId="b54e91c0-fe5f-4cdd-a96e-e47c544bc298" providerId="ADAL" clId="{6BA5A4C2-E473-9248-9D1F-16E8BBDB80B8}" dt="2022-11-10T18:23:26.517" v="5078" actId="478"/>
          <ac:picMkLst>
            <pc:docMk/>
            <pc:sldMk cId="3121750613" sldId="314"/>
            <ac:picMk id="57" creationId="{664DBC93-B02E-9834-0824-1286C5246340}"/>
          </ac:picMkLst>
        </pc:picChg>
        <pc:picChg chg="add mod">
          <ac:chgData name="Harrison, James H (jhh5y)" userId="b54e91c0-fe5f-4cdd-a96e-e47c544bc298" providerId="ADAL" clId="{6BA5A4C2-E473-9248-9D1F-16E8BBDB80B8}" dt="2022-11-10T18:30:35.464" v="5198" actId="164"/>
          <ac:picMkLst>
            <pc:docMk/>
            <pc:sldMk cId="3121750613" sldId="314"/>
            <ac:picMk id="58" creationId="{0FCBAF88-0885-2EC1-52A7-D80D237B7E23}"/>
          </ac:picMkLst>
        </pc:picChg>
        <pc:picChg chg="add mod">
          <ac:chgData name="Harrison, James H (jhh5y)" userId="b54e91c0-fe5f-4cdd-a96e-e47c544bc298" providerId="ADAL" clId="{6BA5A4C2-E473-9248-9D1F-16E8BBDB80B8}" dt="2022-11-10T18:30:35.464" v="5198" actId="164"/>
          <ac:picMkLst>
            <pc:docMk/>
            <pc:sldMk cId="3121750613" sldId="314"/>
            <ac:picMk id="59" creationId="{7D3FB4C4-2FA6-47A0-A31C-B705C42E30F5}"/>
          </ac:picMkLst>
        </pc:picChg>
        <pc:picChg chg="add mod">
          <ac:chgData name="Harrison, James H (jhh5y)" userId="b54e91c0-fe5f-4cdd-a96e-e47c544bc298" providerId="ADAL" clId="{6BA5A4C2-E473-9248-9D1F-16E8BBDB80B8}" dt="2022-11-10T18:31:05.201" v="5212" actId="164"/>
          <ac:picMkLst>
            <pc:docMk/>
            <pc:sldMk cId="3121750613" sldId="314"/>
            <ac:picMk id="60" creationId="{F211ADC4-4B23-C5EF-DE6B-7BEBC1642FED}"/>
          </ac:picMkLst>
        </pc:picChg>
        <pc:picChg chg="add mod">
          <ac:chgData name="Harrison, James H (jhh5y)" userId="b54e91c0-fe5f-4cdd-a96e-e47c544bc298" providerId="ADAL" clId="{6BA5A4C2-E473-9248-9D1F-16E8BBDB80B8}" dt="2022-11-10T18:31:05.201" v="5212" actId="164"/>
          <ac:picMkLst>
            <pc:docMk/>
            <pc:sldMk cId="3121750613" sldId="314"/>
            <ac:picMk id="61" creationId="{C3E9A490-6F05-0E68-BD37-3724DF881EAF}"/>
          </ac:picMkLst>
        </pc:picChg>
        <pc:picChg chg="add mod">
          <ac:chgData name="Harrison, James H (jhh5y)" userId="b54e91c0-fe5f-4cdd-a96e-e47c544bc298" providerId="ADAL" clId="{6BA5A4C2-E473-9248-9D1F-16E8BBDB80B8}" dt="2022-11-10T18:31:20.858" v="5229" actId="164"/>
          <ac:picMkLst>
            <pc:docMk/>
            <pc:sldMk cId="3121750613" sldId="314"/>
            <ac:picMk id="62" creationId="{09E093F4-1AD9-D98D-1004-C1B77CBA2837}"/>
          </ac:picMkLst>
        </pc:picChg>
        <pc:picChg chg="add mod">
          <ac:chgData name="Harrison, James H (jhh5y)" userId="b54e91c0-fe5f-4cdd-a96e-e47c544bc298" providerId="ADAL" clId="{6BA5A4C2-E473-9248-9D1F-16E8BBDB80B8}" dt="2022-11-10T18:31:05.201" v="5212" actId="164"/>
          <ac:picMkLst>
            <pc:docMk/>
            <pc:sldMk cId="3121750613" sldId="314"/>
            <ac:picMk id="63" creationId="{6521DD55-9AD4-3C10-E3A1-255A48B05C33}"/>
          </ac:picMkLst>
        </pc:picChg>
        <pc:picChg chg="add mod">
          <ac:chgData name="Harrison, James H (jhh5y)" userId="b54e91c0-fe5f-4cdd-a96e-e47c544bc298" providerId="ADAL" clId="{6BA5A4C2-E473-9248-9D1F-16E8BBDB80B8}" dt="2022-11-10T18:31:20.858" v="5229" actId="164"/>
          <ac:picMkLst>
            <pc:docMk/>
            <pc:sldMk cId="3121750613" sldId="314"/>
            <ac:picMk id="64" creationId="{ACFB3381-9025-A3CC-BD4D-E58B868ECFF9}"/>
          </ac:picMkLst>
        </pc:picChg>
        <pc:picChg chg="add mod">
          <ac:chgData name="Harrison, James H (jhh5y)" userId="b54e91c0-fe5f-4cdd-a96e-e47c544bc298" providerId="ADAL" clId="{6BA5A4C2-E473-9248-9D1F-16E8BBDB80B8}" dt="2022-11-10T18:31:20.858" v="5229" actId="164"/>
          <ac:picMkLst>
            <pc:docMk/>
            <pc:sldMk cId="3121750613" sldId="314"/>
            <ac:picMk id="65" creationId="{8FF826B4-85AB-7D94-936D-BE663BB8BDFC}"/>
          </ac:picMkLst>
        </pc:picChg>
        <pc:cxnChg chg="add mod">
          <ac:chgData name="Harrison, James H (jhh5y)" userId="b54e91c0-fe5f-4cdd-a96e-e47c544bc298" providerId="ADAL" clId="{6BA5A4C2-E473-9248-9D1F-16E8BBDB80B8}" dt="2022-11-10T18:20:41.781" v="5053" actId="208"/>
          <ac:cxnSpMkLst>
            <pc:docMk/>
            <pc:sldMk cId="3121750613" sldId="314"/>
            <ac:cxnSpMk id="8" creationId="{10A3C919-6AE9-CD2B-C705-4C7CBB164B1D}"/>
          </ac:cxnSpMkLst>
        </pc:cxnChg>
        <pc:cxnChg chg="add mod topLvl">
          <ac:chgData name="Harrison, James H (jhh5y)" userId="b54e91c0-fe5f-4cdd-a96e-e47c544bc298" providerId="ADAL" clId="{6BA5A4C2-E473-9248-9D1F-16E8BBDB80B8}" dt="2022-11-10T18:20:41.781" v="5053" actId="208"/>
          <ac:cxnSpMkLst>
            <pc:docMk/>
            <pc:sldMk cId="3121750613" sldId="314"/>
            <ac:cxnSpMk id="11" creationId="{79755A2A-1E85-A72B-E0C6-06E8E9D1571A}"/>
          </ac:cxnSpMkLst>
        </pc:cxnChg>
        <pc:cxnChg chg="add mod topLvl">
          <ac:chgData name="Harrison, James H (jhh5y)" userId="b54e91c0-fe5f-4cdd-a96e-e47c544bc298" providerId="ADAL" clId="{6BA5A4C2-E473-9248-9D1F-16E8BBDB80B8}" dt="2022-11-10T18:20:41.781" v="5053" actId="208"/>
          <ac:cxnSpMkLst>
            <pc:docMk/>
            <pc:sldMk cId="3121750613" sldId="314"/>
            <ac:cxnSpMk id="12" creationId="{ADC20990-F523-92BB-C50F-86D99D8F34EB}"/>
          </ac:cxnSpMkLst>
        </pc:cxnChg>
        <pc:cxnChg chg="add mod topLvl">
          <ac:chgData name="Harrison, James H (jhh5y)" userId="b54e91c0-fe5f-4cdd-a96e-e47c544bc298" providerId="ADAL" clId="{6BA5A4C2-E473-9248-9D1F-16E8BBDB80B8}" dt="2022-11-10T18:20:41.781" v="5053" actId="208"/>
          <ac:cxnSpMkLst>
            <pc:docMk/>
            <pc:sldMk cId="3121750613" sldId="314"/>
            <ac:cxnSpMk id="14" creationId="{3944E228-1F60-58A9-8049-9CB1754D8BD5}"/>
          </ac:cxnSpMkLst>
        </pc:cxnChg>
        <pc:cxnChg chg="add mod topLvl">
          <ac:chgData name="Harrison, James H (jhh5y)" userId="b54e91c0-fe5f-4cdd-a96e-e47c544bc298" providerId="ADAL" clId="{6BA5A4C2-E473-9248-9D1F-16E8BBDB80B8}" dt="2022-11-10T18:20:41.781" v="5053" actId="208"/>
          <ac:cxnSpMkLst>
            <pc:docMk/>
            <pc:sldMk cId="3121750613" sldId="314"/>
            <ac:cxnSpMk id="16" creationId="{189511E2-2C19-2E8B-45B9-B9D36CFB9C2F}"/>
          </ac:cxnSpMkLst>
        </pc:cxnChg>
        <pc:cxnChg chg="add mod topLvl">
          <ac:chgData name="Harrison, James H (jhh5y)" userId="b54e91c0-fe5f-4cdd-a96e-e47c544bc298" providerId="ADAL" clId="{6BA5A4C2-E473-9248-9D1F-16E8BBDB80B8}" dt="2022-11-10T18:20:41.781" v="5053" actId="208"/>
          <ac:cxnSpMkLst>
            <pc:docMk/>
            <pc:sldMk cId="3121750613" sldId="314"/>
            <ac:cxnSpMk id="18" creationId="{DD6AED26-3A06-343F-E874-6CF2508FA6E4}"/>
          </ac:cxnSpMkLst>
        </pc:cxnChg>
        <pc:cxnChg chg="add mod">
          <ac:chgData name="Harrison, James H (jhh5y)" userId="b54e91c0-fe5f-4cdd-a96e-e47c544bc298" providerId="ADAL" clId="{6BA5A4C2-E473-9248-9D1F-16E8BBDB80B8}" dt="2022-11-10T18:29:57.578" v="5197" actId="1037"/>
          <ac:cxnSpMkLst>
            <pc:docMk/>
            <pc:sldMk cId="3121750613" sldId="314"/>
            <ac:cxnSpMk id="22" creationId="{08EF78B1-A059-804F-4657-7ECC83C65F97}"/>
          </ac:cxnSpMkLst>
        </pc:cxnChg>
        <pc:cxnChg chg="add mod">
          <ac:chgData name="Harrison, James H (jhh5y)" userId="b54e91c0-fe5f-4cdd-a96e-e47c544bc298" providerId="ADAL" clId="{6BA5A4C2-E473-9248-9D1F-16E8BBDB80B8}" dt="2022-11-10T18:29:57.578" v="5197" actId="1037"/>
          <ac:cxnSpMkLst>
            <pc:docMk/>
            <pc:sldMk cId="3121750613" sldId="314"/>
            <ac:cxnSpMk id="23" creationId="{FE05CB0F-576D-8F07-8038-F0B68DD248F0}"/>
          </ac:cxnSpMkLst>
        </pc:cxnChg>
        <pc:cxnChg chg="add mod">
          <ac:chgData name="Harrison, James H (jhh5y)" userId="b54e91c0-fe5f-4cdd-a96e-e47c544bc298" providerId="ADAL" clId="{6BA5A4C2-E473-9248-9D1F-16E8BBDB80B8}" dt="2022-11-10T18:29:57.578" v="5197" actId="1037"/>
          <ac:cxnSpMkLst>
            <pc:docMk/>
            <pc:sldMk cId="3121750613" sldId="314"/>
            <ac:cxnSpMk id="24" creationId="{62FA77E3-B428-87D5-6527-CBE744A2E41E}"/>
          </ac:cxnSpMkLst>
        </pc:cxnChg>
        <pc:cxnChg chg="add mod">
          <ac:chgData name="Harrison, James H (jhh5y)" userId="b54e91c0-fe5f-4cdd-a96e-e47c544bc298" providerId="ADAL" clId="{6BA5A4C2-E473-9248-9D1F-16E8BBDB80B8}" dt="2022-11-10T18:29:57.578" v="5197" actId="1037"/>
          <ac:cxnSpMkLst>
            <pc:docMk/>
            <pc:sldMk cId="3121750613" sldId="314"/>
            <ac:cxnSpMk id="25" creationId="{547880F6-33A6-087E-5AEE-2699BC63280F}"/>
          </ac:cxnSpMkLst>
        </pc:cxnChg>
        <pc:cxnChg chg="add mod">
          <ac:chgData name="Harrison, James H (jhh5y)" userId="b54e91c0-fe5f-4cdd-a96e-e47c544bc298" providerId="ADAL" clId="{6BA5A4C2-E473-9248-9D1F-16E8BBDB80B8}" dt="2022-11-10T18:29:57.578" v="5197" actId="1037"/>
          <ac:cxnSpMkLst>
            <pc:docMk/>
            <pc:sldMk cId="3121750613" sldId="314"/>
            <ac:cxnSpMk id="26" creationId="{EC87ECD1-FA06-801A-4D61-3962D412E43C}"/>
          </ac:cxnSpMkLst>
        </pc:cxnChg>
        <pc:cxnChg chg="add mod">
          <ac:chgData name="Harrison, James H (jhh5y)" userId="b54e91c0-fe5f-4cdd-a96e-e47c544bc298" providerId="ADAL" clId="{6BA5A4C2-E473-9248-9D1F-16E8BBDB80B8}" dt="2022-11-10T18:20:41.781" v="5053" actId="208"/>
          <ac:cxnSpMkLst>
            <pc:docMk/>
            <pc:sldMk cId="3121750613" sldId="314"/>
            <ac:cxnSpMk id="27" creationId="{45639ECE-9846-6A85-B532-3A3D8F3B7714}"/>
          </ac:cxnSpMkLst>
        </pc:cxnChg>
        <pc:cxnChg chg="add mod">
          <ac:chgData name="Harrison, James H (jhh5y)" userId="b54e91c0-fe5f-4cdd-a96e-e47c544bc298" providerId="ADAL" clId="{6BA5A4C2-E473-9248-9D1F-16E8BBDB80B8}" dt="2022-11-10T18:20:41.781" v="5053" actId="208"/>
          <ac:cxnSpMkLst>
            <pc:docMk/>
            <pc:sldMk cId="3121750613" sldId="314"/>
            <ac:cxnSpMk id="28" creationId="{624E5754-560D-29AB-DC0A-14CC39385A66}"/>
          </ac:cxnSpMkLst>
        </pc:cxnChg>
        <pc:cxnChg chg="add mod">
          <ac:chgData name="Harrison, James H (jhh5y)" userId="b54e91c0-fe5f-4cdd-a96e-e47c544bc298" providerId="ADAL" clId="{6BA5A4C2-E473-9248-9D1F-16E8BBDB80B8}" dt="2022-11-10T18:20:41.781" v="5053" actId="208"/>
          <ac:cxnSpMkLst>
            <pc:docMk/>
            <pc:sldMk cId="3121750613" sldId="314"/>
            <ac:cxnSpMk id="29" creationId="{7B27DC1C-4DFB-5D3F-3721-B149A609B7F4}"/>
          </ac:cxnSpMkLst>
        </pc:cxnChg>
        <pc:cxnChg chg="add mod">
          <ac:chgData name="Harrison, James H (jhh5y)" userId="b54e91c0-fe5f-4cdd-a96e-e47c544bc298" providerId="ADAL" clId="{6BA5A4C2-E473-9248-9D1F-16E8BBDB80B8}" dt="2022-11-10T18:20:41.781" v="5053" actId="208"/>
          <ac:cxnSpMkLst>
            <pc:docMk/>
            <pc:sldMk cId="3121750613" sldId="314"/>
            <ac:cxnSpMk id="30" creationId="{9D1E7D9C-3747-AF3A-C98E-53E73474F502}"/>
          </ac:cxnSpMkLst>
        </pc:cxnChg>
        <pc:cxnChg chg="add mod">
          <ac:chgData name="Harrison, James H (jhh5y)" userId="b54e91c0-fe5f-4cdd-a96e-e47c544bc298" providerId="ADAL" clId="{6BA5A4C2-E473-9248-9D1F-16E8BBDB80B8}" dt="2022-11-10T18:20:41.781" v="5053" actId="208"/>
          <ac:cxnSpMkLst>
            <pc:docMk/>
            <pc:sldMk cId="3121750613" sldId="314"/>
            <ac:cxnSpMk id="31" creationId="{5A34ABD6-471B-D13F-0875-24C289D0EAF2}"/>
          </ac:cxnSpMkLst>
        </pc:cxnChg>
      </pc:sldChg>
      <pc:sldMasterChg chg="modSldLayout">
        <pc:chgData name="Harrison, James H (jhh5y)" userId="b54e91c0-fe5f-4cdd-a96e-e47c544bc298" providerId="ADAL" clId="{6BA5A4C2-E473-9248-9D1F-16E8BBDB80B8}" dt="2022-11-10T19:23:10.802" v="6886" actId="167"/>
        <pc:sldMasterMkLst>
          <pc:docMk/>
          <pc:sldMasterMk cId="4238086053" sldId="2147483648"/>
        </pc:sldMasterMkLst>
        <pc:sldLayoutChg chg="addSp delSp modSp mod">
          <pc:chgData name="Harrison, James H (jhh5y)" userId="b54e91c0-fe5f-4cdd-a96e-e47c544bc298" providerId="ADAL" clId="{6BA5A4C2-E473-9248-9D1F-16E8BBDB80B8}" dt="2022-11-10T19:23:10.802" v="6886" actId="167"/>
          <pc:sldLayoutMkLst>
            <pc:docMk/>
            <pc:sldMasterMk cId="4238086053" sldId="2147483648"/>
            <pc:sldLayoutMk cId="2029907101" sldId="2147483660"/>
          </pc:sldLayoutMkLst>
          <pc:picChg chg="del mod">
            <ac:chgData name="Harrison, James H (jhh5y)" userId="b54e91c0-fe5f-4cdd-a96e-e47c544bc298" providerId="ADAL" clId="{6BA5A4C2-E473-9248-9D1F-16E8BBDB80B8}" dt="2022-11-10T19:22:17.380" v="6880" actId="478"/>
            <ac:picMkLst>
              <pc:docMk/>
              <pc:sldMasterMk cId="4238086053" sldId="2147483648"/>
              <pc:sldLayoutMk cId="2029907101" sldId="2147483660"/>
              <ac:picMk id="3" creationId="{C8A9140C-9307-1632-6344-E31BE8C010CA}"/>
            </ac:picMkLst>
          </pc:picChg>
          <pc:picChg chg="add mod">
            <ac:chgData name="Harrison, James H (jhh5y)" userId="b54e91c0-fe5f-4cdd-a96e-e47c544bc298" providerId="ADAL" clId="{6BA5A4C2-E473-9248-9D1F-16E8BBDB80B8}" dt="2022-11-10T19:23:10.802" v="6886" actId="167"/>
            <ac:picMkLst>
              <pc:docMk/>
              <pc:sldMasterMk cId="4238086053" sldId="2147483648"/>
              <pc:sldLayoutMk cId="2029907101" sldId="2147483660"/>
              <ac:picMk id="4" creationId="{79FFDE2B-6F5A-30CB-E0C6-40EFB192CA09}"/>
            </ac:picMkLst>
          </pc:picChg>
        </pc:sldLayoutChg>
      </pc:sldMasterChg>
    </pc:docChg>
  </pc:docChgLst>
  <pc:docChgLst>
    <pc:chgData name="Harrison, James H (jhh5y)" userId="b54e91c0-fe5f-4cdd-a96e-e47c544bc298" providerId="ADAL" clId="{B982D9FE-EC68-E843-9420-8BA76B88C070}"/>
    <pc:docChg chg="custSel modSld">
      <pc:chgData name="Harrison, James H (jhh5y)" userId="b54e91c0-fe5f-4cdd-a96e-e47c544bc298" providerId="ADAL" clId="{B982D9FE-EC68-E843-9420-8BA76B88C070}" dt="2023-08-25T15:54:15.256" v="102" actId="20577"/>
      <pc:docMkLst>
        <pc:docMk/>
      </pc:docMkLst>
      <pc:sldChg chg="modSp mod">
        <pc:chgData name="Harrison, James H (jhh5y)" userId="b54e91c0-fe5f-4cdd-a96e-e47c544bc298" providerId="ADAL" clId="{B982D9FE-EC68-E843-9420-8BA76B88C070}" dt="2023-08-25T15:53:43.165" v="100" actId="20577"/>
        <pc:sldMkLst>
          <pc:docMk/>
          <pc:sldMk cId="3323928489" sldId="277"/>
        </pc:sldMkLst>
        <pc:spChg chg="mod">
          <ac:chgData name="Harrison, James H (jhh5y)" userId="b54e91c0-fe5f-4cdd-a96e-e47c544bc298" providerId="ADAL" clId="{B982D9FE-EC68-E843-9420-8BA76B88C070}" dt="2023-08-25T15:53:43.165" v="100" actId="20577"/>
          <ac:spMkLst>
            <pc:docMk/>
            <pc:sldMk cId="3323928489" sldId="277"/>
            <ac:spMk id="3" creationId="{D42289B3-C475-4742-A6DD-29A0146DD114}"/>
          </ac:spMkLst>
        </pc:spChg>
      </pc:sldChg>
      <pc:sldChg chg="modSp mod">
        <pc:chgData name="Harrison, James H (jhh5y)" userId="b54e91c0-fe5f-4cdd-a96e-e47c544bc298" providerId="ADAL" clId="{B982D9FE-EC68-E843-9420-8BA76B88C070}" dt="2023-08-25T15:54:15.256" v="102" actId="20577"/>
        <pc:sldMkLst>
          <pc:docMk/>
          <pc:sldMk cId="0" sldId="300"/>
        </pc:sldMkLst>
        <pc:spChg chg="mod">
          <ac:chgData name="Harrison, James H (jhh5y)" userId="b54e91c0-fe5f-4cdd-a96e-e47c544bc298" providerId="ADAL" clId="{B982D9FE-EC68-E843-9420-8BA76B88C070}" dt="2023-08-25T15:54:15.256" v="102" actId="20577"/>
          <ac:spMkLst>
            <pc:docMk/>
            <pc:sldMk cId="0" sldId="300"/>
            <ac:spMk id="2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F8186-6F33-6142-A1C5-42E1A4EF44A0}" type="datetimeFigureOut">
              <a:rPr lang="en-US" smtClean="0"/>
              <a:t>10/2/24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3860E-B3F9-BC4F-80E5-A2DB630171F2}" type="slidenum">
              <a:rPr lang="en-US" smtClean="0"/>
              <a:t>‹#›</a:t>
            </a:fld>
            <a:endParaRPr lang="en-US"/>
          </a:p>
        </p:txBody>
      </p:sp>
    </p:spTree>
    <p:extLst>
      <p:ext uri="{BB962C8B-B14F-4D97-AF65-F5344CB8AC3E}">
        <p14:creationId xmlns:p14="http://schemas.microsoft.com/office/powerpoint/2010/main" val="74246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a:p>
            <a:r>
              <a:rPr lang="en-US" dirty="0"/>
              <a:t>Speed/latency/throughput: Adequate hardware and networking for query and data volume</a:t>
            </a:r>
          </a:p>
          <a:p>
            <a:r>
              <a:rPr lang="en-US" dirty="0"/>
              <a:t>Recall &amp; Precision: Adequate database structure and data model for the task</a:t>
            </a:r>
          </a:p>
        </p:txBody>
      </p:sp>
      <p:sp>
        <p:nvSpPr>
          <p:cNvPr id="4" name="Slide Number Placeholder 3"/>
          <p:cNvSpPr>
            <a:spLocks noGrp="1"/>
          </p:cNvSpPr>
          <p:nvPr>
            <p:ph type="sldNum" sz="quarter" idx="5"/>
          </p:nvPr>
        </p:nvSpPr>
        <p:spPr/>
        <p:txBody>
          <a:bodyPr/>
          <a:lstStyle/>
          <a:p>
            <a:fld id="{2ED3860E-B3F9-BC4F-80E5-A2DB630171F2}" type="slidenum">
              <a:rPr lang="en-US" smtClean="0"/>
              <a:t>12</a:t>
            </a:fld>
            <a:endParaRPr lang="en-US"/>
          </a:p>
        </p:txBody>
      </p:sp>
    </p:spTree>
    <p:extLst>
      <p:ext uri="{BB962C8B-B14F-4D97-AF65-F5344CB8AC3E}">
        <p14:creationId xmlns:p14="http://schemas.microsoft.com/office/powerpoint/2010/main" val="379221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p:txBody>
      </p:sp>
      <p:sp>
        <p:nvSpPr>
          <p:cNvPr id="4" name="Slide Number Placeholder 3"/>
          <p:cNvSpPr>
            <a:spLocks noGrp="1"/>
          </p:cNvSpPr>
          <p:nvPr>
            <p:ph type="sldNum" sz="quarter" idx="5"/>
          </p:nvPr>
        </p:nvSpPr>
        <p:spPr/>
        <p:txBody>
          <a:bodyPr/>
          <a:lstStyle/>
          <a:p>
            <a:fld id="{2ED3860E-B3F9-BC4F-80E5-A2DB630171F2}" type="slidenum">
              <a:rPr lang="en-US" smtClean="0"/>
              <a:t>14</a:t>
            </a:fld>
            <a:endParaRPr lang="en-US"/>
          </a:p>
        </p:txBody>
      </p:sp>
    </p:spTree>
    <p:extLst>
      <p:ext uri="{BB962C8B-B14F-4D97-AF65-F5344CB8AC3E}">
        <p14:creationId xmlns:p14="http://schemas.microsoft.com/office/powerpoint/2010/main" val="3232603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Fields are nodes, records are high level nodes with their underlying trees. Redundancy examples: physician listing for each encounter with many the same; separate problem list for each admission, which may have similar entries. </a:t>
            </a:r>
          </a:p>
          <a:p>
            <a:r>
              <a:rPr lang="en-US" dirty="0"/>
              <a:t>MUMPS is a modified hierarchical system.</a:t>
            </a:r>
          </a:p>
        </p:txBody>
      </p:sp>
      <p:sp>
        <p:nvSpPr>
          <p:cNvPr id="4" name="Slide Number Placeholder 3"/>
          <p:cNvSpPr>
            <a:spLocks noGrp="1"/>
          </p:cNvSpPr>
          <p:nvPr>
            <p:ph type="sldNum" sz="quarter" idx="5"/>
          </p:nvPr>
        </p:nvSpPr>
        <p:spPr/>
        <p:txBody>
          <a:bodyPr/>
          <a:lstStyle/>
          <a:p>
            <a:fld id="{2ED3860E-B3F9-BC4F-80E5-A2DB630171F2}" type="slidenum">
              <a:rPr lang="en-US" smtClean="0"/>
              <a:t>15</a:t>
            </a:fld>
            <a:endParaRPr lang="en-US"/>
          </a:p>
        </p:txBody>
      </p:sp>
    </p:spTree>
    <p:extLst>
      <p:ext uri="{BB962C8B-B14F-4D97-AF65-F5344CB8AC3E}">
        <p14:creationId xmlns:p14="http://schemas.microsoft.com/office/powerpoint/2010/main" val="41288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2A4CE-E601-7584-A95E-BF8CA8DAE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32923-8711-667B-2F14-89A4E6742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B0C71-E8B8-C343-D2CB-3199B951A586}"/>
              </a:ext>
            </a:extLst>
          </p:cNvPr>
          <p:cNvSpPr>
            <a:spLocks noGrp="1"/>
          </p:cNvSpPr>
          <p:nvPr>
            <p:ph type="body" idx="1"/>
          </p:nvPr>
        </p:nvSpPr>
        <p:spPr/>
        <p:txBody>
          <a:bodyPr/>
          <a:lstStyle/>
          <a:p>
            <a:r>
              <a:rPr lang="en-US" dirty="0"/>
              <a:t>Fields are nodes, records are high level nodes with their underlying trees. Redundancy examples: physician listing for each encounter with many the same; separate problem list for each admission, which may have similar entries. </a:t>
            </a:r>
          </a:p>
          <a:p>
            <a:r>
              <a:rPr lang="en-US" dirty="0"/>
              <a:t>MUMPS is a modified hierarchical system.</a:t>
            </a:r>
          </a:p>
        </p:txBody>
      </p:sp>
      <p:sp>
        <p:nvSpPr>
          <p:cNvPr id="4" name="Slide Number Placeholder 3">
            <a:extLst>
              <a:ext uri="{FF2B5EF4-FFF2-40B4-BE49-F238E27FC236}">
                <a16:creationId xmlns:a16="http://schemas.microsoft.com/office/drawing/2014/main" id="{286EA659-AA50-2891-76A5-4F1DC6575C21}"/>
              </a:ext>
            </a:extLst>
          </p:cNvPr>
          <p:cNvSpPr>
            <a:spLocks noGrp="1"/>
          </p:cNvSpPr>
          <p:nvPr>
            <p:ph type="sldNum" sz="quarter" idx="5"/>
          </p:nvPr>
        </p:nvSpPr>
        <p:spPr/>
        <p:txBody>
          <a:bodyPr/>
          <a:lstStyle/>
          <a:p>
            <a:fld id="{2ED3860E-B3F9-BC4F-80E5-A2DB630171F2}" type="slidenum">
              <a:rPr lang="en-US" smtClean="0"/>
              <a:t>16</a:t>
            </a:fld>
            <a:endParaRPr lang="en-US"/>
          </a:p>
        </p:txBody>
      </p:sp>
    </p:spTree>
    <p:extLst>
      <p:ext uri="{BB962C8B-B14F-4D97-AF65-F5344CB8AC3E}">
        <p14:creationId xmlns:p14="http://schemas.microsoft.com/office/powerpoint/2010/main" val="43218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RDB defined by EF Codd in 1985 (Codd’s 12 rules, actually 13 because they’re numbered 0 to 12); the point is that RDB are formally defined and well understood, not to know the individual rules.</a:t>
            </a:r>
          </a:p>
          <a:p>
            <a:r>
              <a:rPr lang="en-US" dirty="0"/>
              <a:t>Moves elements that would be redundant in flat files into separate linked tables</a:t>
            </a:r>
          </a:p>
          <a:p>
            <a:r>
              <a:rPr lang="en-US" dirty="0"/>
              <a:t>Fields are columns in the tables, records are rows in the tables</a:t>
            </a:r>
          </a:p>
          <a:p>
            <a:r>
              <a:rPr lang="en-US" dirty="0"/>
              <a:t>Slower than hierarchical in queries along the hierarchical branches. Much faster for queries across the branches (</a:t>
            </a:r>
            <a:r>
              <a:rPr lang="en-US" dirty="0" err="1"/>
              <a:t>ie</a:t>
            </a:r>
            <a:r>
              <a:rPr lang="en-US" dirty="0"/>
              <a:t> all patients with lab tests of a particular type that have values in a particular range)</a:t>
            </a:r>
          </a:p>
          <a:p>
            <a:r>
              <a:rPr lang="en-US" dirty="0"/>
              <a:t>Features of transactions: ACID = Atomic, Consistent (correct), isolated (independent), durable</a:t>
            </a:r>
          </a:p>
        </p:txBody>
      </p:sp>
      <p:sp>
        <p:nvSpPr>
          <p:cNvPr id="4" name="Slide Number Placeholder 3"/>
          <p:cNvSpPr>
            <a:spLocks noGrp="1"/>
          </p:cNvSpPr>
          <p:nvPr>
            <p:ph type="sldNum" sz="quarter" idx="5"/>
          </p:nvPr>
        </p:nvSpPr>
        <p:spPr/>
        <p:txBody>
          <a:bodyPr/>
          <a:lstStyle/>
          <a:p>
            <a:fld id="{2ED3860E-B3F9-BC4F-80E5-A2DB630171F2}" type="slidenum">
              <a:rPr lang="en-US" smtClean="0"/>
              <a:t>17</a:t>
            </a:fld>
            <a:endParaRPr lang="en-US"/>
          </a:p>
        </p:txBody>
      </p:sp>
    </p:spTree>
    <p:extLst>
      <p:ext uri="{BB962C8B-B14F-4D97-AF65-F5344CB8AC3E}">
        <p14:creationId xmlns:p14="http://schemas.microsoft.com/office/powerpoint/2010/main" val="1015872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 on linking tables</a:t>
            </a:r>
          </a:p>
          <a:p>
            <a:r>
              <a:rPr lang="en-US" dirty="0"/>
              <a:t>Many to many reduces redundancy (takes care of repeated physicians from pure </a:t>
            </a:r>
            <a:r>
              <a:rPr lang="en-US" dirty="0" err="1"/>
              <a:t>hierarchicial</a:t>
            </a:r>
            <a:r>
              <a:rPr lang="en-US" dirty="0"/>
              <a:t> DB)</a:t>
            </a:r>
          </a:p>
          <a:p>
            <a:r>
              <a:rPr lang="en-US" dirty="0"/>
              <a:t>Importance of data integrity and not orphaning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skip this slide to save time.</a:t>
            </a:r>
          </a:p>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20</a:t>
            </a:fld>
            <a:endParaRPr lang="en-US"/>
          </a:p>
        </p:txBody>
      </p:sp>
    </p:spTree>
    <p:extLst>
      <p:ext uri="{BB962C8B-B14F-4D97-AF65-F5344CB8AC3E}">
        <p14:creationId xmlns:p14="http://schemas.microsoft.com/office/powerpoint/2010/main" val="63142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levels of normal form, relaxation of normalization is a judgement call per database</a:t>
            </a:r>
          </a:p>
        </p:txBody>
      </p:sp>
      <p:sp>
        <p:nvSpPr>
          <p:cNvPr id="4" name="Slide Number Placeholder 3"/>
          <p:cNvSpPr>
            <a:spLocks noGrp="1"/>
          </p:cNvSpPr>
          <p:nvPr>
            <p:ph type="sldNum" sz="quarter" idx="5"/>
          </p:nvPr>
        </p:nvSpPr>
        <p:spPr/>
        <p:txBody>
          <a:bodyPr/>
          <a:lstStyle/>
          <a:p>
            <a:fld id="{2ED3860E-B3F9-BC4F-80E5-A2DB630171F2}" type="slidenum">
              <a:rPr lang="en-US" smtClean="0"/>
              <a:t>21</a:t>
            </a:fld>
            <a:endParaRPr lang="en-US"/>
          </a:p>
        </p:txBody>
      </p:sp>
    </p:spTree>
    <p:extLst>
      <p:ext uri="{BB962C8B-B14F-4D97-AF65-F5344CB8AC3E}">
        <p14:creationId xmlns:p14="http://schemas.microsoft.com/office/powerpoint/2010/main" val="301855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for more detail</a:t>
            </a:r>
          </a:p>
        </p:txBody>
      </p:sp>
      <p:sp>
        <p:nvSpPr>
          <p:cNvPr id="4" name="Slide Number Placeholder 3"/>
          <p:cNvSpPr>
            <a:spLocks noGrp="1"/>
          </p:cNvSpPr>
          <p:nvPr>
            <p:ph type="sldNum" sz="quarter" idx="5"/>
          </p:nvPr>
        </p:nvSpPr>
        <p:spPr/>
        <p:txBody>
          <a:bodyPr/>
          <a:lstStyle/>
          <a:p>
            <a:fld id="{2ED3860E-B3F9-BC4F-80E5-A2DB630171F2}" type="slidenum">
              <a:rPr lang="en-US" smtClean="0"/>
              <a:t>22</a:t>
            </a:fld>
            <a:endParaRPr lang="en-US"/>
          </a:p>
        </p:txBody>
      </p:sp>
    </p:spTree>
    <p:extLst>
      <p:ext uri="{BB962C8B-B14F-4D97-AF65-F5344CB8AC3E}">
        <p14:creationId xmlns:p14="http://schemas.microsoft.com/office/powerpoint/2010/main" val="139218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OODB might be used in a system that stores DICOM images and understands the internal structure of DICOM files.</a:t>
            </a:r>
          </a:p>
        </p:txBody>
      </p:sp>
      <p:sp>
        <p:nvSpPr>
          <p:cNvPr id="4" name="Slide Number Placeholder 3"/>
          <p:cNvSpPr>
            <a:spLocks noGrp="1"/>
          </p:cNvSpPr>
          <p:nvPr>
            <p:ph type="sldNum" sz="quarter" idx="5"/>
          </p:nvPr>
        </p:nvSpPr>
        <p:spPr/>
        <p:txBody>
          <a:bodyPr/>
          <a:lstStyle/>
          <a:p>
            <a:fld id="{2ED3860E-B3F9-BC4F-80E5-A2DB630171F2}" type="slidenum">
              <a:rPr lang="en-US" smtClean="0"/>
              <a:t>23</a:t>
            </a:fld>
            <a:endParaRPr lang="en-US"/>
          </a:p>
        </p:txBody>
      </p:sp>
    </p:spTree>
    <p:extLst>
      <p:ext uri="{BB962C8B-B14F-4D97-AF65-F5344CB8AC3E}">
        <p14:creationId xmlns:p14="http://schemas.microsoft.com/office/powerpoint/2010/main" val="2141679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terms: data cube, data lake</a:t>
            </a:r>
          </a:p>
          <a:p>
            <a:r>
              <a:rPr lang="en-US" dirty="0"/>
              <a:t>Compare two medications effects on a lab test</a:t>
            </a:r>
          </a:p>
        </p:txBody>
      </p:sp>
      <p:sp>
        <p:nvSpPr>
          <p:cNvPr id="4" name="Slide Number Placeholder 3"/>
          <p:cNvSpPr>
            <a:spLocks noGrp="1"/>
          </p:cNvSpPr>
          <p:nvPr>
            <p:ph type="sldNum" sz="quarter" idx="5"/>
          </p:nvPr>
        </p:nvSpPr>
        <p:spPr/>
        <p:txBody>
          <a:bodyPr/>
          <a:lstStyle/>
          <a:p>
            <a:fld id="{2ED3860E-B3F9-BC4F-80E5-A2DB630171F2}" type="slidenum">
              <a:rPr lang="en-US" smtClean="0"/>
              <a:t>26</a:t>
            </a:fld>
            <a:endParaRPr lang="en-US"/>
          </a:p>
        </p:txBody>
      </p:sp>
    </p:spTree>
    <p:extLst>
      <p:ext uri="{BB962C8B-B14F-4D97-AF65-F5344CB8AC3E}">
        <p14:creationId xmlns:p14="http://schemas.microsoft.com/office/powerpoint/2010/main" val="4067009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a:t>
            </a:fld>
            <a:endParaRPr lang="en-US"/>
          </a:p>
        </p:txBody>
      </p:sp>
    </p:spTree>
    <p:extLst>
      <p:ext uri="{BB962C8B-B14F-4D97-AF65-F5344CB8AC3E}">
        <p14:creationId xmlns:p14="http://schemas.microsoft.com/office/powerpoint/2010/main" val="173356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systems including LIS are databases with front ends that support medical workflows.</a:t>
            </a:r>
          </a:p>
          <a:p>
            <a:r>
              <a:rPr lang="en-US" dirty="0"/>
              <a:t>SaaS systems managed by application service providers, may be called “cloud-based” or “in the cloud”, vendor takes care of software management. Can be fat or thin clients.</a:t>
            </a:r>
          </a:p>
        </p:txBody>
      </p:sp>
      <p:sp>
        <p:nvSpPr>
          <p:cNvPr id="4" name="Slide Number Placeholder 3"/>
          <p:cNvSpPr>
            <a:spLocks noGrp="1"/>
          </p:cNvSpPr>
          <p:nvPr>
            <p:ph type="sldNum" sz="quarter" idx="5"/>
          </p:nvPr>
        </p:nvSpPr>
        <p:spPr/>
        <p:txBody>
          <a:bodyPr/>
          <a:lstStyle/>
          <a:p>
            <a:fld id="{2ED3860E-B3F9-BC4F-80E5-A2DB630171F2}" type="slidenum">
              <a:rPr lang="en-US" smtClean="0"/>
              <a:t>28</a:t>
            </a:fld>
            <a:endParaRPr lang="en-US"/>
          </a:p>
        </p:txBody>
      </p:sp>
    </p:spTree>
    <p:extLst>
      <p:ext uri="{BB962C8B-B14F-4D97-AF65-F5344CB8AC3E}">
        <p14:creationId xmlns:p14="http://schemas.microsoft.com/office/powerpoint/2010/main" val="152072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31</a:t>
            </a:fld>
            <a:endParaRPr lang="en-US"/>
          </a:p>
        </p:txBody>
      </p:sp>
    </p:spTree>
    <p:extLst>
      <p:ext uri="{BB962C8B-B14F-4D97-AF65-F5344CB8AC3E}">
        <p14:creationId xmlns:p14="http://schemas.microsoft.com/office/powerpoint/2010/main" val="260763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32</a:t>
            </a:fld>
            <a:endParaRPr lang="en-US"/>
          </a:p>
        </p:txBody>
      </p:sp>
    </p:spTree>
    <p:extLst>
      <p:ext uri="{BB962C8B-B14F-4D97-AF65-F5344CB8AC3E}">
        <p14:creationId xmlns:p14="http://schemas.microsoft.com/office/powerpoint/2010/main" val="77157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by users with particular roles may be controlled overall and by data element</a:t>
            </a:r>
          </a:p>
        </p:txBody>
      </p:sp>
      <p:sp>
        <p:nvSpPr>
          <p:cNvPr id="4" name="Slide Number Placeholder 3"/>
          <p:cNvSpPr>
            <a:spLocks noGrp="1"/>
          </p:cNvSpPr>
          <p:nvPr>
            <p:ph type="sldNum" sz="quarter" idx="5"/>
          </p:nvPr>
        </p:nvSpPr>
        <p:spPr/>
        <p:txBody>
          <a:bodyPr/>
          <a:lstStyle/>
          <a:p>
            <a:fld id="{2ED3860E-B3F9-BC4F-80E5-A2DB630171F2}" type="slidenum">
              <a:rPr lang="en-US" smtClean="0"/>
              <a:t>5</a:t>
            </a:fld>
            <a:endParaRPr lang="en-US"/>
          </a:p>
        </p:txBody>
      </p:sp>
    </p:spTree>
    <p:extLst>
      <p:ext uri="{BB962C8B-B14F-4D97-AF65-F5344CB8AC3E}">
        <p14:creationId xmlns:p14="http://schemas.microsoft.com/office/powerpoint/2010/main" val="68274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Accession number: year, lab, </a:t>
            </a:r>
            <a:r>
              <a:rPr lang="en-US" dirty="0" err="1"/>
              <a:t>julian</a:t>
            </a:r>
            <a:r>
              <a:rPr lang="en-US" dirty="0"/>
              <a:t> day, lab section, sequential counter (resents annually)</a:t>
            </a:r>
          </a:p>
          <a:p>
            <a:r>
              <a:rPr lang="en-US" dirty="0"/>
              <a:t>Consider an overloaded field as containing a complex data type with multiple data elements.</a:t>
            </a:r>
          </a:p>
          <a:p>
            <a:endParaRPr lang="en-US" dirty="0"/>
          </a:p>
          <a:p>
            <a:r>
              <a:rPr lang="en-US" dirty="0"/>
              <a:t>Metadata: date, time, &amp; location of a photograph; record of lab test and result with method</a:t>
            </a:r>
          </a:p>
        </p:txBody>
      </p:sp>
      <p:sp>
        <p:nvSpPr>
          <p:cNvPr id="4" name="Slide Number Placeholder 3"/>
          <p:cNvSpPr>
            <a:spLocks noGrp="1"/>
          </p:cNvSpPr>
          <p:nvPr>
            <p:ph type="sldNum" sz="quarter" idx="5"/>
          </p:nvPr>
        </p:nvSpPr>
        <p:spPr/>
        <p:txBody>
          <a:bodyPr/>
          <a:lstStyle/>
          <a:p>
            <a:fld id="{2ED3860E-B3F9-BC4F-80E5-A2DB630171F2}" type="slidenum">
              <a:rPr lang="en-US" smtClean="0"/>
              <a:t>6</a:t>
            </a:fld>
            <a:endParaRPr lang="en-US"/>
          </a:p>
        </p:txBody>
      </p:sp>
    </p:spTree>
    <p:extLst>
      <p:ext uri="{BB962C8B-B14F-4D97-AF65-F5344CB8AC3E}">
        <p14:creationId xmlns:p14="http://schemas.microsoft.com/office/powerpoint/2010/main" val="400999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7</a:t>
            </a:fld>
            <a:endParaRPr lang="en-US"/>
          </a:p>
        </p:txBody>
      </p:sp>
    </p:spTree>
    <p:extLst>
      <p:ext uri="{BB962C8B-B14F-4D97-AF65-F5344CB8AC3E}">
        <p14:creationId xmlns:p14="http://schemas.microsoft.com/office/powerpoint/2010/main" val="238255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8</a:t>
            </a:fld>
            <a:endParaRPr lang="en-US"/>
          </a:p>
        </p:txBody>
      </p:sp>
    </p:spTree>
    <p:extLst>
      <p:ext uri="{BB962C8B-B14F-4D97-AF65-F5344CB8AC3E}">
        <p14:creationId xmlns:p14="http://schemas.microsoft.com/office/powerpoint/2010/main" val="8073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9</a:t>
            </a:fld>
            <a:endParaRPr lang="en-US"/>
          </a:p>
        </p:txBody>
      </p:sp>
    </p:spTree>
    <p:extLst>
      <p:ext uri="{BB962C8B-B14F-4D97-AF65-F5344CB8AC3E}">
        <p14:creationId xmlns:p14="http://schemas.microsoft.com/office/powerpoint/2010/main" val="70367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10</a:t>
            </a:fld>
            <a:endParaRPr lang="en-US"/>
          </a:p>
        </p:txBody>
      </p:sp>
    </p:spTree>
    <p:extLst>
      <p:ext uri="{BB962C8B-B14F-4D97-AF65-F5344CB8AC3E}">
        <p14:creationId xmlns:p14="http://schemas.microsoft.com/office/powerpoint/2010/main" val="124193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11</a:t>
            </a:fld>
            <a:endParaRPr lang="en-US"/>
          </a:p>
        </p:txBody>
      </p:sp>
    </p:spTree>
    <p:extLst>
      <p:ext uri="{BB962C8B-B14F-4D97-AF65-F5344CB8AC3E}">
        <p14:creationId xmlns:p14="http://schemas.microsoft.com/office/powerpoint/2010/main" val="313972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19B8-32D2-3049-8C01-4CF0A4EE0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3021CA-4E87-E145-A96A-2B89A1E6A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277A2-F8F4-A84C-B57F-D49519FC9035}"/>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0A703ECA-5226-C140-964B-5F78F58D0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B240E-4DA1-8A46-A0FD-49C50A42CD7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20815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6AEA-FB66-D242-AB29-51E794BAEC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5ED562-7EE1-2248-A3D6-A0189DC68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8C9C8-53E9-8743-89D4-DC238BB7E379}"/>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E40D7669-B8BF-2E47-BBFB-3C147EA1DE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AD115-50AB-C04D-9C3C-6ED7975B8A5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79380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5236F-8DD4-1647-9D96-C63D2CDB7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D26D58-A750-7E42-9DC9-FB033A862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2947F-21E9-7942-A406-789EF7FD44DB}"/>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47856AC6-C1D0-6B45-938C-5BB47EFBC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B1CF8-EB74-454E-B618-039F8AED0BA2}"/>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8847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79FFDE2B-6F5A-30CB-E0C6-40EFB192CA09}"/>
              </a:ext>
            </a:extLst>
          </p:cNvPr>
          <p:cNvPicPr>
            <a:picLocks noChangeAspect="1"/>
          </p:cNvPicPr>
          <p:nvPr userDrawn="1"/>
        </p:nvPicPr>
        <p:blipFill>
          <a:blip r:embed="rId2"/>
          <a:stretch>
            <a:fillRect/>
          </a:stretch>
        </p:blipFill>
        <p:spPr>
          <a:xfrm>
            <a:off x="0" y="-3027"/>
            <a:ext cx="12192000" cy="6864054"/>
          </a:xfrm>
          <a:prstGeom prst="rect">
            <a:avLst/>
          </a:prstGeom>
        </p:spPr>
      </p:pic>
      <p:sp>
        <p:nvSpPr>
          <p:cNvPr id="19" name="Google Shape;19;p2"/>
          <p:cNvSpPr/>
          <p:nvPr/>
        </p:nvSpPr>
        <p:spPr>
          <a:xfrm>
            <a:off x="4066647" y="1086973"/>
            <a:ext cx="6838157" cy="5401235"/>
          </a:xfrm>
          <a:prstGeom prst="rect">
            <a:avLst/>
          </a:prstGeom>
          <a:solidFill>
            <a:srgbClr val="44546A">
              <a:alpha val="84748"/>
            </a:srgb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990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EF5C-6011-BC40-993E-50655A196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54D83-61B1-7E41-96A1-131F4E3D6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1CF9-0E26-1F49-B34B-7D319AC367C6}"/>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4D995958-70B5-B648-8885-12A83F23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EB554-482E-A947-B0C4-790C79788D9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7232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9F64-F2E8-2746-8B67-DE43FCB4AD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C24EF-E77C-1B45-BED8-B84434212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853DE2-D8FF-AA41-AD2A-94381F5A1C6D}"/>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CF81F871-C154-F140-AC33-0963F797E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C407F-A790-6A4A-A023-38848EC4BD56}"/>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56413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C7C3-7751-084F-B3A8-FDE6D000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FDE419-AEF6-A94C-87AC-4F7EDB73CE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5FDE97-072C-5648-9D0E-AE4AB18D2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29AE4-089B-9640-A805-EE0E3F847B62}"/>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6" name="Footer Placeholder 5">
            <a:extLst>
              <a:ext uri="{FF2B5EF4-FFF2-40B4-BE49-F238E27FC236}">
                <a16:creationId xmlns:a16="http://schemas.microsoft.com/office/drawing/2014/main" id="{1EBA8180-13A0-6842-B0CD-31FBBA2DB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2743B-EE55-9E47-A9D7-474A48FF4A1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4301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2267-3234-6142-AFDC-2F04938978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56ACEC-6FD7-6543-A183-AB83E330F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7C245-AAC0-0A42-A763-EF214569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8C3EA-7D18-A149-B44A-22A8DBD15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7571B-CE0F-AA4C-AA37-0BBBCB9765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662B56-2253-F84F-8E85-963088232B7B}"/>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8" name="Footer Placeholder 7">
            <a:extLst>
              <a:ext uri="{FF2B5EF4-FFF2-40B4-BE49-F238E27FC236}">
                <a16:creationId xmlns:a16="http://schemas.microsoft.com/office/drawing/2014/main" id="{A87D61D6-0554-A44C-8434-832A469889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6BEF6-9654-5440-9CB0-62B68033CECD}"/>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14770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138A-5C55-8C48-A4FE-947D3A379C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C85E5-FD30-B94E-B146-A47C069AB332}"/>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4" name="Footer Placeholder 3">
            <a:extLst>
              <a:ext uri="{FF2B5EF4-FFF2-40B4-BE49-F238E27FC236}">
                <a16:creationId xmlns:a16="http://schemas.microsoft.com/office/drawing/2014/main" id="{B5ED9272-C4B6-834D-90C4-0326A71E85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7BDFD-C098-1E46-BDAB-3D7846B714E9}"/>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241579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6E1426-173E-994E-9799-C87D6A96C1C1}"/>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3" name="Footer Placeholder 2">
            <a:extLst>
              <a:ext uri="{FF2B5EF4-FFF2-40B4-BE49-F238E27FC236}">
                <a16:creationId xmlns:a16="http://schemas.microsoft.com/office/drawing/2014/main" id="{6401FFDC-7E2B-4741-BBC6-415AB23A17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6D4AB-742D-934A-B6AD-E2725DBB01F4}"/>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33433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35E5-2B3C-7A4A-AF7A-D3BF5E001D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0E62F-5A02-F243-911C-FF598D67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57C309-9CFD-CF4B-B8DA-2CAF528D5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DF003E-647F-6247-BDFC-02A2BC5B5531}"/>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6" name="Footer Placeholder 5">
            <a:extLst>
              <a:ext uri="{FF2B5EF4-FFF2-40B4-BE49-F238E27FC236}">
                <a16:creationId xmlns:a16="http://schemas.microsoft.com/office/drawing/2014/main" id="{36073F44-8D3E-4B44-B75A-9F0DDCCAC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D1040-6644-DF46-A89C-21601BC946AA}"/>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23599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4163-CFD8-094F-AE97-B7A6413F1F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5B2EC-02C2-4C43-86AD-2A04F0A915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4502AF-626D-DE4C-8FAD-7E845AFB0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9BACD-BBC1-4446-93FB-D09EC5DC92FF}"/>
              </a:ext>
            </a:extLst>
          </p:cNvPr>
          <p:cNvSpPr>
            <a:spLocks noGrp="1"/>
          </p:cNvSpPr>
          <p:nvPr>
            <p:ph type="dt" sz="half" idx="10"/>
          </p:nvPr>
        </p:nvSpPr>
        <p:spPr/>
        <p:txBody>
          <a:bodyPr/>
          <a:lstStyle/>
          <a:p>
            <a:fld id="{E0407782-5ABD-4049-AD15-A4772FD998C5}" type="datetimeFigureOut">
              <a:rPr lang="en-US" smtClean="0"/>
              <a:t>10/2/24</a:t>
            </a:fld>
            <a:endParaRPr lang="en-US"/>
          </a:p>
        </p:txBody>
      </p:sp>
      <p:sp>
        <p:nvSpPr>
          <p:cNvPr id="6" name="Footer Placeholder 5">
            <a:extLst>
              <a:ext uri="{FF2B5EF4-FFF2-40B4-BE49-F238E27FC236}">
                <a16:creationId xmlns:a16="http://schemas.microsoft.com/office/drawing/2014/main" id="{3BF7126A-A1DC-1844-9EC7-329AD0F4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DD105-D055-084D-AB0E-B7A512E231A1}"/>
              </a:ext>
            </a:extLst>
          </p:cNvPr>
          <p:cNvSpPr>
            <a:spLocks noGrp="1"/>
          </p:cNvSpPr>
          <p:nvPr>
            <p:ph type="sldNum" sz="quarter" idx="12"/>
          </p:nvPr>
        </p:nvSpPr>
        <p:spPr/>
        <p:txBody>
          <a:bodyPr/>
          <a:lstStyle/>
          <a:p>
            <a:fld id="{39879690-8954-BC43-9F04-B557404DBC4C}" type="slidenum">
              <a:rPr lang="en-US" smtClean="0"/>
              <a:t>‹#›</a:t>
            </a:fld>
            <a:endParaRPr lang="en-US"/>
          </a:p>
        </p:txBody>
      </p:sp>
    </p:spTree>
    <p:extLst>
      <p:ext uri="{BB962C8B-B14F-4D97-AF65-F5344CB8AC3E}">
        <p14:creationId xmlns:p14="http://schemas.microsoft.com/office/powerpoint/2010/main" val="196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F58314-9927-C045-AFA2-9A19DA9C5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596CC1-3241-A143-AAED-AD1560DF8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35678-4EF6-FF43-A0E0-BAD87406BD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07782-5ABD-4049-AD15-A4772FD998C5}" type="datetimeFigureOut">
              <a:rPr lang="en-US" smtClean="0"/>
              <a:t>10/2/24</a:t>
            </a:fld>
            <a:endParaRPr lang="en-US"/>
          </a:p>
        </p:txBody>
      </p:sp>
      <p:sp>
        <p:nvSpPr>
          <p:cNvPr id="5" name="Footer Placeholder 4">
            <a:extLst>
              <a:ext uri="{FF2B5EF4-FFF2-40B4-BE49-F238E27FC236}">
                <a16:creationId xmlns:a16="http://schemas.microsoft.com/office/drawing/2014/main" id="{73E4F886-82D8-0947-B673-54C842567D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0743BA-5AE6-8E45-B5A3-1E5A9BD0E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79690-8954-BC43-9F04-B557404DBC4C}" type="slidenum">
              <a:rPr lang="en-US" smtClean="0"/>
              <a:t>‹#›</a:t>
            </a:fld>
            <a:endParaRPr lang="en-US"/>
          </a:p>
        </p:txBody>
      </p:sp>
    </p:spTree>
    <p:extLst>
      <p:ext uri="{BB962C8B-B14F-4D97-AF65-F5344CB8AC3E}">
        <p14:creationId xmlns:p14="http://schemas.microsoft.com/office/powerpoint/2010/main" val="423808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flaticon.com/free-icons/printing" TargetMode="External"/><Relationship Id="rId13" Type="http://schemas.openxmlformats.org/officeDocument/2006/relationships/hyperlink" Target="https://www.flaticon.com/free-icon/repeat_11967556?term=repeat&amp;page=2&amp;position=14&amp;origin=search&amp;related_id=11967556" TargetMode="External"/><Relationship Id="rId18" Type="http://schemas.openxmlformats.org/officeDocument/2006/relationships/hyperlink" Target="https://www.flaticon.com/free-icons/server" TargetMode="External"/><Relationship Id="rId26" Type="http://schemas.openxmlformats.org/officeDocument/2006/relationships/hyperlink" Target="https://www.flaticon.com/free-icons/doctor" TargetMode="External"/><Relationship Id="rId3" Type="http://schemas.openxmlformats.org/officeDocument/2006/relationships/hyperlink" Target="https://creativecommons.org/licenses/by/4.0/" TargetMode="External"/><Relationship Id="rId21" Type="http://schemas.openxmlformats.org/officeDocument/2006/relationships/hyperlink" Target="https://www.flaticon.com/authors/muhammad-ali" TargetMode="External"/><Relationship Id="rId7" Type="http://schemas.openxmlformats.org/officeDocument/2006/relationships/hyperlink" Target="https://www.flaticon.com/free-icons/list" TargetMode="External"/><Relationship Id="rId12" Type="http://schemas.openxmlformats.org/officeDocument/2006/relationships/hyperlink" Target="https://www.flaticon.com/" TargetMode="External"/><Relationship Id="rId17" Type="http://schemas.openxmlformats.org/officeDocument/2006/relationships/hyperlink" Target="https://www.flaticon.com/authors/icongeek26" TargetMode="External"/><Relationship Id="rId25" Type="http://schemas.openxmlformats.org/officeDocument/2006/relationships/hyperlink" Target="https://www.flaticon.com/authors/good-ware" TargetMode="External"/><Relationship Id="rId2" Type="http://schemas.openxmlformats.org/officeDocument/2006/relationships/notesSlide" Target="../notesSlides/notesSlide21.xml"/><Relationship Id="rId16" Type="http://schemas.openxmlformats.org/officeDocument/2006/relationships/hyperlink" Target="https://www.flaticon.com/authors/smashicons" TargetMode="External"/><Relationship Id="rId20" Type="http://schemas.openxmlformats.org/officeDocument/2006/relationships/hyperlink" Target="https://www.flaticon.com/free-icons/workstation" TargetMode="External"/><Relationship Id="rId1" Type="http://schemas.openxmlformats.org/officeDocument/2006/relationships/slideLayout" Target="../slideLayouts/slideLayout2.xml"/><Relationship Id="rId6" Type="http://schemas.openxmlformats.org/officeDocument/2006/relationships/hyperlink" Target="https://www.flaticon.com/free-icons/database" TargetMode="External"/><Relationship Id="rId11" Type="http://schemas.openxmlformats.org/officeDocument/2006/relationships/hyperlink" Target="https://www.flaticon.com/authors/freepik" TargetMode="External"/><Relationship Id="rId24" Type="http://schemas.openxmlformats.org/officeDocument/2006/relationships/hyperlink" Target="https://www.flaticon.com/free-icons/book" TargetMode="External"/><Relationship Id="rId5" Type="http://schemas.openxmlformats.org/officeDocument/2006/relationships/hyperlink" Target="https://www.flaticon.com/free-icons/agenda" TargetMode="External"/><Relationship Id="rId15" Type="http://schemas.openxmlformats.org/officeDocument/2006/relationships/hyperlink" Target="https://www.flaticon.com/free-icon/block_910023?term=building+blocks&amp;related_id=910023" TargetMode="External"/><Relationship Id="rId23" Type="http://schemas.openxmlformats.org/officeDocument/2006/relationships/hyperlink" Target="https://www.flaticon.com/authors/juicy-fish" TargetMode="External"/><Relationship Id="rId10" Type="http://schemas.openxmlformats.org/officeDocument/2006/relationships/hyperlink" Target="https://www.flaticon.com/free-icons/correct" TargetMode="External"/><Relationship Id="rId19" Type="http://schemas.openxmlformats.org/officeDocument/2006/relationships/hyperlink" Target="https://www.flaticon.com/free-icons/hosting-servers" TargetMode="External"/><Relationship Id="rId4" Type="http://schemas.openxmlformats.org/officeDocument/2006/relationships/hyperlink" Target="https://pixabay.com/images/search/laboratory/?pagi=3&amp;" TargetMode="External"/><Relationship Id="rId9" Type="http://schemas.openxmlformats.org/officeDocument/2006/relationships/hyperlink" Target="https://www.flaticon.com/free-icons/close" TargetMode="External"/><Relationship Id="rId14" Type="http://schemas.openxmlformats.org/officeDocument/2006/relationships/hyperlink" Target="https://www.flaticon.com/authors/grand-iconic" TargetMode="External"/><Relationship Id="rId22" Type="http://schemas.openxmlformats.org/officeDocument/2006/relationships/hyperlink" Target="https://www.flaticon.com/free-icons/gaming" TargetMode="External"/><Relationship Id="rId27"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2: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Databases</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2024</a:t>
            </a:r>
          </a:p>
          <a:p>
            <a:pPr marL="0" indent="0">
              <a:lnSpc>
                <a:spcPct val="100000"/>
              </a:lnSpc>
            </a:pPr>
            <a:r>
              <a:rPr lang="en-US" dirty="0"/>
              <a:t>API distribution, version 1.0.2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A97AE28-BC48-C978-C909-36071435E5B5}"/>
              </a:ext>
            </a:extLst>
          </p:cNvPr>
          <p:cNvSpPr>
            <a:spLocks noGrp="1"/>
          </p:cNvSpPr>
          <p:nvPr>
            <p:ph idx="1"/>
          </p:nvPr>
        </p:nvSpPr>
        <p:spPr>
          <a:xfrm>
            <a:off x="838199" y="1675153"/>
            <a:ext cx="10930247" cy="4876117"/>
          </a:xfrm>
        </p:spPr>
        <p:txBody>
          <a:bodyPr>
            <a:normAutofit fontScale="85000" lnSpcReduction="20000"/>
          </a:bodyPr>
          <a:lstStyle/>
          <a:p>
            <a:pPr>
              <a:lnSpc>
                <a:spcPct val="120000"/>
              </a:lnSpc>
              <a:spcBef>
                <a:spcPts val="600"/>
              </a:spcBef>
            </a:pPr>
            <a:r>
              <a:rPr lang="en-US" dirty="0"/>
              <a:t>Indexing</a:t>
            </a:r>
          </a:p>
          <a:p>
            <a:pPr lvl="1">
              <a:lnSpc>
                <a:spcPct val="120000"/>
              </a:lnSpc>
              <a:spcBef>
                <a:spcPts val="600"/>
              </a:spcBef>
            </a:pPr>
            <a:r>
              <a:rPr lang="en-US" dirty="0"/>
              <a:t>Choose a particular data element to represent records</a:t>
            </a:r>
          </a:p>
          <a:p>
            <a:pPr lvl="1">
              <a:lnSpc>
                <a:spcPct val="120000"/>
              </a:lnSpc>
              <a:spcBef>
                <a:spcPts val="600"/>
              </a:spcBef>
            </a:pPr>
            <a:r>
              <a:rPr lang="en-US" dirty="0"/>
              <a:t>List its unique values with links to the records (the index)</a:t>
            </a:r>
          </a:p>
          <a:p>
            <a:pPr lvl="1">
              <a:lnSpc>
                <a:spcPct val="120000"/>
              </a:lnSpc>
              <a:spcBef>
                <a:spcPts val="600"/>
              </a:spcBef>
            </a:pPr>
            <a:r>
              <a:rPr lang="en-US" dirty="0"/>
              <a:t>Keep and update indexes that will be re-used</a:t>
            </a:r>
          </a:p>
          <a:p>
            <a:pPr lvl="1">
              <a:lnSpc>
                <a:spcPct val="120000"/>
              </a:lnSpc>
              <a:spcBef>
                <a:spcPts val="600"/>
              </a:spcBef>
            </a:pPr>
            <a:r>
              <a:rPr lang="en-US" dirty="0"/>
              <a:t>Free text? Text search vs. indexing</a:t>
            </a:r>
          </a:p>
          <a:p>
            <a:pPr>
              <a:lnSpc>
                <a:spcPct val="120000"/>
              </a:lnSpc>
              <a:spcBef>
                <a:spcPts val="600"/>
              </a:spcBef>
            </a:pPr>
            <a:r>
              <a:rPr lang="en-US" dirty="0"/>
              <a:t>Sorting</a:t>
            </a:r>
          </a:p>
          <a:p>
            <a:pPr lvl="1">
              <a:lnSpc>
                <a:spcPct val="120000"/>
              </a:lnSpc>
              <a:spcBef>
                <a:spcPts val="600"/>
              </a:spcBef>
            </a:pPr>
            <a:r>
              <a:rPr lang="en-US" dirty="0"/>
              <a:t>Put an index into a defined sequence, efficiently</a:t>
            </a:r>
          </a:p>
          <a:p>
            <a:pPr>
              <a:lnSpc>
                <a:spcPct val="120000"/>
              </a:lnSpc>
              <a:spcBef>
                <a:spcPts val="600"/>
              </a:spcBef>
            </a:pPr>
            <a:r>
              <a:rPr lang="en-US" dirty="0"/>
              <a:t>Searching</a:t>
            </a:r>
          </a:p>
          <a:p>
            <a:pPr lvl="1">
              <a:lnSpc>
                <a:spcPct val="120000"/>
              </a:lnSpc>
              <a:spcBef>
                <a:spcPts val="600"/>
              </a:spcBef>
            </a:pPr>
            <a:r>
              <a:rPr lang="en-US" dirty="0"/>
              <a:t>Find items in an index and retrieve the records they represent</a:t>
            </a:r>
          </a:p>
          <a:p>
            <a:pPr>
              <a:lnSpc>
                <a:spcPct val="120000"/>
              </a:lnSpc>
              <a:spcBef>
                <a:spcPts val="600"/>
              </a:spcBef>
            </a:pPr>
            <a:r>
              <a:rPr lang="en-US" dirty="0"/>
              <a:t>Data integrity</a:t>
            </a:r>
          </a:p>
          <a:p>
            <a:pPr lvl="1">
              <a:lnSpc>
                <a:spcPct val="120000"/>
              </a:lnSpc>
              <a:spcBef>
                <a:spcPts val="600"/>
              </a:spcBef>
            </a:pPr>
            <a:r>
              <a:rPr lang="en-US" dirty="0"/>
              <a:t>Support accurate data entry (value restrictions) and protect data from inappropriate change</a:t>
            </a:r>
          </a:p>
          <a:p>
            <a:pPr lvl="1">
              <a:lnSpc>
                <a:spcPct val="120000"/>
              </a:lnSpc>
              <a:spcBef>
                <a:spcPts val="600"/>
              </a:spcBef>
            </a:pPr>
            <a:r>
              <a:rPr lang="en-US" dirty="0"/>
              <a:t>Do not allow data to lose connections to other data upon which it depends</a:t>
            </a:r>
          </a:p>
        </p:txBody>
      </p:sp>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Specialized database functions</a:t>
            </a:r>
          </a:p>
        </p:txBody>
      </p:sp>
      <p:sp>
        <p:nvSpPr>
          <p:cNvPr id="60" name="TextBox 59">
            <a:extLst>
              <a:ext uri="{FF2B5EF4-FFF2-40B4-BE49-F238E27FC236}">
                <a16:creationId xmlns:a16="http://schemas.microsoft.com/office/drawing/2014/main" id="{F2857581-680E-3933-C1F8-C961E4A00BF8}"/>
              </a:ext>
            </a:extLst>
          </p:cNvPr>
          <p:cNvSpPr txBox="1"/>
          <p:nvPr/>
        </p:nvSpPr>
        <p:spPr>
          <a:xfrm>
            <a:off x="6347694" y="3497934"/>
            <a:ext cx="1885644" cy="461665"/>
          </a:xfrm>
          <a:prstGeom prst="rect">
            <a:avLst/>
          </a:prstGeom>
          <a:noFill/>
        </p:spPr>
        <p:txBody>
          <a:bodyPr wrap="none" rtlCol="0">
            <a:spAutoFit/>
          </a:bodyPr>
          <a:lstStyle/>
          <a:p>
            <a:r>
              <a:rPr lang="en-US" sz="2400" dirty="0">
                <a:solidFill>
                  <a:schemeClr val="bg2">
                    <a:lumMod val="50000"/>
                  </a:schemeClr>
                </a:solidFill>
              </a:rPr>
              <a:t>Binary Search</a:t>
            </a:r>
          </a:p>
        </p:txBody>
      </p:sp>
      <p:grpSp>
        <p:nvGrpSpPr>
          <p:cNvPr id="67" name="Group 66">
            <a:extLst>
              <a:ext uri="{FF2B5EF4-FFF2-40B4-BE49-F238E27FC236}">
                <a16:creationId xmlns:a16="http://schemas.microsoft.com/office/drawing/2014/main" id="{A787DECC-7B79-652B-601E-6F11A5C9FD3A}"/>
              </a:ext>
            </a:extLst>
          </p:cNvPr>
          <p:cNvGrpSpPr/>
          <p:nvPr/>
        </p:nvGrpSpPr>
        <p:grpSpPr>
          <a:xfrm>
            <a:off x="8233338" y="1699741"/>
            <a:ext cx="1547531" cy="3881311"/>
            <a:chOff x="9895880" y="2187678"/>
            <a:chExt cx="1547531" cy="3881311"/>
          </a:xfrm>
        </p:grpSpPr>
        <p:grpSp>
          <p:nvGrpSpPr>
            <p:cNvPr id="68" name="Group 67">
              <a:extLst>
                <a:ext uri="{FF2B5EF4-FFF2-40B4-BE49-F238E27FC236}">
                  <a16:creationId xmlns:a16="http://schemas.microsoft.com/office/drawing/2014/main" id="{57EB68B5-56C8-4FF5-A2E3-67DC492A86F3}"/>
                </a:ext>
              </a:extLst>
            </p:cNvPr>
            <p:cNvGrpSpPr/>
            <p:nvPr/>
          </p:nvGrpSpPr>
          <p:grpSpPr>
            <a:xfrm rot="16200000">
              <a:off x="9830179" y="3307630"/>
              <a:ext cx="986425" cy="855023"/>
              <a:chOff x="4065768" y="4987636"/>
              <a:chExt cx="986425" cy="855023"/>
            </a:xfrm>
          </p:grpSpPr>
          <p:sp>
            <p:nvSpPr>
              <p:cNvPr id="73" name="Arc 72">
                <a:extLst>
                  <a:ext uri="{FF2B5EF4-FFF2-40B4-BE49-F238E27FC236}">
                    <a16:creationId xmlns:a16="http://schemas.microsoft.com/office/drawing/2014/main" id="{6432A3EF-DA80-EDD7-A313-917159150452}"/>
                  </a:ext>
                </a:extLst>
              </p:cNvPr>
              <p:cNvSpPr/>
              <p:nvPr/>
            </p:nvSpPr>
            <p:spPr>
              <a:xfrm rot="5400000" flipH="1">
                <a:off x="4188064" y="4983711"/>
                <a:ext cx="736652" cy="981244"/>
              </a:xfrm>
              <a:prstGeom prst="arc">
                <a:avLst>
                  <a:gd name="adj1" fmla="val 15960394"/>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15FC0FF9-471B-D905-39D5-0A600419D2B9}"/>
                  </a:ext>
                </a:extLst>
              </p:cNvPr>
              <p:cNvSpPr/>
              <p:nvPr/>
            </p:nvSpPr>
            <p:spPr>
              <a:xfrm rot="16200000">
                <a:off x="4559508" y="5180749"/>
                <a:ext cx="461664" cy="523707"/>
              </a:xfrm>
              <a:prstGeom prst="arc">
                <a:avLst>
                  <a:gd name="adj1" fmla="val 15387565"/>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8F924A04-99B3-5C0D-7053-E6E6AE8BD73D}"/>
                  </a:ext>
                </a:extLst>
              </p:cNvPr>
              <p:cNvCxnSpPr>
                <a:cxnSpLocks/>
              </p:cNvCxnSpPr>
              <p:nvPr/>
            </p:nvCxnSpPr>
            <p:spPr>
              <a:xfrm>
                <a:off x="4065769" y="4987636"/>
                <a:ext cx="0" cy="510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9BFF1913-4435-7008-78BD-29CC8F74D109}"/>
                  </a:ext>
                </a:extLst>
              </p:cNvPr>
              <p:cNvSpPr/>
              <p:nvPr/>
            </p:nvSpPr>
            <p:spPr>
              <a:xfrm rot="6045794" flipH="1">
                <a:off x="4521963" y="5310378"/>
                <a:ext cx="286475" cy="264860"/>
              </a:xfrm>
              <a:prstGeom prst="arc">
                <a:avLst>
                  <a:gd name="adj1" fmla="val 15387565"/>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9" name="Picture 68">
              <a:extLst>
                <a:ext uri="{FF2B5EF4-FFF2-40B4-BE49-F238E27FC236}">
                  <a16:creationId xmlns:a16="http://schemas.microsoft.com/office/drawing/2014/main" id="{5D437EB1-A347-6D94-B7A2-D93876FF4888}"/>
                </a:ext>
              </a:extLst>
            </p:cNvPr>
            <p:cNvPicPr>
              <a:picLocks noChangeAspect="1"/>
            </p:cNvPicPr>
            <p:nvPr/>
          </p:nvPicPr>
          <p:blipFill>
            <a:blip r:embed="rId3">
              <a:duotone>
                <a:schemeClr val="accent5">
                  <a:shade val="45000"/>
                  <a:satMod val="135000"/>
                </a:schemeClr>
                <a:prstClr val="white"/>
              </a:duotone>
            </a:blip>
            <a:stretch>
              <a:fillRect/>
            </a:stretch>
          </p:blipFill>
          <p:spPr>
            <a:xfrm>
              <a:off x="10521947" y="3188815"/>
              <a:ext cx="921464" cy="921464"/>
            </a:xfrm>
            <a:prstGeom prst="rect">
              <a:avLst/>
            </a:prstGeom>
          </p:spPr>
        </p:pic>
        <p:pic>
          <p:nvPicPr>
            <p:cNvPr id="70" name="Picture 69">
              <a:extLst>
                <a:ext uri="{FF2B5EF4-FFF2-40B4-BE49-F238E27FC236}">
                  <a16:creationId xmlns:a16="http://schemas.microsoft.com/office/drawing/2014/main" id="{B3195EEB-44E2-4A04-7FF0-B546407A53F0}"/>
                </a:ext>
              </a:extLst>
            </p:cNvPr>
            <p:cNvPicPr>
              <a:picLocks noChangeAspect="1"/>
            </p:cNvPicPr>
            <p:nvPr/>
          </p:nvPicPr>
          <p:blipFill>
            <a:blip r:embed="rId3">
              <a:duotone>
                <a:schemeClr val="accent5">
                  <a:shade val="45000"/>
                  <a:satMod val="135000"/>
                </a:schemeClr>
                <a:prstClr val="white"/>
              </a:duotone>
            </a:blip>
            <a:stretch>
              <a:fillRect/>
            </a:stretch>
          </p:blipFill>
          <p:spPr>
            <a:xfrm>
              <a:off x="10521947" y="4168170"/>
              <a:ext cx="921464" cy="921464"/>
            </a:xfrm>
            <a:prstGeom prst="rect">
              <a:avLst/>
            </a:prstGeom>
          </p:spPr>
        </p:pic>
        <p:pic>
          <p:nvPicPr>
            <p:cNvPr id="71" name="Picture 70">
              <a:extLst>
                <a:ext uri="{FF2B5EF4-FFF2-40B4-BE49-F238E27FC236}">
                  <a16:creationId xmlns:a16="http://schemas.microsoft.com/office/drawing/2014/main" id="{D433F77C-CEEA-285A-DB26-D5F0BC28A736}"/>
                </a:ext>
              </a:extLst>
            </p:cNvPr>
            <p:cNvPicPr>
              <a:picLocks noChangeAspect="1"/>
            </p:cNvPicPr>
            <p:nvPr/>
          </p:nvPicPr>
          <p:blipFill>
            <a:blip r:embed="rId3">
              <a:duotone>
                <a:schemeClr val="accent5">
                  <a:shade val="45000"/>
                  <a:satMod val="135000"/>
                </a:schemeClr>
                <a:prstClr val="white"/>
              </a:duotone>
            </a:blip>
            <a:stretch>
              <a:fillRect/>
            </a:stretch>
          </p:blipFill>
          <p:spPr>
            <a:xfrm>
              <a:off x="10521947" y="5147525"/>
              <a:ext cx="921464" cy="921464"/>
            </a:xfrm>
            <a:prstGeom prst="rect">
              <a:avLst/>
            </a:prstGeom>
          </p:spPr>
        </p:pic>
        <p:pic>
          <p:nvPicPr>
            <p:cNvPr id="72" name="Picture 71">
              <a:extLst>
                <a:ext uri="{FF2B5EF4-FFF2-40B4-BE49-F238E27FC236}">
                  <a16:creationId xmlns:a16="http://schemas.microsoft.com/office/drawing/2014/main" id="{6F43669A-DB6E-3172-9EA9-ACEA38D24659}"/>
                </a:ext>
              </a:extLst>
            </p:cNvPr>
            <p:cNvPicPr>
              <a:picLocks noChangeAspect="1"/>
            </p:cNvPicPr>
            <p:nvPr/>
          </p:nvPicPr>
          <p:blipFill>
            <a:blip r:embed="rId3">
              <a:duotone>
                <a:schemeClr val="accent5">
                  <a:shade val="45000"/>
                  <a:satMod val="135000"/>
                </a:schemeClr>
                <a:prstClr val="white"/>
              </a:duotone>
            </a:blip>
            <a:stretch>
              <a:fillRect/>
            </a:stretch>
          </p:blipFill>
          <p:spPr>
            <a:xfrm>
              <a:off x="10517632" y="2187678"/>
              <a:ext cx="921464" cy="921464"/>
            </a:xfrm>
            <a:prstGeom prst="rect">
              <a:avLst/>
            </a:prstGeom>
          </p:spPr>
        </p:pic>
      </p:grpSp>
      <p:sp>
        <p:nvSpPr>
          <p:cNvPr id="79" name="TextBox 78">
            <a:extLst>
              <a:ext uri="{FF2B5EF4-FFF2-40B4-BE49-F238E27FC236}">
                <a16:creationId xmlns:a16="http://schemas.microsoft.com/office/drawing/2014/main" id="{B58133FC-698B-0AC5-EB5F-E49C69887FA0}"/>
              </a:ext>
            </a:extLst>
          </p:cNvPr>
          <p:cNvSpPr txBox="1"/>
          <p:nvPr/>
        </p:nvSpPr>
        <p:spPr>
          <a:xfrm>
            <a:off x="10299665" y="3267835"/>
            <a:ext cx="1054135" cy="461665"/>
          </a:xfrm>
          <a:prstGeom prst="rect">
            <a:avLst/>
          </a:prstGeom>
          <a:noFill/>
        </p:spPr>
        <p:txBody>
          <a:bodyPr wrap="none" rtlCol="0">
            <a:spAutoFit/>
          </a:bodyPr>
          <a:lstStyle/>
          <a:p>
            <a:pPr algn="ctr"/>
            <a:r>
              <a:rPr lang="en-US" sz="2400" dirty="0">
                <a:solidFill>
                  <a:schemeClr val="bg2">
                    <a:lumMod val="50000"/>
                  </a:schemeClr>
                </a:solidFill>
              </a:rPr>
              <a:t>Record</a:t>
            </a:r>
          </a:p>
        </p:txBody>
      </p:sp>
      <p:cxnSp>
        <p:nvCxnSpPr>
          <p:cNvPr id="81" name="Elbow Connector 80">
            <a:extLst>
              <a:ext uri="{FF2B5EF4-FFF2-40B4-BE49-F238E27FC236}">
                <a16:creationId xmlns:a16="http://schemas.microsoft.com/office/drawing/2014/main" id="{C635FD52-376D-DEA0-2009-14BF278A7CA3}"/>
              </a:ext>
            </a:extLst>
          </p:cNvPr>
          <p:cNvCxnSpPr>
            <a:cxnSpLocks/>
          </p:cNvCxnSpPr>
          <p:nvPr/>
        </p:nvCxnSpPr>
        <p:spPr>
          <a:xfrm>
            <a:off x="9868395" y="3027720"/>
            <a:ext cx="958338" cy="25199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66F7F956-BC2C-6406-19CC-DB64B2D57857}"/>
              </a:ext>
            </a:extLst>
          </p:cNvPr>
          <p:cNvSpPr/>
          <p:nvPr/>
        </p:nvSpPr>
        <p:spPr>
          <a:xfrm>
            <a:off x="8807192" y="1700066"/>
            <a:ext cx="1148360" cy="175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24E92BC-2234-83F7-0E3E-CB7FED640B15}"/>
              </a:ext>
            </a:extLst>
          </p:cNvPr>
          <p:cNvSpPr txBox="1"/>
          <p:nvPr/>
        </p:nvSpPr>
        <p:spPr>
          <a:xfrm>
            <a:off x="8967204" y="1364291"/>
            <a:ext cx="867674" cy="461665"/>
          </a:xfrm>
          <a:prstGeom prst="rect">
            <a:avLst/>
          </a:prstGeom>
          <a:noFill/>
        </p:spPr>
        <p:txBody>
          <a:bodyPr wrap="none" rtlCol="0">
            <a:spAutoFit/>
          </a:bodyPr>
          <a:lstStyle/>
          <a:p>
            <a:pPr algn="ctr"/>
            <a:r>
              <a:rPr lang="en-US" sz="2400" dirty="0">
                <a:solidFill>
                  <a:schemeClr val="bg2">
                    <a:lumMod val="50000"/>
                  </a:schemeClr>
                </a:solidFill>
              </a:rPr>
              <a:t>Index</a:t>
            </a:r>
          </a:p>
        </p:txBody>
      </p:sp>
    </p:spTree>
    <p:extLst>
      <p:ext uri="{BB962C8B-B14F-4D97-AF65-F5344CB8AC3E}">
        <p14:creationId xmlns:p14="http://schemas.microsoft.com/office/powerpoint/2010/main" val="226286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80EBD4E1-94E6-ABE6-270E-7E82E7BA49F7}"/>
              </a:ext>
            </a:extLst>
          </p:cNvPr>
          <p:cNvSpPr>
            <a:spLocks noGrp="1"/>
          </p:cNvSpPr>
          <p:nvPr>
            <p:ph idx="1"/>
          </p:nvPr>
        </p:nvSpPr>
        <p:spPr>
          <a:xfrm>
            <a:off x="838200" y="1675153"/>
            <a:ext cx="10829081" cy="4876117"/>
          </a:xfrm>
        </p:spPr>
        <p:txBody>
          <a:bodyPr>
            <a:normAutofit fontScale="85000" lnSpcReduction="20000"/>
          </a:bodyPr>
          <a:lstStyle/>
          <a:p>
            <a:pPr>
              <a:lnSpc>
                <a:spcPct val="120000"/>
              </a:lnSpc>
              <a:spcBef>
                <a:spcPts val="600"/>
              </a:spcBef>
            </a:pPr>
            <a:r>
              <a:rPr lang="en-US" dirty="0"/>
              <a:t>Indexing</a:t>
            </a:r>
          </a:p>
          <a:p>
            <a:pPr lvl="1">
              <a:lnSpc>
                <a:spcPct val="120000"/>
              </a:lnSpc>
              <a:spcBef>
                <a:spcPts val="600"/>
              </a:spcBef>
            </a:pPr>
            <a:r>
              <a:rPr lang="en-US" dirty="0"/>
              <a:t>Choose a particular data element to represent records</a:t>
            </a:r>
          </a:p>
          <a:p>
            <a:pPr lvl="1">
              <a:lnSpc>
                <a:spcPct val="120000"/>
              </a:lnSpc>
              <a:spcBef>
                <a:spcPts val="600"/>
              </a:spcBef>
            </a:pPr>
            <a:r>
              <a:rPr lang="en-US" dirty="0"/>
              <a:t>List its unique values with links to the records (the index)</a:t>
            </a:r>
          </a:p>
          <a:p>
            <a:pPr lvl="1">
              <a:lnSpc>
                <a:spcPct val="120000"/>
              </a:lnSpc>
              <a:spcBef>
                <a:spcPts val="600"/>
              </a:spcBef>
            </a:pPr>
            <a:r>
              <a:rPr lang="en-US" dirty="0"/>
              <a:t>Keep and update indexes that will be re-used</a:t>
            </a:r>
          </a:p>
          <a:p>
            <a:pPr lvl="1">
              <a:lnSpc>
                <a:spcPct val="120000"/>
              </a:lnSpc>
              <a:spcBef>
                <a:spcPts val="600"/>
              </a:spcBef>
            </a:pPr>
            <a:r>
              <a:rPr lang="en-US" dirty="0"/>
              <a:t>Free text? Text search vs. indexing</a:t>
            </a:r>
          </a:p>
          <a:p>
            <a:pPr>
              <a:lnSpc>
                <a:spcPct val="120000"/>
              </a:lnSpc>
              <a:spcBef>
                <a:spcPts val="600"/>
              </a:spcBef>
            </a:pPr>
            <a:r>
              <a:rPr lang="en-US" dirty="0"/>
              <a:t>Sorting</a:t>
            </a:r>
          </a:p>
          <a:p>
            <a:pPr lvl="1">
              <a:lnSpc>
                <a:spcPct val="120000"/>
              </a:lnSpc>
              <a:spcBef>
                <a:spcPts val="600"/>
              </a:spcBef>
            </a:pPr>
            <a:r>
              <a:rPr lang="en-US" dirty="0"/>
              <a:t>Put an index into a defined sequence, efficiently</a:t>
            </a:r>
          </a:p>
          <a:p>
            <a:pPr>
              <a:lnSpc>
                <a:spcPct val="120000"/>
              </a:lnSpc>
              <a:spcBef>
                <a:spcPts val="600"/>
              </a:spcBef>
            </a:pPr>
            <a:r>
              <a:rPr lang="en-US" dirty="0"/>
              <a:t>Searching</a:t>
            </a:r>
          </a:p>
          <a:p>
            <a:pPr lvl="1">
              <a:lnSpc>
                <a:spcPct val="120000"/>
              </a:lnSpc>
              <a:spcBef>
                <a:spcPts val="600"/>
              </a:spcBef>
            </a:pPr>
            <a:r>
              <a:rPr lang="en-US" dirty="0"/>
              <a:t>Find items in an index and retrieve the records they represent</a:t>
            </a:r>
          </a:p>
          <a:p>
            <a:pPr>
              <a:lnSpc>
                <a:spcPct val="120000"/>
              </a:lnSpc>
              <a:spcBef>
                <a:spcPts val="600"/>
              </a:spcBef>
            </a:pPr>
            <a:r>
              <a:rPr lang="en-US" dirty="0"/>
              <a:t>Data integrity</a:t>
            </a:r>
          </a:p>
          <a:p>
            <a:pPr lvl="1">
              <a:lnSpc>
                <a:spcPct val="120000"/>
              </a:lnSpc>
              <a:spcBef>
                <a:spcPts val="600"/>
              </a:spcBef>
            </a:pPr>
            <a:r>
              <a:rPr lang="en-US" dirty="0"/>
              <a:t>Support accurate data entry (value restrictions) and protect data from inappropriate change</a:t>
            </a:r>
          </a:p>
          <a:p>
            <a:pPr lvl="1">
              <a:lnSpc>
                <a:spcPct val="120000"/>
              </a:lnSpc>
              <a:spcBef>
                <a:spcPts val="600"/>
              </a:spcBef>
            </a:pPr>
            <a:r>
              <a:rPr lang="en-US" dirty="0"/>
              <a:t>Do not allow data to lose connections to other data upon which it depends</a:t>
            </a:r>
          </a:p>
        </p:txBody>
      </p:sp>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Specialized database functions</a:t>
            </a:r>
          </a:p>
        </p:txBody>
      </p:sp>
      <p:pic>
        <p:nvPicPr>
          <p:cNvPr id="5" name="Picture 4">
            <a:extLst>
              <a:ext uri="{FF2B5EF4-FFF2-40B4-BE49-F238E27FC236}">
                <a16:creationId xmlns:a16="http://schemas.microsoft.com/office/drawing/2014/main" id="{B435D741-D8F3-2783-6D2B-A6B716733B5E}"/>
              </a:ext>
            </a:extLst>
          </p:cNvPr>
          <p:cNvPicPr>
            <a:picLocks noChangeAspect="1"/>
          </p:cNvPicPr>
          <p:nvPr/>
        </p:nvPicPr>
        <p:blipFill>
          <a:blip r:embed="rId3"/>
          <a:stretch>
            <a:fillRect/>
          </a:stretch>
        </p:blipFill>
        <p:spPr>
          <a:xfrm>
            <a:off x="9641711" y="2996889"/>
            <a:ext cx="759444" cy="759444"/>
          </a:xfrm>
          <a:prstGeom prst="rect">
            <a:avLst/>
          </a:prstGeom>
        </p:spPr>
      </p:pic>
      <p:pic>
        <p:nvPicPr>
          <p:cNvPr id="6" name="Picture 5">
            <a:extLst>
              <a:ext uri="{FF2B5EF4-FFF2-40B4-BE49-F238E27FC236}">
                <a16:creationId xmlns:a16="http://schemas.microsoft.com/office/drawing/2014/main" id="{33F57190-0E5F-9DCD-7577-B5428CE925E2}"/>
              </a:ext>
            </a:extLst>
          </p:cNvPr>
          <p:cNvPicPr>
            <a:picLocks noChangeAspect="1"/>
          </p:cNvPicPr>
          <p:nvPr/>
        </p:nvPicPr>
        <p:blipFill>
          <a:blip r:embed="rId3"/>
          <a:stretch>
            <a:fillRect/>
          </a:stretch>
        </p:blipFill>
        <p:spPr>
          <a:xfrm>
            <a:off x="8720035" y="4913414"/>
            <a:ext cx="759444" cy="759444"/>
          </a:xfrm>
          <a:prstGeom prst="rect">
            <a:avLst/>
          </a:prstGeom>
        </p:spPr>
      </p:pic>
      <p:pic>
        <p:nvPicPr>
          <p:cNvPr id="7" name="Picture 6">
            <a:extLst>
              <a:ext uri="{FF2B5EF4-FFF2-40B4-BE49-F238E27FC236}">
                <a16:creationId xmlns:a16="http://schemas.microsoft.com/office/drawing/2014/main" id="{6295CE80-2510-6B6A-635A-1C90577B6100}"/>
              </a:ext>
            </a:extLst>
          </p:cNvPr>
          <p:cNvPicPr>
            <a:picLocks noChangeAspect="1"/>
          </p:cNvPicPr>
          <p:nvPr/>
        </p:nvPicPr>
        <p:blipFill>
          <a:blip r:embed="rId3"/>
          <a:stretch>
            <a:fillRect/>
          </a:stretch>
        </p:blipFill>
        <p:spPr>
          <a:xfrm>
            <a:off x="9641711" y="4913414"/>
            <a:ext cx="759444" cy="759444"/>
          </a:xfrm>
          <a:prstGeom prst="rect">
            <a:avLst/>
          </a:prstGeom>
        </p:spPr>
      </p:pic>
      <p:pic>
        <p:nvPicPr>
          <p:cNvPr id="8" name="Picture 7">
            <a:extLst>
              <a:ext uri="{FF2B5EF4-FFF2-40B4-BE49-F238E27FC236}">
                <a16:creationId xmlns:a16="http://schemas.microsoft.com/office/drawing/2014/main" id="{9BC2DA23-FD54-34B8-AB3A-2A75D049897C}"/>
              </a:ext>
            </a:extLst>
          </p:cNvPr>
          <p:cNvPicPr>
            <a:picLocks noChangeAspect="1"/>
          </p:cNvPicPr>
          <p:nvPr/>
        </p:nvPicPr>
        <p:blipFill>
          <a:blip r:embed="rId3"/>
          <a:stretch>
            <a:fillRect/>
          </a:stretch>
        </p:blipFill>
        <p:spPr>
          <a:xfrm>
            <a:off x="10563387" y="4913414"/>
            <a:ext cx="759444" cy="759444"/>
          </a:xfrm>
          <a:prstGeom prst="rect">
            <a:avLst/>
          </a:prstGeom>
        </p:spPr>
      </p:pic>
      <p:cxnSp>
        <p:nvCxnSpPr>
          <p:cNvPr id="10" name="Straight Arrow Connector 9">
            <a:extLst>
              <a:ext uri="{FF2B5EF4-FFF2-40B4-BE49-F238E27FC236}">
                <a16:creationId xmlns:a16="http://schemas.microsoft.com/office/drawing/2014/main" id="{268AD210-7620-B442-8311-7758960167DB}"/>
              </a:ext>
            </a:extLst>
          </p:cNvPr>
          <p:cNvCxnSpPr>
            <a:cxnSpLocks/>
          </p:cNvCxnSpPr>
          <p:nvPr/>
        </p:nvCxnSpPr>
        <p:spPr>
          <a:xfrm flipH="1">
            <a:off x="9345881" y="3823855"/>
            <a:ext cx="427511" cy="9546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B59D706-6761-80F5-0BF8-D6B7AA142081}"/>
              </a:ext>
            </a:extLst>
          </p:cNvPr>
          <p:cNvCxnSpPr>
            <a:cxnSpLocks/>
          </p:cNvCxnSpPr>
          <p:nvPr/>
        </p:nvCxnSpPr>
        <p:spPr>
          <a:xfrm>
            <a:off x="10021433" y="3891270"/>
            <a:ext cx="0" cy="8872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7E5EEC6-B525-EF0C-138D-8082568F8070}"/>
              </a:ext>
            </a:extLst>
          </p:cNvPr>
          <p:cNvCxnSpPr>
            <a:cxnSpLocks/>
          </p:cNvCxnSpPr>
          <p:nvPr/>
        </p:nvCxnSpPr>
        <p:spPr>
          <a:xfrm>
            <a:off x="10269475" y="3823855"/>
            <a:ext cx="430193" cy="9381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FAC6871-921C-0741-6346-7EB041424A6F}"/>
              </a:ext>
            </a:extLst>
          </p:cNvPr>
          <p:cNvSpPr txBox="1"/>
          <p:nvPr/>
        </p:nvSpPr>
        <p:spPr>
          <a:xfrm>
            <a:off x="9233012" y="2030955"/>
            <a:ext cx="1576842" cy="830997"/>
          </a:xfrm>
          <a:prstGeom prst="rect">
            <a:avLst/>
          </a:prstGeom>
          <a:noFill/>
        </p:spPr>
        <p:txBody>
          <a:bodyPr wrap="none" rtlCol="0">
            <a:spAutoFit/>
          </a:bodyPr>
          <a:lstStyle/>
          <a:p>
            <a:pPr algn="ctr"/>
            <a:r>
              <a:rPr lang="en-US" sz="2400" dirty="0">
                <a:solidFill>
                  <a:schemeClr val="bg2">
                    <a:lumMod val="50000"/>
                  </a:schemeClr>
                </a:solidFill>
              </a:rPr>
              <a:t>Deletion</a:t>
            </a:r>
          </a:p>
          <a:p>
            <a:pPr algn="ctr"/>
            <a:r>
              <a:rPr lang="en-US" sz="2400" dirty="0">
                <a:solidFill>
                  <a:schemeClr val="bg2">
                    <a:lumMod val="50000"/>
                  </a:schemeClr>
                </a:solidFill>
              </a:rPr>
              <a:t>propagates</a:t>
            </a:r>
          </a:p>
        </p:txBody>
      </p:sp>
    </p:spTree>
    <p:extLst>
      <p:ext uri="{BB962C8B-B14F-4D97-AF65-F5344CB8AC3E}">
        <p14:creationId xmlns:p14="http://schemas.microsoft.com/office/powerpoint/2010/main" val="128133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0B1E6D13-C2E8-BEBE-3E0A-1F1A1C137E30}"/>
              </a:ext>
            </a:extLst>
          </p:cNvPr>
          <p:cNvSpPr/>
          <p:nvPr/>
        </p:nvSpPr>
        <p:spPr>
          <a:xfrm>
            <a:off x="9496538" y="4774831"/>
            <a:ext cx="1550287" cy="1550287"/>
          </a:xfrm>
          <a:prstGeom prst="pie">
            <a:avLst>
              <a:gd name="adj1" fmla="val 21543945"/>
              <a:gd name="adj2" fmla="val 16076571"/>
            </a:avLst>
          </a:prstGeom>
          <a:solidFill>
            <a:srgbClr val="5B9B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56A92BC-3FAF-1211-15E9-E7D4B03BABE6}"/>
              </a:ext>
            </a:extLst>
          </p:cNvPr>
          <p:cNvSpPr>
            <a:spLocks noGrp="1"/>
          </p:cNvSpPr>
          <p:nvPr>
            <p:ph type="title"/>
          </p:nvPr>
        </p:nvSpPr>
        <p:spPr/>
        <p:txBody>
          <a:bodyPr/>
          <a:lstStyle/>
          <a:p>
            <a:r>
              <a:rPr lang="en-US" b="1" dirty="0"/>
              <a:t>Query performance</a:t>
            </a:r>
            <a:br>
              <a:rPr lang="en-US" b="1" dirty="0"/>
            </a:br>
            <a:r>
              <a:rPr lang="en-US" sz="2800" b="1" dirty="0"/>
              <a:t>(Information retrieval)</a:t>
            </a:r>
          </a:p>
        </p:txBody>
      </p:sp>
      <p:sp>
        <p:nvSpPr>
          <p:cNvPr id="3" name="Content Placeholder 2">
            <a:extLst>
              <a:ext uri="{FF2B5EF4-FFF2-40B4-BE49-F238E27FC236}">
                <a16:creationId xmlns:a16="http://schemas.microsoft.com/office/drawing/2014/main" id="{0CDF043D-468D-B7BA-F0C2-A2CEE17075B2}"/>
              </a:ext>
            </a:extLst>
          </p:cNvPr>
          <p:cNvSpPr>
            <a:spLocks noGrp="1"/>
          </p:cNvSpPr>
          <p:nvPr>
            <p:ph idx="1"/>
          </p:nvPr>
        </p:nvSpPr>
        <p:spPr>
          <a:xfrm>
            <a:off x="838200" y="1825625"/>
            <a:ext cx="10678610" cy="4667250"/>
          </a:xfrm>
        </p:spPr>
        <p:txBody>
          <a:bodyPr>
            <a:normAutofit fontScale="92500" lnSpcReduction="10000"/>
          </a:bodyPr>
          <a:lstStyle/>
          <a:p>
            <a:pPr>
              <a:lnSpc>
                <a:spcPct val="110000"/>
              </a:lnSpc>
            </a:pPr>
            <a:r>
              <a:rPr lang="en-US" dirty="0"/>
              <a:t>Speed/latency/throughput</a:t>
            </a:r>
          </a:p>
          <a:p>
            <a:pPr lvl="1">
              <a:lnSpc>
                <a:spcPct val="110000"/>
              </a:lnSpc>
            </a:pPr>
            <a:r>
              <a:rPr lang="en-US" dirty="0"/>
              <a:t>Time to retrieve records or complete transactions</a:t>
            </a:r>
          </a:p>
          <a:p>
            <a:pPr>
              <a:lnSpc>
                <a:spcPct val="110000"/>
              </a:lnSpc>
            </a:pPr>
            <a:r>
              <a:rPr lang="en-US" dirty="0"/>
              <a:t>Recall (%)</a:t>
            </a:r>
          </a:p>
          <a:p>
            <a:pPr lvl="1">
              <a:lnSpc>
                <a:spcPct val="110000"/>
              </a:lnSpc>
            </a:pPr>
            <a:r>
              <a:rPr lang="en-US" dirty="0"/>
              <a:t>Relevant records retrieved / all relevant records</a:t>
            </a:r>
          </a:p>
          <a:p>
            <a:pPr lvl="1">
              <a:lnSpc>
                <a:spcPct val="110000"/>
              </a:lnSpc>
            </a:pPr>
            <a:r>
              <a:rPr lang="en-US" dirty="0"/>
              <a:t>Equivalent to sensitivity</a:t>
            </a:r>
          </a:p>
          <a:p>
            <a:pPr>
              <a:lnSpc>
                <a:spcPct val="110000"/>
              </a:lnSpc>
            </a:pPr>
            <a:r>
              <a:rPr lang="en-US" dirty="0"/>
              <a:t>Precision (%)</a:t>
            </a:r>
          </a:p>
          <a:p>
            <a:pPr lvl="1">
              <a:lnSpc>
                <a:spcPct val="110000"/>
              </a:lnSpc>
            </a:pPr>
            <a:r>
              <a:rPr lang="en-US" dirty="0"/>
              <a:t>Relevant records retrieved / all records retrieved</a:t>
            </a:r>
          </a:p>
          <a:p>
            <a:pPr lvl="1">
              <a:lnSpc>
                <a:spcPct val="110000"/>
              </a:lnSpc>
            </a:pPr>
            <a:r>
              <a:rPr lang="en-US" dirty="0"/>
              <a:t>Equivalent to positive predictive value</a:t>
            </a:r>
          </a:p>
          <a:p>
            <a:pPr>
              <a:lnSpc>
                <a:spcPct val="110000"/>
              </a:lnSpc>
            </a:pPr>
            <a:r>
              <a:rPr lang="en-US" dirty="0"/>
              <a:t>F-score: Balances recall and precision</a:t>
            </a:r>
          </a:p>
          <a:p>
            <a:pPr lvl="1">
              <a:lnSpc>
                <a:spcPct val="110000"/>
              </a:lnSpc>
            </a:pPr>
            <a:r>
              <a:rPr lang="en-US" dirty="0"/>
              <a:t>F1 score (harmonic mean) = 2 </a:t>
            </a:r>
            <a:r>
              <a:rPr lang="en-US"/>
              <a:t>• (R • P) / (R + P)</a:t>
            </a:r>
            <a:endParaRPr lang="en-US" dirty="0"/>
          </a:p>
        </p:txBody>
      </p:sp>
      <p:sp>
        <p:nvSpPr>
          <p:cNvPr id="4" name="Pie 3">
            <a:extLst>
              <a:ext uri="{FF2B5EF4-FFF2-40B4-BE49-F238E27FC236}">
                <a16:creationId xmlns:a16="http://schemas.microsoft.com/office/drawing/2014/main" id="{F91BAAB2-980D-6D47-7BC7-1ACB897DB397}"/>
              </a:ext>
            </a:extLst>
          </p:cNvPr>
          <p:cNvSpPr/>
          <p:nvPr/>
        </p:nvSpPr>
        <p:spPr>
          <a:xfrm>
            <a:off x="9805790" y="3086721"/>
            <a:ext cx="847493" cy="847493"/>
          </a:xfrm>
          <a:prstGeom prst="pie">
            <a:avLst>
              <a:gd name="adj1" fmla="val 1929143"/>
              <a:gd name="adj2" fmla="val 16200000"/>
            </a:avLst>
          </a:prstGeom>
          <a:solidFill>
            <a:srgbClr val="5B9BD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ie 4">
            <a:extLst>
              <a:ext uri="{FF2B5EF4-FFF2-40B4-BE49-F238E27FC236}">
                <a16:creationId xmlns:a16="http://schemas.microsoft.com/office/drawing/2014/main" id="{0BFB1655-D8DC-AD5F-F7C2-DCD281280E8D}"/>
              </a:ext>
            </a:extLst>
          </p:cNvPr>
          <p:cNvSpPr/>
          <p:nvPr/>
        </p:nvSpPr>
        <p:spPr>
          <a:xfrm>
            <a:off x="9922485" y="2972213"/>
            <a:ext cx="847493" cy="847493"/>
          </a:xfrm>
          <a:prstGeom prst="pie">
            <a:avLst>
              <a:gd name="adj1" fmla="val 16117762"/>
              <a:gd name="adj2" fmla="val 21576768"/>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e 5">
            <a:extLst>
              <a:ext uri="{FF2B5EF4-FFF2-40B4-BE49-F238E27FC236}">
                <a16:creationId xmlns:a16="http://schemas.microsoft.com/office/drawing/2014/main" id="{E675F83C-5EFD-2658-E046-FF3417BFC2F8}"/>
              </a:ext>
            </a:extLst>
          </p:cNvPr>
          <p:cNvSpPr/>
          <p:nvPr/>
        </p:nvSpPr>
        <p:spPr>
          <a:xfrm>
            <a:off x="9823167" y="3084285"/>
            <a:ext cx="847493" cy="847493"/>
          </a:xfrm>
          <a:prstGeom prst="pie">
            <a:avLst>
              <a:gd name="adj1" fmla="val 10864"/>
              <a:gd name="adj2" fmla="val 1893064"/>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A1A85865-FD8C-677A-0C59-EA20E9C384DA}"/>
              </a:ext>
            </a:extLst>
          </p:cNvPr>
          <p:cNvSpPr/>
          <p:nvPr/>
        </p:nvSpPr>
        <p:spPr>
          <a:xfrm>
            <a:off x="9675052" y="4665054"/>
            <a:ext cx="1415350" cy="1415350"/>
          </a:xfrm>
          <a:prstGeom prst="pie">
            <a:avLst>
              <a:gd name="adj1" fmla="val 16117762"/>
              <a:gd name="adj2" fmla="val 18988950"/>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9">
            <a:extLst>
              <a:ext uri="{FF2B5EF4-FFF2-40B4-BE49-F238E27FC236}">
                <a16:creationId xmlns:a16="http://schemas.microsoft.com/office/drawing/2014/main" id="{34052777-B3D4-ABC5-F930-FA006C323B61}"/>
              </a:ext>
            </a:extLst>
          </p:cNvPr>
          <p:cNvSpPr/>
          <p:nvPr/>
        </p:nvSpPr>
        <p:spPr>
          <a:xfrm>
            <a:off x="9713617" y="4723082"/>
            <a:ext cx="1415350" cy="1415350"/>
          </a:xfrm>
          <a:prstGeom prst="pie">
            <a:avLst>
              <a:gd name="adj1" fmla="val 19018606"/>
              <a:gd name="adj2" fmla="val 21546010"/>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Shape&#10;&#10;Description automatically generated with low confidence">
            <a:extLst>
              <a:ext uri="{FF2B5EF4-FFF2-40B4-BE49-F238E27FC236}">
                <a16:creationId xmlns:a16="http://schemas.microsoft.com/office/drawing/2014/main" id="{B0D0C072-A392-6158-6037-BA0271A7E694}"/>
              </a:ext>
            </a:extLst>
          </p:cNvPr>
          <p:cNvPicPr>
            <a:picLocks noChangeAspect="1"/>
          </p:cNvPicPr>
          <p:nvPr/>
        </p:nvPicPr>
        <p:blipFill>
          <a:blip r:embed="rId3">
            <a:duotone>
              <a:schemeClr val="accent5">
                <a:shade val="45000"/>
                <a:satMod val="135000"/>
              </a:schemeClr>
              <a:prstClr val="white"/>
            </a:duotone>
          </a:blip>
          <a:stretch>
            <a:fillRect/>
          </a:stretch>
        </p:blipFill>
        <p:spPr>
          <a:xfrm>
            <a:off x="9730949" y="1437002"/>
            <a:ext cx="1325563" cy="1325563"/>
          </a:xfrm>
          <a:prstGeom prst="rect">
            <a:avLst/>
          </a:prstGeom>
        </p:spPr>
      </p:pic>
      <p:sp>
        <p:nvSpPr>
          <p:cNvPr id="14" name="TextBox 13">
            <a:extLst>
              <a:ext uri="{FF2B5EF4-FFF2-40B4-BE49-F238E27FC236}">
                <a16:creationId xmlns:a16="http://schemas.microsoft.com/office/drawing/2014/main" id="{8B9EDBB2-73A8-21A8-8B9E-44E9BA952DC2}"/>
              </a:ext>
            </a:extLst>
          </p:cNvPr>
          <p:cNvSpPr txBox="1"/>
          <p:nvPr/>
        </p:nvSpPr>
        <p:spPr>
          <a:xfrm>
            <a:off x="9524710" y="3977496"/>
            <a:ext cx="1738040" cy="461665"/>
          </a:xfrm>
          <a:prstGeom prst="rect">
            <a:avLst/>
          </a:prstGeom>
          <a:noFill/>
        </p:spPr>
        <p:txBody>
          <a:bodyPr wrap="none" rtlCol="0">
            <a:spAutoFit/>
          </a:bodyPr>
          <a:lstStyle/>
          <a:p>
            <a:pPr algn="ctr"/>
            <a:r>
              <a:rPr lang="en-US" sz="2400" dirty="0"/>
              <a:t>Recall ~ 75%</a:t>
            </a:r>
          </a:p>
        </p:txBody>
      </p:sp>
      <p:sp>
        <p:nvSpPr>
          <p:cNvPr id="15" name="TextBox 14">
            <a:extLst>
              <a:ext uri="{FF2B5EF4-FFF2-40B4-BE49-F238E27FC236}">
                <a16:creationId xmlns:a16="http://schemas.microsoft.com/office/drawing/2014/main" id="{AF7478FA-563F-5443-38B2-C1ACBFA8762D}"/>
              </a:ext>
            </a:extLst>
          </p:cNvPr>
          <p:cNvSpPr txBox="1"/>
          <p:nvPr/>
        </p:nvSpPr>
        <p:spPr>
          <a:xfrm>
            <a:off x="9253535" y="5509674"/>
            <a:ext cx="2137893" cy="461665"/>
          </a:xfrm>
          <a:prstGeom prst="rect">
            <a:avLst/>
          </a:prstGeom>
          <a:noFill/>
        </p:spPr>
        <p:txBody>
          <a:bodyPr wrap="none" rtlCol="0">
            <a:spAutoFit/>
          </a:bodyPr>
          <a:lstStyle/>
          <a:p>
            <a:pPr algn="ctr"/>
            <a:r>
              <a:rPr lang="en-US" sz="2400" dirty="0"/>
              <a:t>Precision ~ 50%</a:t>
            </a:r>
          </a:p>
        </p:txBody>
      </p:sp>
      <p:grpSp>
        <p:nvGrpSpPr>
          <p:cNvPr id="17" name="Group 16">
            <a:extLst>
              <a:ext uri="{FF2B5EF4-FFF2-40B4-BE49-F238E27FC236}">
                <a16:creationId xmlns:a16="http://schemas.microsoft.com/office/drawing/2014/main" id="{B29B8FD2-4A80-517C-FC65-383151960ECA}"/>
              </a:ext>
            </a:extLst>
          </p:cNvPr>
          <p:cNvGrpSpPr/>
          <p:nvPr/>
        </p:nvGrpSpPr>
        <p:grpSpPr>
          <a:xfrm>
            <a:off x="7488821" y="1797426"/>
            <a:ext cx="2033699" cy="4341006"/>
            <a:chOff x="7488821" y="1797426"/>
            <a:chExt cx="2033699" cy="4341006"/>
          </a:xfrm>
        </p:grpSpPr>
        <p:sp>
          <p:nvSpPr>
            <p:cNvPr id="9" name="Right Brace 8">
              <a:extLst>
                <a:ext uri="{FF2B5EF4-FFF2-40B4-BE49-F238E27FC236}">
                  <a16:creationId xmlns:a16="http://schemas.microsoft.com/office/drawing/2014/main" id="{5CB4FAAB-EDD2-9C09-34C2-0030E2A7AB3B}"/>
                </a:ext>
              </a:extLst>
            </p:cNvPr>
            <p:cNvSpPr/>
            <p:nvPr/>
          </p:nvSpPr>
          <p:spPr>
            <a:xfrm>
              <a:off x="7488821" y="1825625"/>
              <a:ext cx="289367" cy="848127"/>
            </a:xfrm>
            <a:prstGeom prst="rightBrace">
              <a:avLst>
                <a:gd name="adj1" fmla="val 44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7ABF9EB5-0400-4791-6DC7-40E5E432C2AD}"/>
                </a:ext>
              </a:extLst>
            </p:cNvPr>
            <p:cNvSpPr/>
            <p:nvPr/>
          </p:nvSpPr>
          <p:spPr>
            <a:xfrm>
              <a:off x="7488821" y="2854988"/>
              <a:ext cx="289367" cy="3283444"/>
            </a:xfrm>
            <a:prstGeom prst="rightBrace">
              <a:avLst>
                <a:gd name="adj1" fmla="val 44333"/>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11E24873-6D03-4690-EC7B-7B0ECE8BC04E}"/>
                </a:ext>
              </a:extLst>
            </p:cNvPr>
            <p:cNvSpPr txBox="1"/>
            <p:nvPr/>
          </p:nvSpPr>
          <p:spPr>
            <a:xfrm>
              <a:off x="7823080" y="1797426"/>
              <a:ext cx="1314078" cy="923330"/>
            </a:xfrm>
            <a:prstGeom prst="rect">
              <a:avLst/>
            </a:prstGeom>
            <a:noFill/>
          </p:spPr>
          <p:txBody>
            <a:bodyPr wrap="none" rtlCol="0">
              <a:spAutoFit/>
            </a:bodyPr>
            <a:lstStyle/>
            <a:p>
              <a:r>
                <a:rPr lang="en-US" dirty="0"/>
                <a:t>Software &amp;</a:t>
              </a:r>
              <a:br>
                <a:rPr lang="en-US" dirty="0"/>
              </a:br>
              <a:r>
                <a:rPr lang="en-US" dirty="0"/>
                <a:t>Hardware &amp;</a:t>
              </a:r>
            </a:p>
            <a:p>
              <a:r>
                <a:rPr lang="en-US" dirty="0"/>
                <a:t>Network</a:t>
              </a:r>
            </a:p>
          </p:txBody>
        </p:sp>
        <p:sp>
          <p:nvSpPr>
            <p:cNvPr id="16" name="TextBox 15">
              <a:extLst>
                <a:ext uri="{FF2B5EF4-FFF2-40B4-BE49-F238E27FC236}">
                  <a16:creationId xmlns:a16="http://schemas.microsoft.com/office/drawing/2014/main" id="{449E736E-023A-F184-21EC-F131B3E35BAD}"/>
                </a:ext>
              </a:extLst>
            </p:cNvPr>
            <p:cNvSpPr txBox="1"/>
            <p:nvPr/>
          </p:nvSpPr>
          <p:spPr>
            <a:xfrm>
              <a:off x="7823080" y="4044452"/>
              <a:ext cx="1699440" cy="923330"/>
            </a:xfrm>
            <a:prstGeom prst="rect">
              <a:avLst/>
            </a:prstGeom>
            <a:noFill/>
          </p:spPr>
          <p:txBody>
            <a:bodyPr wrap="none" rtlCol="0">
              <a:spAutoFit/>
            </a:bodyPr>
            <a:lstStyle/>
            <a:p>
              <a:r>
                <a:rPr lang="en-US" dirty="0"/>
                <a:t>Data model &amp;</a:t>
              </a:r>
            </a:p>
            <a:p>
              <a:r>
                <a:rPr lang="en-US" dirty="0"/>
                <a:t>Data accuracy &amp;</a:t>
              </a:r>
            </a:p>
            <a:p>
              <a:r>
                <a:rPr lang="en-US" dirty="0"/>
                <a:t>Query design</a:t>
              </a:r>
            </a:p>
          </p:txBody>
        </p:sp>
      </p:grpSp>
    </p:spTree>
    <p:extLst>
      <p:ext uri="{BB962C8B-B14F-4D97-AF65-F5344CB8AC3E}">
        <p14:creationId xmlns:p14="http://schemas.microsoft.com/office/powerpoint/2010/main" val="37579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FFBEBF-025E-E24D-A474-43C2AA293A59}"/>
              </a:ext>
            </a:extLst>
          </p:cNvPr>
          <p:cNvSpPr>
            <a:spLocks noGrp="1"/>
          </p:cNvSpPr>
          <p:nvPr>
            <p:ph idx="1"/>
          </p:nvPr>
        </p:nvSpPr>
        <p:spPr>
          <a:xfrm>
            <a:off x="838200" y="1825625"/>
            <a:ext cx="9598810" cy="4563300"/>
          </a:xfrm>
        </p:spPr>
        <p:txBody>
          <a:bodyPr>
            <a:normAutofit fontScale="85000" lnSpcReduction="20000"/>
          </a:bodyPr>
          <a:lstStyle/>
          <a:p>
            <a:pPr>
              <a:lnSpc>
                <a:spcPct val="130000"/>
              </a:lnSpc>
              <a:spcBef>
                <a:spcPts val="0"/>
              </a:spcBef>
            </a:pPr>
            <a:r>
              <a:rPr lang="en-US" sz="3600" dirty="0"/>
              <a:t>Flat file</a:t>
            </a:r>
          </a:p>
          <a:p>
            <a:pPr lvl="1">
              <a:lnSpc>
                <a:spcPct val="130000"/>
              </a:lnSpc>
              <a:spcBef>
                <a:spcPts val="0"/>
              </a:spcBef>
            </a:pPr>
            <a:r>
              <a:rPr lang="en-US" sz="3200" dirty="0"/>
              <a:t>Simple: single table, rows (records) and columns (fields)</a:t>
            </a:r>
          </a:p>
          <a:p>
            <a:pPr lvl="1">
              <a:lnSpc>
                <a:spcPct val="130000"/>
              </a:lnSpc>
              <a:spcBef>
                <a:spcPts val="0"/>
              </a:spcBef>
            </a:pPr>
            <a:r>
              <a:rPr lang="en-US" sz="3200" dirty="0"/>
              <a:t>Rigid structure, redundant data, slow with large data volume</a:t>
            </a:r>
          </a:p>
          <a:p>
            <a:pPr>
              <a:lnSpc>
                <a:spcPct val="150000"/>
              </a:lnSpc>
            </a:pPr>
            <a:r>
              <a:rPr lang="en-US" sz="3600" dirty="0"/>
              <a:t>Hierarchical</a:t>
            </a:r>
          </a:p>
          <a:p>
            <a:pPr>
              <a:lnSpc>
                <a:spcPct val="150000"/>
              </a:lnSpc>
            </a:pPr>
            <a:r>
              <a:rPr lang="en-US" sz="3600" dirty="0"/>
              <a:t>Relational</a:t>
            </a:r>
          </a:p>
          <a:p>
            <a:pPr>
              <a:lnSpc>
                <a:spcPct val="150000"/>
              </a:lnSpc>
            </a:pPr>
            <a:r>
              <a:rPr lang="en-US" sz="3600" dirty="0"/>
              <a:t>Other</a:t>
            </a:r>
          </a:p>
          <a:p>
            <a:pPr>
              <a:lnSpc>
                <a:spcPct val="150000"/>
              </a:lnSpc>
            </a:pPr>
            <a:r>
              <a:rPr lang="en-US" sz="3600" dirty="0"/>
              <a:t>Analytic databases</a:t>
            </a:r>
          </a:p>
        </p:txBody>
      </p:sp>
      <p:pic>
        <p:nvPicPr>
          <p:cNvPr id="12" name="Picture 11" descr="Chart, radar chart&#10;&#10;Description automatically generated">
            <a:extLst>
              <a:ext uri="{FF2B5EF4-FFF2-40B4-BE49-F238E27FC236}">
                <a16:creationId xmlns:a16="http://schemas.microsoft.com/office/drawing/2014/main" id="{F5522422-46E6-9F9D-01AF-48609CE07429}"/>
              </a:ext>
            </a:extLst>
          </p:cNvPr>
          <p:cNvPicPr>
            <a:picLocks noChangeAspect="1"/>
          </p:cNvPicPr>
          <p:nvPr/>
        </p:nvPicPr>
        <p:blipFill>
          <a:blip r:embed="rId2"/>
          <a:stretch>
            <a:fillRect/>
          </a:stretch>
        </p:blipFill>
        <p:spPr>
          <a:xfrm>
            <a:off x="8023767" y="3966478"/>
            <a:ext cx="1113585" cy="1560587"/>
          </a:xfrm>
          <a:prstGeom prst="rect">
            <a:avLst/>
          </a:prstGeom>
        </p:spPr>
      </p:pic>
      <p:pic>
        <p:nvPicPr>
          <p:cNvPr id="6" name="Picture 5" descr="Icon&#10;&#10;Description automatically generated">
            <a:extLst>
              <a:ext uri="{FF2B5EF4-FFF2-40B4-BE49-F238E27FC236}">
                <a16:creationId xmlns:a16="http://schemas.microsoft.com/office/drawing/2014/main" id="{3B86FD6F-9C2A-944F-048C-1083F1C6132B}"/>
              </a:ext>
            </a:extLst>
          </p:cNvPr>
          <p:cNvPicPr>
            <a:picLocks noChangeAspect="1"/>
          </p:cNvPicPr>
          <p:nvPr/>
        </p:nvPicPr>
        <p:blipFill>
          <a:blip r:embed="rId3"/>
          <a:stretch>
            <a:fillRect/>
          </a:stretch>
        </p:blipFill>
        <p:spPr>
          <a:xfrm>
            <a:off x="3652659" y="3993834"/>
            <a:ext cx="1942237" cy="1505875"/>
          </a:xfrm>
          <a:prstGeom prst="rect">
            <a:avLst/>
          </a:prstGeom>
        </p:spPr>
      </p:pic>
      <p:sp>
        <p:nvSpPr>
          <p:cNvPr id="2" name="Title 1">
            <a:extLst>
              <a:ext uri="{FF2B5EF4-FFF2-40B4-BE49-F238E27FC236}">
                <a16:creationId xmlns:a16="http://schemas.microsoft.com/office/drawing/2014/main" id="{B72F60AA-3BEA-DF4D-AEC1-9B35394687B8}"/>
              </a:ext>
            </a:extLst>
          </p:cNvPr>
          <p:cNvSpPr>
            <a:spLocks noGrp="1"/>
          </p:cNvSpPr>
          <p:nvPr>
            <p:ph type="title"/>
          </p:nvPr>
        </p:nvSpPr>
        <p:spPr/>
        <p:txBody>
          <a:bodyPr/>
          <a:lstStyle/>
          <a:p>
            <a:r>
              <a:rPr lang="en-US" b="1" dirty="0"/>
              <a:t>Types of databases (by data organization)</a:t>
            </a:r>
          </a:p>
        </p:txBody>
      </p:sp>
      <p:pic>
        <p:nvPicPr>
          <p:cNvPr id="10" name="Picture 9" descr="Diagram, table&#10;&#10;Description automatically generated">
            <a:extLst>
              <a:ext uri="{FF2B5EF4-FFF2-40B4-BE49-F238E27FC236}">
                <a16:creationId xmlns:a16="http://schemas.microsoft.com/office/drawing/2014/main" id="{C402874F-BF76-BA59-C2EE-B71E58F2F1ED}"/>
              </a:ext>
            </a:extLst>
          </p:cNvPr>
          <p:cNvPicPr>
            <a:picLocks noChangeAspect="1"/>
          </p:cNvPicPr>
          <p:nvPr/>
        </p:nvPicPr>
        <p:blipFill>
          <a:blip r:embed="rId4"/>
          <a:stretch>
            <a:fillRect/>
          </a:stretch>
        </p:blipFill>
        <p:spPr>
          <a:xfrm>
            <a:off x="5905945" y="3993834"/>
            <a:ext cx="1764278" cy="1505874"/>
          </a:xfrm>
          <a:prstGeom prst="rect">
            <a:avLst/>
          </a:prstGeom>
        </p:spPr>
      </p:pic>
      <p:pic>
        <p:nvPicPr>
          <p:cNvPr id="14" name="Picture 13" descr="Diagram&#10;&#10;Description automatically generated">
            <a:extLst>
              <a:ext uri="{FF2B5EF4-FFF2-40B4-BE49-F238E27FC236}">
                <a16:creationId xmlns:a16="http://schemas.microsoft.com/office/drawing/2014/main" id="{BCFE8570-EEBE-6A2D-D57A-699907E8737B}"/>
              </a:ext>
            </a:extLst>
          </p:cNvPr>
          <p:cNvPicPr>
            <a:picLocks noChangeAspect="1"/>
          </p:cNvPicPr>
          <p:nvPr/>
        </p:nvPicPr>
        <p:blipFill>
          <a:blip r:embed="rId5"/>
          <a:stretch>
            <a:fillRect/>
          </a:stretch>
        </p:blipFill>
        <p:spPr>
          <a:xfrm>
            <a:off x="9490896" y="3941188"/>
            <a:ext cx="1520139" cy="1611166"/>
          </a:xfrm>
          <a:prstGeom prst="rect">
            <a:avLst/>
          </a:prstGeom>
        </p:spPr>
      </p:pic>
      <p:pic>
        <p:nvPicPr>
          <p:cNvPr id="16" name="Picture 15" descr="A picture containing shoji, building&#10;&#10;Description automatically generated">
            <a:extLst>
              <a:ext uri="{FF2B5EF4-FFF2-40B4-BE49-F238E27FC236}">
                <a16:creationId xmlns:a16="http://schemas.microsoft.com/office/drawing/2014/main" id="{3EF2CFA8-2207-D720-DE90-0AF176C84863}"/>
              </a:ext>
            </a:extLst>
          </p:cNvPr>
          <p:cNvPicPr>
            <a:picLocks noChangeAspect="1"/>
          </p:cNvPicPr>
          <p:nvPr/>
        </p:nvPicPr>
        <p:blipFill>
          <a:blip r:embed="rId6"/>
          <a:stretch>
            <a:fillRect/>
          </a:stretch>
        </p:blipFill>
        <p:spPr>
          <a:xfrm>
            <a:off x="2705120" y="1825625"/>
            <a:ext cx="968160" cy="489775"/>
          </a:xfrm>
          <a:prstGeom prst="rect">
            <a:avLst/>
          </a:prstGeom>
        </p:spPr>
      </p:pic>
    </p:spTree>
    <p:extLst>
      <p:ext uri="{BB962C8B-B14F-4D97-AF65-F5344CB8AC3E}">
        <p14:creationId xmlns:p14="http://schemas.microsoft.com/office/powerpoint/2010/main" val="406933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06D5-1D7C-BF23-2954-871729E7857F}"/>
              </a:ext>
            </a:extLst>
          </p:cNvPr>
          <p:cNvSpPr>
            <a:spLocks noGrp="1"/>
          </p:cNvSpPr>
          <p:nvPr>
            <p:ph type="title"/>
          </p:nvPr>
        </p:nvSpPr>
        <p:spPr/>
        <p:txBody>
          <a:bodyPr/>
          <a:lstStyle/>
          <a:p>
            <a:r>
              <a:rPr lang="en-US" b="1" dirty="0"/>
              <a:t>Why have different kinds of databases?</a:t>
            </a:r>
          </a:p>
        </p:txBody>
      </p:sp>
      <p:sp>
        <p:nvSpPr>
          <p:cNvPr id="3" name="Content Placeholder 2">
            <a:extLst>
              <a:ext uri="{FF2B5EF4-FFF2-40B4-BE49-F238E27FC236}">
                <a16:creationId xmlns:a16="http://schemas.microsoft.com/office/drawing/2014/main" id="{4A46FB99-F0F4-9E0C-9D93-062372556277}"/>
              </a:ext>
            </a:extLst>
          </p:cNvPr>
          <p:cNvSpPr>
            <a:spLocks noGrp="1"/>
          </p:cNvSpPr>
          <p:nvPr>
            <p:ph idx="1"/>
          </p:nvPr>
        </p:nvSpPr>
        <p:spPr>
          <a:xfrm>
            <a:off x="838200" y="1652000"/>
            <a:ext cx="10515600" cy="466162"/>
          </a:xfrm>
        </p:spPr>
        <p:txBody>
          <a:bodyPr>
            <a:normAutofit lnSpcReduction="10000"/>
          </a:bodyPr>
          <a:lstStyle/>
          <a:p>
            <a:r>
              <a:rPr lang="en-US" dirty="0"/>
              <a:t>Represent relationships in data; avoid wasted space and redundancy</a:t>
            </a:r>
          </a:p>
        </p:txBody>
      </p:sp>
      <p:sp>
        <p:nvSpPr>
          <p:cNvPr id="4" name="TextBox 3">
            <a:extLst>
              <a:ext uri="{FF2B5EF4-FFF2-40B4-BE49-F238E27FC236}">
                <a16:creationId xmlns:a16="http://schemas.microsoft.com/office/drawing/2014/main" id="{605BC3EC-A107-225E-777E-1FAB3C70C363}"/>
              </a:ext>
            </a:extLst>
          </p:cNvPr>
          <p:cNvSpPr txBox="1"/>
          <p:nvPr/>
        </p:nvSpPr>
        <p:spPr>
          <a:xfrm>
            <a:off x="1799694" y="2269035"/>
            <a:ext cx="894989" cy="461665"/>
          </a:xfrm>
          <a:prstGeom prst="rect">
            <a:avLst/>
          </a:prstGeom>
          <a:noFill/>
        </p:spPr>
        <p:txBody>
          <a:bodyPr wrap="none" rtlCol="0">
            <a:spAutoFit/>
          </a:bodyPr>
          <a:lstStyle/>
          <a:p>
            <a:pPr algn="ctr"/>
            <a:r>
              <a:rPr lang="en-US" sz="2400" dirty="0"/>
              <a:t>1 to 1</a:t>
            </a:r>
          </a:p>
        </p:txBody>
      </p:sp>
      <p:sp>
        <p:nvSpPr>
          <p:cNvPr id="5" name="TextBox 4">
            <a:extLst>
              <a:ext uri="{FF2B5EF4-FFF2-40B4-BE49-F238E27FC236}">
                <a16:creationId xmlns:a16="http://schemas.microsoft.com/office/drawing/2014/main" id="{9CB8224D-3974-C39A-3CF8-2AA17B77E4AA}"/>
              </a:ext>
            </a:extLst>
          </p:cNvPr>
          <p:cNvSpPr txBox="1"/>
          <p:nvPr/>
        </p:nvSpPr>
        <p:spPr>
          <a:xfrm>
            <a:off x="5382055" y="2269035"/>
            <a:ext cx="1427891" cy="461665"/>
          </a:xfrm>
          <a:prstGeom prst="rect">
            <a:avLst/>
          </a:prstGeom>
          <a:noFill/>
        </p:spPr>
        <p:txBody>
          <a:bodyPr wrap="none" rtlCol="0">
            <a:spAutoFit/>
          </a:bodyPr>
          <a:lstStyle/>
          <a:p>
            <a:pPr algn="ctr"/>
            <a:r>
              <a:rPr lang="en-US" sz="2400" dirty="0"/>
              <a:t>1 to many</a:t>
            </a:r>
          </a:p>
        </p:txBody>
      </p:sp>
      <p:sp>
        <p:nvSpPr>
          <p:cNvPr id="6" name="TextBox 5">
            <a:extLst>
              <a:ext uri="{FF2B5EF4-FFF2-40B4-BE49-F238E27FC236}">
                <a16:creationId xmlns:a16="http://schemas.microsoft.com/office/drawing/2014/main" id="{E0A63F12-35DA-E2B4-807A-AC88CE3FEB4F}"/>
              </a:ext>
            </a:extLst>
          </p:cNvPr>
          <p:cNvSpPr txBox="1"/>
          <p:nvPr/>
        </p:nvSpPr>
        <p:spPr>
          <a:xfrm>
            <a:off x="8997082" y="2269035"/>
            <a:ext cx="1960794" cy="461665"/>
          </a:xfrm>
          <a:prstGeom prst="rect">
            <a:avLst/>
          </a:prstGeom>
          <a:noFill/>
        </p:spPr>
        <p:txBody>
          <a:bodyPr wrap="none" rtlCol="0">
            <a:spAutoFit/>
          </a:bodyPr>
          <a:lstStyle/>
          <a:p>
            <a:pPr algn="ctr"/>
            <a:r>
              <a:rPr lang="en-US" sz="2400" dirty="0"/>
              <a:t>many to many</a:t>
            </a:r>
          </a:p>
        </p:txBody>
      </p:sp>
      <p:cxnSp>
        <p:nvCxnSpPr>
          <p:cNvPr id="8" name="Straight Connector 7">
            <a:extLst>
              <a:ext uri="{FF2B5EF4-FFF2-40B4-BE49-F238E27FC236}">
                <a16:creationId xmlns:a16="http://schemas.microsoft.com/office/drawing/2014/main" id="{10A3C919-6AE9-CD2B-C705-4C7CBB164B1D}"/>
              </a:ext>
            </a:extLst>
          </p:cNvPr>
          <p:cNvCxnSpPr>
            <a:cxnSpLocks/>
          </p:cNvCxnSpPr>
          <p:nvPr/>
        </p:nvCxnSpPr>
        <p:spPr>
          <a:xfrm>
            <a:off x="2247188" y="3420050"/>
            <a:ext cx="0" cy="989114"/>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16878D-FB3F-10C7-D8F7-22276E46D53E}"/>
              </a:ext>
            </a:extLst>
          </p:cNvPr>
          <p:cNvSpPr txBox="1"/>
          <p:nvPr/>
        </p:nvSpPr>
        <p:spPr>
          <a:xfrm>
            <a:off x="1822809" y="2939118"/>
            <a:ext cx="848758" cy="369332"/>
          </a:xfrm>
          <a:prstGeom prst="rect">
            <a:avLst/>
          </a:prstGeom>
          <a:noFill/>
        </p:spPr>
        <p:txBody>
          <a:bodyPr wrap="none" rtlCol="0">
            <a:spAutoFit/>
          </a:bodyPr>
          <a:lstStyle/>
          <a:p>
            <a:pPr algn="ctr"/>
            <a:r>
              <a:rPr lang="en-US" dirty="0"/>
              <a:t>Patient</a:t>
            </a:r>
          </a:p>
        </p:txBody>
      </p:sp>
      <p:sp>
        <p:nvSpPr>
          <p:cNvPr id="10" name="TextBox 9">
            <a:extLst>
              <a:ext uri="{FF2B5EF4-FFF2-40B4-BE49-F238E27FC236}">
                <a16:creationId xmlns:a16="http://schemas.microsoft.com/office/drawing/2014/main" id="{D1807E15-A4F6-0D81-5EEC-3068FF53A3C4}"/>
              </a:ext>
            </a:extLst>
          </p:cNvPr>
          <p:cNvSpPr txBox="1"/>
          <p:nvPr/>
        </p:nvSpPr>
        <p:spPr>
          <a:xfrm>
            <a:off x="1974517" y="4562264"/>
            <a:ext cx="545342" cy="369332"/>
          </a:xfrm>
          <a:prstGeom prst="rect">
            <a:avLst/>
          </a:prstGeom>
          <a:noFill/>
        </p:spPr>
        <p:txBody>
          <a:bodyPr wrap="none" rtlCol="0">
            <a:spAutoFit/>
          </a:bodyPr>
          <a:lstStyle/>
          <a:p>
            <a:pPr algn="ctr"/>
            <a:r>
              <a:rPr lang="en-US" dirty="0"/>
              <a:t>PCP</a:t>
            </a:r>
          </a:p>
        </p:txBody>
      </p:sp>
      <p:cxnSp>
        <p:nvCxnSpPr>
          <p:cNvPr id="11" name="Straight Connector 10">
            <a:extLst>
              <a:ext uri="{FF2B5EF4-FFF2-40B4-BE49-F238E27FC236}">
                <a16:creationId xmlns:a16="http://schemas.microsoft.com/office/drawing/2014/main" id="{79755A2A-1E85-A72B-E0C6-06E8E9D1571A}"/>
              </a:ext>
            </a:extLst>
          </p:cNvPr>
          <p:cNvCxnSpPr>
            <a:cxnSpLocks/>
          </p:cNvCxnSpPr>
          <p:nvPr/>
        </p:nvCxnSpPr>
        <p:spPr>
          <a:xfrm>
            <a:off x="6099629" y="3428991"/>
            <a:ext cx="3630" cy="980173"/>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DC20990-F523-92BB-C50F-86D99D8F34EB}"/>
              </a:ext>
            </a:extLst>
          </p:cNvPr>
          <p:cNvCxnSpPr>
            <a:cxnSpLocks/>
          </p:cNvCxnSpPr>
          <p:nvPr/>
        </p:nvCxnSpPr>
        <p:spPr>
          <a:xfrm flipH="1">
            <a:off x="5767514" y="3428991"/>
            <a:ext cx="328486" cy="980173"/>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944E228-1F60-58A9-8049-9CB1754D8BD5}"/>
              </a:ext>
            </a:extLst>
          </p:cNvPr>
          <p:cNvCxnSpPr>
            <a:cxnSpLocks/>
          </p:cNvCxnSpPr>
          <p:nvPr/>
        </p:nvCxnSpPr>
        <p:spPr>
          <a:xfrm flipH="1">
            <a:off x="5479709" y="3428991"/>
            <a:ext cx="623550" cy="980173"/>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9511E2-2C19-2E8B-45B9-B9D36CFB9C2F}"/>
              </a:ext>
            </a:extLst>
          </p:cNvPr>
          <p:cNvCxnSpPr>
            <a:cxnSpLocks/>
          </p:cNvCxnSpPr>
          <p:nvPr/>
        </p:nvCxnSpPr>
        <p:spPr>
          <a:xfrm>
            <a:off x="6106888" y="3428991"/>
            <a:ext cx="299072" cy="980173"/>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6AED26-3A06-343F-E874-6CF2508FA6E4}"/>
              </a:ext>
            </a:extLst>
          </p:cNvPr>
          <p:cNvCxnSpPr>
            <a:cxnSpLocks/>
          </p:cNvCxnSpPr>
          <p:nvPr/>
        </p:nvCxnSpPr>
        <p:spPr>
          <a:xfrm>
            <a:off x="6099629" y="3428467"/>
            <a:ext cx="612662" cy="980697"/>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4B7D14C-DD2D-22F4-E582-9B322AA56BFE}"/>
              </a:ext>
            </a:extLst>
          </p:cNvPr>
          <p:cNvSpPr txBox="1"/>
          <p:nvPr/>
        </p:nvSpPr>
        <p:spPr>
          <a:xfrm>
            <a:off x="5684478" y="2939118"/>
            <a:ext cx="848758" cy="369332"/>
          </a:xfrm>
          <a:prstGeom prst="rect">
            <a:avLst/>
          </a:prstGeom>
          <a:noFill/>
        </p:spPr>
        <p:txBody>
          <a:bodyPr wrap="none" rtlCol="0">
            <a:spAutoFit/>
          </a:bodyPr>
          <a:lstStyle/>
          <a:p>
            <a:pPr algn="ctr"/>
            <a:r>
              <a:rPr lang="en-US" dirty="0"/>
              <a:t>Patient</a:t>
            </a:r>
          </a:p>
        </p:txBody>
      </p:sp>
      <p:sp>
        <p:nvSpPr>
          <p:cNvPr id="21" name="TextBox 20">
            <a:extLst>
              <a:ext uri="{FF2B5EF4-FFF2-40B4-BE49-F238E27FC236}">
                <a16:creationId xmlns:a16="http://schemas.microsoft.com/office/drawing/2014/main" id="{9561441C-06EE-9DE9-D5D1-2BFE09A483EB}"/>
              </a:ext>
            </a:extLst>
          </p:cNvPr>
          <p:cNvSpPr txBox="1"/>
          <p:nvPr/>
        </p:nvSpPr>
        <p:spPr>
          <a:xfrm>
            <a:off x="5479709" y="4562264"/>
            <a:ext cx="1232582" cy="369332"/>
          </a:xfrm>
          <a:prstGeom prst="rect">
            <a:avLst/>
          </a:prstGeom>
          <a:noFill/>
        </p:spPr>
        <p:txBody>
          <a:bodyPr wrap="none" rtlCol="0">
            <a:spAutoFit/>
          </a:bodyPr>
          <a:lstStyle/>
          <a:p>
            <a:pPr algn="ctr"/>
            <a:r>
              <a:rPr lang="en-US" dirty="0"/>
              <a:t>Test results</a:t>
            </a:r>
          </a:p>
        </p:txBody>
      </p:sp>
      <p:cxnSp>
        <p:nvCxnSpPr>
          <p:cNvPr id="22" name="Straight Connector 21">
            <a:extLst>
              <a:ext uri="{FF2B5EF4-FFF2-40B4-BE49-F238E27FC236}">
                <a16:creationId xmlns:a16="http://schemas.microsoft.com/office/drawing/2014/main" id="{08EF78B1-A059-804F-4657-7ECC83C65F97}"/>
              </a:ext>
            </a:extLst>
          </p:cNvPr>
          <p:cNvCxnSpPr/>
          <p:nvPr/>
        </p:nvCxnSpPr>
        <p:spPr>
          <a:xfrm>
            <a:off x="10001912" y="3915394"/>
            <a:ext cx="0"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05CB0F-576D-8F07-8038-F0B68DD248F0}"/>
              </a:ext>
            </a:extLst>
          </p:cNvPr>
          <p:cNvCxnSpPr>
            <a:cxnSpLocks/>
          </p:cNvCxnSpPr>
          <p:nvPr/>
        </p:nvCxnSpPr>
        <p:spPr>
          <a:xfrm flipH="1">
            <a:off x="9791639" y="3915394"/>
            <a:ext cx="206644"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2FA77E3-B428-87D5-6527-CBE744A2E41E}"/>
              </a:ext>
            </a:extLst>
          </p:cNvPr>
          <p:cNvCxnSpPr>
            <a:cxnSpLocks/>
          </p:cNvCxnSpPr>
          <p:nvPr/>
        </p:nvCxnSpPr>
        <p:spPr>
          <a:xfrm flipH="1">
            <a:off x="9581366" y="3915394"/>
            <a:ext cx="424176"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7880F6-33A6-087E-5AEE-2699BC63280F}"/>
              </a:ext>
            </a:extLst>
          </p:cNvPr>
          <p:cNvCxnSpPr>
            <a:cxnSpLocks/>
          </p:cNvCxnSpPr>
          <p:nvPr/>
        </p:nvCxnSpPr>
        <p:spPr>
          <a:xfrm>
            <a:off x="10009171" y="3915394"/>
            <a:ext cx="213174" cy="494294"/>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C87ECD1-FA06-801A-4D61-3962D412E43C}"/>
              </a:ext>
            </a:extLst>
          </p:cNvPr>
          <p:cNvCxnSpPr>
            <a:cxnSpLocks/>
          </p:cNvCxnSpPr>
          <p:nvPr/>
        </p:nvCxnSpPr>
        <p:spPr>
          <a:xfrm>
            <a:off x="10001912" y="3914870"/>
            <a:ext cx="433607" cy="494294"/>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EC16A9A-F6EF-5656-AF17-E494CAE08FB7}"/>
              </a:ext>
            </a:extLst>
          </p:cNvPr>
          <p:cNvGrpSpPr/>
          <p:nvPr/>
        </p:nvGrpSpPr>
        <p:grpSpPr>
          <a:xfrm flipV="1">
            <a:off x="9581366" y="3412501"/>
            <a:ext cx="854153" cy="495342"/>
            <a:chOff x="8924933" y="4910558"/>
            <a:chExt cx="854153" cy="495342"/>
          </a:xfrm>
        </p:grpSpPr>
        <p:cxnSp>
          <p:nvCxnSpPr>
            <p:cNvPr id="27" name="Straight Connector 26">
              <a:extLst>
                <a:ext uri="{FF2B5EF4-FFF2-40B4-BE49-F238E27FC236}">
                  <a16:creationId xmlns:a16="http://schemas.microsoft.com/office/drawing/2014/main" id="{45639ECE-9846-6A85-B532-3A3D8F3B7714}"/>
                </a:ext>
              </a:extLst>
            </p:cNvPr>
            <p:cNvCxnSpPr/>
            <p:nvPr/>
          </p:nvCxnSpPr>
          <p:spPr>
            <a:xfrm>
              <a:off x="9345479" y="4911082"/>
              <a:ext cx="0"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24E5754-560D-29AB-DC0A-14CC39385A66}"/>
                </a:ext>
              </a:extLst>
            </p:cNvPr>
            <p:cNvCxnSpPr>
              <a:cxnSpLocks/>
            </p:cNvCxnSpPr>
            <p:nvPr/>
          </p:nvCxnSpPr>
          <p:spPr>
            <a:xfrm flipH="1">
              <a:off x="9135206" y="4911082"/>
              <a:ext cx="206644"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7DC1C-4DFB-5D3F-3721-B149A609B7F4}"/>
                </a:ext>
              </a:extLst>
            </p:cNvPr>
            <p:cNvCxnSpPr>
              <a:cxnSpLocks/>
            </p:cNvCxnSpPr>
            <p:nvPr/>
          </p:nvCxnSpPr>
          <p:spPr>
            <a:xfrm flipH="1">
              <a:off x="8924933" y="4911082"/>
              <a:ext cx="424176" cy="494818"/>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1E7D9C-3747-AF3A-C98E-53E73474F502}"/>
                </a:ext>
              </a:extLst>
            </p:cNvPr>
            <p:cNvCxnSpPr>
              <a:cxnSpLocks/>
            </p:cNvCxnSpPr>
            <p:nvPr/>
          </p:nvCxnSpPr>
          <p:spPr>
            <a:xfrm>
              <a:off x="9352738" y="4911082"/>
              <a:ext cx="213174" cy="494294"/>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A34ABD6-471B-D13F-0875-24C289D0EAF2}"/>
                </a:ext>
              </a:extLst>
            </p:cNvPr>
            <p:cNvCxnSpPr>
              <a:cxnSpLocks/>
            </p:cNvCxnSpPr>
            <p:nvPr/>
          </p:nvCxnSpPr>
          <p:spPr>
            <a:xfrm>
              <a:off x="9345479" y="4910558"/>
              <a:ext cx="433607" cy="494294"/>
            </a:xfrm>
            <a:prstGeom prst="line">
              <a:avLst/>
            </a:prstGeom>
            <a:ln w="38100">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7A312EE7-0DE7-C055-312E-EA359E0687B9}"/>
              </a:ext>
            </a:extLst>
          </p:cNvPr>
          <p:cNvSpPr txBox="1"/>
          <p:nvPr/>
        </p:nvSpPr>
        <p:spPr>
          <a:xfrm>
            <a:off x="9541877" y="2939118"/>
            <a:ext cx="938527" cy="369332"/>
          </a:xfrm>
          <a:prstGeom prst="rect">
            <a:avLst/>
          </a:prstGeom>
          <a:noFill/>
        </p:spPr>
        <p:txBody>
          <a:bodyPr wrap="none" rtlCol="0">
            <a:spAutoFit/>
          </a:bodyPr>
          <a:lstStyle/>
          <a:p>
            <a:pPr algn="ctr"/>
            <a:r>
              <a:rPr lang="en-US" dirty="0"/>
              <a:t>Patients</a:t>
            </a:r>
          </a:p>
        </p:txBody>
      </p:sp>
      <p:sp>
        <p:nvSpPr>
          <p:cNvPr id="34" name="TextBox 33">
            <a:extLst>
              <a:ext uri="{FF2B5EF4-FFF2-40B4-BE49-F238E27FC236}">
                <a16:creationId xmlns:a16="http://schemas.microsoft.com/office/drawing/2014/main" id="{3F9DCB21-738D-7CFC-7A05-79C5BA5D94AD}"/>
              </a:ext>
            </a:extLst>
          </p:cNvPr>
          <p:cNvSpPr txBox="1"/>
          <p:nvPr/>
        </p:nvSpPr>
        <p:spPr>
          <a:xfrm>
            <a:off x="9441915" y="4562264"/>
            <a:ext cx="1138453" cy="369332"/>
          </a:xfrm>
          <a:prstGeom prst="rect">
            <a:avLst/>
          </a:prstGeom>
          <a:noFill/>
        </p:spPr>
        <p:txBody>
          <a:bodyPr wrap="none" rtlCol="0">
            <a:spAutoFit/>
          </a:bodyPr>
          <a:lstStyle/>
          <a:p>
            <a:pPr algn="ctr"/>
            <a:r>
              <a:rPr lang="en-US" dirty="0"/>
              <a:t>Physicians</a:t>
            </a:r>
          </a:p>
        </p:txBody>
      </p:sp>
      <p:grpSp>
        <p:nvGrpSpPr>
          <p:cNvPr id="66" name="Group 65">
            <a:extLst>
              <a:ext uri="{FF2B5EF4-FFF2-40B4-BE49-F238E27FC236}">
                <a16:creationId xmlns:a16="http://schemas.microsoft.com/office/drawing/2014/main" id="{A4D26D08-71B8-A251-0BD0-00166726CFE9}"/>
              </a:ext>
            </a:extLst>
          </p:cNvPr>
          <p:cNvGrpSpPr/>
          <p:nvPr/>
        </p:nvGrpSpPr>
        <p:grpSpPr>
          <a:xfrm>
            <a:off x="1227526" y="5128729"/>
            <a:ext cx="2006314" cy="1200329"/>
            <a:chOff x="1077051" y="5128729"/>
            <a:chExt cx="2006314" cy="1200329"/>
          </a:xfrm>
        </p:grpSpPr>
        <p:sp>
          <p:nvSpPr>
            <p:cNvPr id="50" name="TextBox 49">
              <a:extLst>
                <a:ext uri="{FF2B5EF4-FFF2-40B4-BE49-F238E27FC236}">
                  <a16:creationId xmlns:a16="http://schemas.microsoft.com/office/drawing/2014/main" id="{105DD5DA-9653-9F6B-5C05-03D9AC3D52B7}"/>
                </a:ext>
              </a:extLst>
            </p:cNvPr>
            <p:cNvSpPr txBox="1"/>
            <p:nvPr/>
          </p:nvSpPr>
          <p:spPr>
            <a:xfrm>
              <a:off x="1422846" y="5128729"/>
              <a:ext cx="1660519" cy="1200329"/>
            </a:xfrm>
            <a:prstGeom prst="rect">
              <a:avLst/>
            </a:prstGeom>
            <a:noFill/>
          </p:spPr>
          <p:txBody>
            <a:bodyPr wrap="none" rtlCol="0">
              <a:spAutoFit/>
            </a:bodyPr>
            <a:lstStyle/>
            <a:p>
              <a:r>
                <a:rPr lang="en-US" sz="2400" dirty="0"/>
                <a:t>Flat file</a:t>
              </a:r>
            </a:p>
            <a:p>
              <a:r>
                <a:rPr lang="en-US" sz="2400" dirty="0"/>
                <a:t>Hierarchical</a:t>
              </a:r>
            </a:p>
            <a:p>
              <a:r>
                <a:rPr lang="en-US" sz="2400" dirty="0"/>
                <a:t>Relational</a:t>
              </a:r>
            </a:p>
          </p:txBody>
        </p:sp>
        <p:pic>
          <p:nvPicPr>
            <p:cNvPr id="55" name="Picture 54">
              <a:extLst>
                <a:ext uri="{FF2B5EF4-FFF2-40B4-BE49-F238E27FC236}">
                  <a16:creationId xmlns:a16="http://schemas.microsoft.com/office/drawing/2014/main" id="{7711CFC6-4900-2959-8486-F42B4DC4AECD}"/>
                </a:ext>
              </a:extLst>
            </p:cNvPr>
            <p:cNvPicPr>
              <a:picLocks noChangeAspect="1"/>
            </p:cNvPicPr>
            <p:nvPr/>
          </p:nvPicPr>
          <p:blipFill>
            <a:blip r:embed="rId3"/>
            <a:stretch>
              <a:fillRect/>
            </a:stretch>
          </p:blipFill>
          <p:spPr>
            <a:xfrm>
              <a:off x="1077051" y="5206000"/>
              <a:ext cx="303549" cy="303549"/>
            </a:xfrm>
            <a:prstGeom prst="rect">
              <a:avLst/>
            </a:prstGeom>
          </p:spPr>
        </p:pic>
        <p:pic>
          <p:nvPicPr>
            <p:cNvPr id="58" name="Picture 57">
              <a:extLst>
                <a:ext uri="{FF2B5EF4-FFF2-40B4-BE49-F238E27FC236}">
                  <a16:creationId xmlns:a16="http://schemas.microsoft.com/office/drawing/2014/main" id="{0FCBAF88-0885-2EC1-52A7-D80D237B7E23}"/>
                </a:ext>
              </a:extLst>
            </p:cNvPr>
            <p:cNvPicPr>
              <a:picLocks noChangeAspect="1"/>
            </p:cNvPicPr>
            <p:nvPr/>
          </p:nvPicPr>
          <p:blipFill>
            <a:blip r:embed="rId3"/>
            <a:stretch>
              <a:fillRect/>
            </a:stretch>
          </p:blipFill>
          <p:spPr>
            <a:xfrm>
              <a:off x="1079658" y="5583066"/>
              <a:ext cx="303549" cy="303549"/>
            </a:xfrm>
            <a:prstGeom prst="rect">
              <a:avLst/>
            </a:prstGeom>
          </p:spPr>
        </p:pic>
        <p:pic>
          <p:nvPicPr>
            <p:cNvPr id="59" name="Picture 58">
              <a:extLst>
                <a:ext uri="{FF2B5EF4-FFF2-40B4-BE49-F238E27FC236}">
                  <a16:creationId xmlns:a16="http://schemas.microsoft.com/office/drawing/2014/main" id="{7D3FB4C4-2FA6-47A0-A31C-B705C42E30F5}"/>
                </a:ext>
              </a:extLst>
            </p:cNvPr>
            <p:cNvPicPr>
              <a:picLocks noChangeAspect="1"/>
            </p:cNvPicPr>
            <p:nvPr/>
          </p:nvPicPr>
          <p:blipFill>
            <a:blip r:embed="rId3"/>
            <a:stretch>
              <a:fillRect/>
            </a:stretch>
          </p:blipFill>
          <p:spPr>
            <a:xfrm>
              <a:off x="1080498" y="5956063"/>
              <a:ext cx="303549" cy="303549"/>
            </a:xfrm>
            <a:prstGeom prst="rect">
              <a:avLst/>
            </a:prstGeom>
          </p:spPr>
        </p:pic>
      </p:grpSp>
      <p:grpSp>
        <p:nvGrpSpPr>
          <p:cNvPr id="67" name="Group 66">
            <a:extLst>
              <a:ext uri="{FF2B5EF4-FFF2-40B4-BE49-F238E27FC236}">
                <a16:creationId xmlns:a16="http://schemas.microsoft.com/office/drawing/2014/main" id="{CE3E13D5-4557-51B7-349B-305C118EFFF6}"/>
              </a:ext>
            </a:extLst>
          </p:cNvPr>
          <p:cNvGrpSpPr/>
          <p:nvPr/>
        </p:nvGrpSpPr>
        <p:grpSpPr>
          <a:xfrm>
            <a:off x="5121779" y="5128729"/>
            <a:ext cx="1964908" cy="1200329"/>
            <a:chOff x="4959729" y="5128729"/>
            <a:chExt cx="1964908" cy="1200329"/>
          </a:xfrm>
        </p:grpSpPr>
        <p:sp>
          <p:nvSpPr>
            <p:cNvPr id="51" name="TextBox 50">
              <a:extLst>
                <a:ext uri="{FF2B5EF4-FFF2-40B4-BE49-F238E27FC236}">
                  <a16:creationId xmlns:a16="http://schemas.microsoft.com/office/drawing/2014/main" id="{616CB38D-8B06-63FC-30AE-66D7BFAB569D}"/>
                </a:ext>
              </a:extLst>
            </p:cNvPr>
            <p:cNvSpPr txBox="1"/>
            <p:nvPr/>
          </p:nvSpPr>
          <p:spPr>
            <a:xfrm>
              <a:off x="5264118" y="5128729"/>
              <a:ext cx="1660519" cy="1200329"/>
            </a:xfrm>
            <a:prstGeom prst="rect">
              <a:avLst/>
            </a:prstGeom>
            <a:noFill/>
          </p:spPr>
          <p:txBody>
            <a:bodyPr wrap="none" rtlCol="0">
              <a:spAutoFit/>
            </a:bodyPr>
            <a:lstStyle/>
            <a:p>
              <a:r>
                <a:rPr lang="en-US" sz="2400" dirty="0"/>
                <a:t>Flat file</a:t>
              </a:r>
            </a:p>
            <a:p>
              <a:r>
                <a:rPr lang="en-US" sz="2400" dirty="0"/>
                <a:t>Hierarchical</a:t>
              </a:r>
            </a:p>
            <a:p>
              <a:r>
                <a:rPr lang="en-US" sz="2400" dirty="0"/>
                <a:t>Relational</a:t>
              </a:r>
            </a:p>
          </p:txBody>
        </p:sp>
        <p:pic>
          <p:nvPicPr>
            <p:cNvPr id="60" name="Picture 59">
              <a:extLst>
                <a:ext uri="{FF2B5EF4-FFF2-40B4-BE49-F238E27FC236}">
                  <a16:creationId xmlns:a16="http://schemas.microsoft.com/office/drawing/2014/main" id="{F211ADC4-4B23-C5EF-DE6B-7BEBC1642FED}"/>
                </a:ext>
              </a:extLst>
            </p:cNvPr>
            <p:cNvPicPr>
              <a:picLocks noChangeAspect="1"/>
            </p:cNvPicPr>
            <p:nvPr/>
          </p:nvPicPr>
          <p:blipFill>
            <a:blip r:embed="rId3"/>
            <a:stretch>
              <a:fillRect/>
            </a:stretch>
          </p:blipFill>
          <p:spPr>
            <a:xfrm>
              <a:off x="4959729" y="5583066"/>
              <a:ext cx="303549" cy="303549"/>
            </a:xfrm>
            <a:prstGeom prst="rect">
              <a:avLst/>
            </a:prstGeom>
          </p:spPr>
        </p:pic>
        <p:pic>
          <p:nvPicPr>
            <p:cNvPr id="61" name="Picture 60">
              <a:extLst>
                <a:ext uri="{FF2B5EF4-FFF2-40B4-BE49-F238E27FC236}">
                  <a16:creationId xmlns:a16="http://schemas.microsoft.com/office/drawing/2014/main" id="{C3E9A490-6F05-0E68-BD37-3724DF881EAF}"/>
                </a:ext>
              </a:extLst>
            </p:cNvPr>
            <p:cNvPicPr>
              <a:picLocks noChangeAspect="1"/>
            </p:cNvPicPr>
            <p:nvPr/>
          </p:nvPicPr>
          <p:blipFill>
            <a:blip r:embed="rId3"/>
            <a:stretch>
              <a:fillRect/>
            </a:stretch>
          </p:blipFill>
          <p:spPr>
            <a:xfrm>
              <a:off x="4960569" y="5956063"/>
              <a:ext cx="303549" cy="303549"/>
            </a:xfrm>
            <a:prstGeom prst="rect">
              <a:avLst/>
            </a:prstGeom>
          </p:spPr>
        </p:pic>
        <p:pic>
          <p:nvPicPr>
            <p:cNvPr id="63" name="Picture 62">
              <a:extLst>
                <a:ext uri="{FF2B5EF4-FFF2-40B4-BE49-F238E27FC236}">
                  <a16:creationId xmlns:a16="http://schemas.microsoft.com/office/drawing/2014/main" id="{6521DD55-9AD4-3C10-E3A1-255A48B05C33}"/>
                </a:ext>
              </a:extLst>
            </p:cNvPr>
            <p:cNvPicPr>
              <a:picLocks noChangeAspect="1"/>
            </p:cNvPicPr>
            <p:nvPr/>
          </p:nvPicPr>
          <p:blipFill>
            <a:blip r:embed="rId4"/>
            <a:stretch>
              <a:fillRect/>
            </a:stretch>
          </p:blipFill>
          <p:spPr>
            <a:xfrm>
              <a:off x="4959729" y="5225040"/>
              <a:ext cx="303549" cy="303549"/>
            </a:xfrm>
            <a:prstGeom prst="rect">
              <a:avLst/>
            </a:prstGeom>
          </p:spPr>
        </p:pic>
      </p:grpSp>
      <p:grpSp>
        <p:nvGrpSpPr>
          <p:cNvPr id="68" name="Group 67">
            <a:extLst>
              <a:ext uri="{FF2B5EF4-FFF2-40B4-BE49-F238E27FC236}">
                <a16:creationId xmlns:a16="http://schemas.microsoft.com/office/drawing/2014/main" id="{83AE7879-9126-D8D5-62E0-FF3D2E32386C}"/>
              </a:ext>
            </a:extLst>
          </p:cNvPr>
          <p:cNvGrpSpPr/>
          <p:nvPr/>
        </p:nvGrpSpPr>
        <p:grpSpPr>
          <a:xfrm>
            <a:off x="9021756" y="5128729"/>
            <a:ext cx="1964070" cy="1200329"/>
            <a:chOff x="8906006" y="5128729"/>
            <a:chExt cx="1964070" cy="1200329"/>
          </a:xfrm>
        </p:grpSpPr>
        <p:sp>
          <p:nvSpPr>
            <p:cNvPr id="52" name="TextBox 51">
              <a:extLst>
                <a:ext uri="{FF2B5EF4-FFF2-40B4-BE49-F238E27FC236}">
                  <a16:creationId xmlns:a16="http://schemas.microsoft.com/office/drawing/2014/main" id="{CC91C24F-5359-6ED5-6C24-84D284FF3594}"/>
                </a:ext>
              </a:extLst>
            </p:cNvPr>
            <p:cNvSpPr txBox="1"/>
            <p:nvPr/>
          </p:nvSpPr>
          <p:spPr>
            <a:xfrm>
              <a:off x="9209557" y="5128729"/>
              <a:ext cx="1660519" cy="1200329"/>
            </a:xfrm>
            <a:prstGeom prst="rect">
              <a:avLst/>
            </a:prstGeom>
            <a:noFill/>
          </p:spPr>
          <p:txBody>
            <a:bodyPr wrap="none" rtlCol="0">
              <a:spAutoFit/>
            </a:bodyPr>
            <a:lstStyle/>
            <a:p>
              <a:r>
                <a:rPr lang="en-US" sz="2400" dirty="0"/>
                <a:t>Flat file</a:t>
              </a:r>
            </a:p>
            <a:p>
              <a:r>
                <a:rPr lang="en-US" sz="2400" dirty="0"/>
                <a:t>Hierarchical</a:t>
              </a:r>
            </a:p>
            <a:p>
              <a:r>
                <a:rPr lang="en-US" sz="2400" dirty="0"/>
                <a:t>Relational</a:t>
              </a:r>
            </a:p>
          </p:txBody>
        </p:sp>
        <p:pic>
          <p:nvPicPr>
            <p:cNvPr id="62" name="Picture 61">
              <a:extLst>
                <a:ext uri="{FF2B5EF4-FFF2-40B4-BE49-F238E27FC236}">
                  <a16:creationId xmlns:a16="http://schemas.microsoft.com/office/drawing/2014/main" id="{09E093F4-1AD9-D98D-1004-C1B77CBA2837}"/>
                </a:ext>
              </a:extLst>
            </p:cNvPr>
            <p:cNvPicPr>
              <a:picLocks noChangeAspect="1"/>
            </p:cNvPicPr>
            <p:nvPr/>
          </p:nvPicPr>
          <p:blipFill>
            <a:blip r:embed="rId3"/>
            <a:stretch>
              <a:fillRect/>
            </a:stretch>
          </p:blipFill>
          <p:spPr>
            <a:xfrm>
              <a:off x="8906008" y="5956063"/>
              <a:ext cx="303549" cy="303549"/>
            </a:xfrm>
            <a:prstGeom prst="rect">
              <a:avLst/>
            </a:prstGeom>
          </p:spPr>
        </p:pic>
        <p:pic>
          <p:nvPicPr>
            <p:cNvPr id="64" name="Picture 63">
              <a:extLst>
                <a:ext uri="{FF2B5EF4-FFF2-40B4-BE49-F238E27FC236}">
                  <a16:creationId xmlns:a16="http://schemas.microsoft.com/office/drawing/2014/main" id="{ACFB3381-9025-A3CC-BD4D-E58B868ECFF9}"/>
                </a:ext>
              </a:extLst>
            </p:cNvPr>
            <p:cNvPicPr>
              <a:picLocks noChangeAspect="1"/>
            </p:cNvPicPr>
            <p:nvPr/>
          </p:nvPicPr>
          <p:blipFill>
            <a:blip r:embed="rId4"/>
            <a:stretch>
              <a:fillRect/>
            </a:stretch>
          </p:blipFill>
          <p:spPr>
            <a:xfrm>
              <a:off x="8906007" y="5225040"/>
              <a:ext cx="303549" cy="303549"/>
            </a:xfrm>
            <a:prstGeom prst="rect">
              <a:avLst/>
            </a:prstGeom>
          </p:spPr>
        </p:pic>
        <p:pic>
          <p:nvPicPr>
            <p:cNvPr id="65" name="Picture 64">
              <a:extLst>
                <a:ext uri="{FF2B5EF4-FFF2-40B4-BE49-F238E27FC236}">
                  <a16:creationId xmlns:a16="http://schemas.microsoft.com/office/drawing/2014/main" id="{8FF826B4-85AB-7D94-936D-BE663BB8BDFC}"/>
                </a:ext>
              </a:extLst>
            </p:cNvPr>
            <p:cNvPicPr>
              <a:picLocks noChangeAspect="1"/>
            </p:cNvPicPr>
            <p:nvPr/>
          </p:nvPicPr>
          <p:blipFill>
            <a:blip r:embed="rId4"/>
            <a:stretch>
              <a:fillRect/>
            </a:stretch>
          </p:blipFill>
          <p:spPr>
            <a:xfrm>
              <a:off x="8906006" y="5583066"/>
              <a:ext cx="303549" cy="303549"/>
            </a:xfrm>
            <a:prstGeom prst="rect">
              <a:avLst/>
            </a:prstGeom>
          </p:spPr>
        </p:pic>
      </p:grpSp>
    </p:spTree>
    <p:extLst>
      <p:ext uri="{BB962C8B-B14F-4D97-AF65-F5344CB8AC3E}">
        <p14:creationId xmlns:p14="http://schemas.microsoft.com/office/powerpoint/2010/main" val="31217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up)">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F64B-91CF-E149-8EE5-82082B57CB77}"/>
              </a:ext>
            </a:extLst>
          </p:cNvPr>
          <p:cNvSpPr>
            <a:spLocks noGrp="1"/>
          </p:cNvSpPr>
          <p:nvPr>
            <p:ph type="title"/>
          </p:nvPr>
        </p:nvSpPr>
        <p:spPr>
          <a:xfrm>
            <a:off x="838200" y="365125"/>
            <a:ext cx="5724646" cy="1325563"/>
          </a:xfrm>
        </p:spPr>
        <p:txBody>
          <a:bodyPr/>
          <a:lstStyle/>
          <a:p>
            <a:r>
              <a:rPr lang="en-US" b="1" dirty="0"/>
              <a:t>Hierarchical databases</a:t>
            </a:r>
          </a:p>
        </p:txBody>
      </p:sp>
      <p:sp>
        <p:nvSpPr>
          <p:cNvPr id="3" name="Content Placeholder 2">
            <a:extLst>
              <a:ext uri="{FF2B5EF4-FFF2-40B4-BE49-F238E27FC236}">
                <a16:creationId xmlns:a16="http://schemas.microsoft.com/office/drawing/2014/main" id="{6BBBC9FA-6EE4-874A-84B4-A418FBD5AF18}"/>
              </a:ext>
            </a:extLst>
          </p:cNvPr>
          <p:cNvSpPr>
            <a:spLocks noGrp="1"/>
          </p:cNvSpPr>
          <p:nvPr>
            <p:ph idx="1"/>
          </p:nvPr>
        </p:nvSpPr>
        <p:spPr>
          <a:xfrm>
            <a:off x="838200" y="1547825"/>
            <a:ext cx="2872409" cy="4563600"/>
          </a:xfrm>
        </p:spPr>
        <p:txBody>
          <a:bodyPr>
            <a:normAutofit/>
          </a:bodyPr>
          <a:lstStyle/>
          <a:p>
            <a:r>
              <a:rPr lang="en-US" sz="2000" dirty="0"/>
              <a:t>Tree structure</a:t>
            </a:r>
          </a:p>
          <a:p>
            <a:r>
              <a:rPr lang="en-US" sz="2000" dirty="0"/>
              <a:t>One-to-many relationships (cardinality)</a:t>
            </a:r>
          </a:p>
          <a:p>
            <a:r>
              <a:rPr lang="en-US" sz="2000" dirty="0"/>
              <a:t>Fast update and search along defined paths</a:t>
            </a:r>
          </a:p>
          <a:p>
            <a:r>
              <a:rPr lang="en-US" sz="2000" dirty="0"/>
              <a:t>Large data volumes</a:t>
            </a:r>
          </a:p>
          <a:p>
            <a:r>
              <a:rPr lang="en-US" sz="2000" dirty="0"/>
              <a:t>Performance is design-dependent</a:t>
            </a:r>
          </a:p>
          <a:p>
            <a:r>
              <a:rPr lang="en-US" sz="2000" dirty="0"/>
              <a:t>Redundancy?</a:t>
            </a:r>
          </a:p>
          <a:p>
            <a:r>
              <a:rPr lang="en-US" sz="2000" dirty="0"/>
              <a:t>MUMPS*</a:t>
            </a:r>
          </a:p>
          <a:p>
            <a:pPr lvl="1"/>
            <a:r>
              <a:rPr lang="en-US" sz="1800" dirty="0"/>
              <a:t>Epic Chronicles, Sunquest</a:t>
            </a:r>
          </a:p>
        </p:txBody>
      </p:sp>
      <p:sp>
        <p:nvSpPr>
          <p:cNvPr id="6" name="TextBox 5">
            <a:extLst>
              <a:ext uri="{FF2B5EF4-FFF2-40B4-BE49-F238E27FC236}">
                <a16:creationId xmlns:a16="http://schemas.microsoft.com/office/drawing/2014/main" id="{2CC648EB-F34A-1043-843C-3576AD3E391E}"/>
              </a:ext>
            </a:extLst>
          </p:cNvPr>
          <p:cNvSpPr txBox="1"/>
          <p:nvPr/>
        </p:nvSpPr>
        <p:spPr>
          <a:xfrm>
            <a:off x="838200" y="6001379"/>
            <a:ext cx="3003899" cy="584775"/>
          </a:xfrm>
          <a:prstGeom prst="rect">
            <a:avLst/>
          </a:prstGeom>
          <a:noFill/>
        </p:spPr>
        <p:txBody>
          <a:bodyPr wrap="none" rtlCol="0">
            <a:spAutoFit/>
          </a:bodyPr>
          <a:lstStyle/>
          <a:p>
            <a:r>
              <a:rPr lang="en-US" sz="1600" dirty="0"/>
              <a:t>*Massachusetts General Hospital</a:t>
            </a:r>
            <a:br>
              <a:rPr lang="en-US" sz="1600" dirty="0"/>
            </a:br>
            <a:r>
              <a:rPr lang="en-US" sz="1600" dirty="0"/>
              <a:t>Utility Multi-programming System</a:t>
            </a:r>
          </a:p>
        </p:txBody>
      </p:sp>
      <p:pic>
        <p:nvPicPr>
          <p:cNvPr id="20" name="Picture 19" descr="Icon&#10;&#10;Description automatically generated">
            <a:extLst>
              <a:ext uri="{FF2B5EF4-FFF2-40B4-BE49-F238E27FC236}">
                <a16:creationId xmlns:a16="http://schemas.microsoft.com/office/drawing/2014/main" id="{0B17FC71-7091-B5E8-1A67-7E3F58A9A8FC}"/>
              </a:ext>
            </a:extLst>
          </p:cNvPr>
          <p:cNvPicPr>
            <a:picLocks noChangeAspect="1"/>
          </p:cNvPicPr>
          <p:nvPr/>
        </p:nvPicPr>
        <p:blipFill>
          <a:blip r:embed="rId3"/>
          <a:stretch>
            <a:fillRect/>
          </a:stretch>
        </p:blipFill>
        <p:spPr>
          <a:xfrm>
            <a:off x="2634088" y="1614725"/>
            <a:ext cx="1072207" cy="831315"/>
          </a:xfrm>
          <a:prstGeom prst="rect">
            <a:avLst/>
          </a:prstGeom>
        </p:spPr>
      </p:pic>
      <p:sp>
        <p:nvSpPr>
          <p:cNvPr id="4" name="TextBox 3">
            <a:extLst>
              <a:ext uri="{FF2B5EF4-FFF2-40B4-BE49-F238E27FC236}">
                <a16:creationId xmlns:a16="http://schemas.microsoft.com/office/drawing/2014/main" id="{5D1CDA74-5A07-C624-2EF9-8125D5175FCF}"/>
              </a:ext>
            </a:extLst>
          </p:cNvPr>
          <p:cNvSpPr txBox="1"/>
          <p:nvPr/>
        </p:nvSpPr>
        <p:spPr>
          <a:xfrm>
            <a:off x="5727329" y="1690688"/>
            <a:ext cx="1229376" cy="307777"/>
          </a:xfrm>
          <a:prstGeom prst="rect">
            <a:avLst/>
          </a:prstGeom>
          <a:solidFill>
            <a:schemeClr val="bg1"/>
          </a:solidFill>
          <a:ln>
            <a:solidFill>
              <a:schemeClr val="tx1"/>
            </a:solidFill>
          </a:ln>
        </p:spPr>
        <p:txBody>
          <a:bodyPr wrap="none" rtlCol="0">
            <a:spAutoFit/>
          </a:bodyPr>
          <a:lstStyle/>
          <a:p>
            <a:r>
              <a:rPr lang="en-US" sz="1400" dirty="0"/>
              <a:t>Demographics</a:t>
            </a:r>
          </a:p>
        </p:txBody>
      </p:sp>
      <p:sp>
        <p:nvSpPr>
          <p:cNvPr id="17" name="TextBox 16">
            <a:extLst>
              <a:ext uri="{FF2B5EF4-FFF2-40B4-BE49-F238E27FC236}">
                <a16:creationId xmlns:a16="http://schemas.microsoft.com/office/drawing/2014/main" id="{9D318936-AA41-78DB-40FF-1E4E798E179A}"/>
              </a:ext>
            </a:extLst>
          </p:cNvPr>
          <p:cNvSpPr txBox="1"/>
          <p:nvPr/>
        </p:nvSpPr>
        <p:spPr>
          <a:xfrm>
            <a:off x="8669950" y="1686651"/>
            <a:ext cx="1188146" cy="307777"/>
          </a:xfrm>
          <a:prstGeom prst="rect">
            <a:avLst/>
          </a:prstGeom>
          <a:solidFill>
            <a:schemeClr val="bg1"/>
          </a:solidFill>
          <a:ln>
            <a:solidFill>
              <a:schemeClr val="tx1"/>
            </a:solidFill>
          </a:ln>
        </p:spPr>
        <p:txBody>
          <a:bodyPr wrap="none" rtlCol="0">
            <a:spAutoFit/>
          </a:bodyPr>
          <a:lstStyle/>
          <a:p>
            <a:r>
              <a:rPr lang="en-US" sz="1400" dirty="0"/>
              <a:t>IP Admissions</a:t>
            </a:r>
          </a:p>
        </p:txBody>
      </p:sp>
      <p:sp>
        <p:nvSpPr>
          <p:cNvPr id="18" name="TextBox 17">
            <a:extLst>
              <a:ext uri="{FF2B5EF4-FFF2-40B4-BE49-F238E27FC236}">
                <a16:creationId xmlns:a16="http://schemas.microsoft.com/office/drawing/2014/main" id="{DE16D3D8-EC65-72CD-A252-A520974B9552}"/>
              </a:ext>
            </a:extLst>
          </p:cNvPr>
          <p:cNvSpPr txBox="1"/>
          <p:nvPr/>
        </p:nvSpPr>
        <p:spPr>
          <a:xfrm>
            <a:off x="5539342" y="2463889"/>
            <a:ext cx="593432" cy="307777"/>
          </a:xfrm>
          <a:prstGeom prst="rect">
            <a:avLst/>
          </a:prstGeom>
          <a:solidFill>
            <a:schemeClr val="bg1"/>
          </a:solidFill>
          <a:ln>
            <a:solidFill>
              <a:schemeClr val="tx1"/>
            </a:solidFill>
          </a:ln>
        </p:spPr>
        <p:txBody>
          <a:bodyPr wrap="none" rtlCol="0">
            <a:spAutoFit/>
          </a:bodyPr>
          <a:lstStyle/>
          <a:p>
            <a:r>
              <a:rPr lang="en-US" sz="1400" dirty="0"/>
              <a:t>Visit1</a:t>
            </a:r>
          </a:p>
        </p:txBody>
      </p:sp>
      <p:sp>
        <p:nvSpPr>
          <p:cNvPr id="19" name="TextBox 18">
            <a:extLst>
              <a:ext uri="{FF2B5EF4-FFF2-40B4-BE49-F238E27FC236}">
                <a16:creationId xmlns:a16="http://schemas.microsoft.com/office/drawing/2014/main" id="{FA662902-C3D6-C2A0-5E2A-DD1F3B1EA91C}"/>
              </a:ext>
            </a:extLst>
          </p:cNvPr>
          <p:cNvSpPr txBox="1"/>
          <p:nvPr/>
        </p:nvSpPr>
        <p:spPr>
          <a:xfrm>
            <a:off x="9441280" y="2463889"/>
            <a:ext cx="593432" cy="307777"/>
          </a:xfrm>
          <a:prstGeom prst="rect">
            <a:avLst/>
          </a:prstGeom>
          <a:solidFill>
            <a:schemeClr val="bg1"/>
          </a:solidFill>
          <a:ln>
            <a:solidFill>
              <a:schemeClr val="tx1"/>
            </a:solidFill>
          </a:ln>
        </p:spPr>
        <p:txBody>
          <a:bodyPr wrap="none" rtlCol="0">
            <a:spAutoFit/>
          </a:bodyPr>
          <a:lstStyle/>
          <a:p>
            <a:r>
              <a:rPr lang="en-US" sz="1400" dirty="0"/>
              <a:t>Visit3</a:t>
            </a:r>
          </a:p>
        </p:txBody>
      </p:sp>
      <p:sp>
        <p:nvSpPr>
          <p:cNvPr id="21" name="TextBox 20">
            <a:extLst>
              <a:ext uri="{FF2B5EF4-FFF2-40B4-BE49-F238E27FC236}">
                <a16:creationId xmlns:a16="http://schemas.microsoft.com/office/drawing/2014/main" id="{480581B1-37EA-C0F5-09F6-E96842E216C8}"/>
              </a:ext>
            </a:extLst>
          </p:cNvPr>
          <p:cNvSpPr txBox="1"/>
          <p:nvPr/>
        </p:nvSpPr>
        <p:spPr>
          <a:xfrm>
            <a:off x="4799967" y="3305622"/>
            <a:ext cx="1087092" cy="307777"/>
          </a:xfrm>
          <a:prstGeom prst="rect">
            <a:avLst/>
          </a:prstGeom>
          <a:solidFill>
            <a:schemeClr val="bg1"/>
          </a:solidFill>
          <a:ln>
            <a:solidFill>
              <a:schemeClr val="tx1"/>
            </a:solidFill>
          </a:ln>
        </p:spPr>
        <p:txBody>
          <a:bodyPr wrap="none" rtlCol="0">
            <a:spAutoFit/>
          </a:bodyPr>
          <a:lstStyle/>
          <a:p>
            <a:r>
              <a:rPr lang="en-US" sz="1400" dirty="0"/>
              <a:t>Problem List</a:t>
            </a:r>
          </a:p>
        </p:txBody>
      </p:sp>
      <p:sp>
        <p:nvSpPr>
          <p:cNvPr id="22" name="TextBox 21">
            <a:extLst>
              <a:ext uri="{FF2B5EF4-FFF2-40B4-BE49-F238E27FC236}">
                <a16:creationId xmlns:a16="http://schemas.microsoft.com/office/drawing/2014/main" id="{E80BF7C1-2512-B1F0-FACC-01CDF48C17F5}"/>
              </a:ext>
            </a:extLst>
          </p:cNvPr>
          <p:cNvSpPr txBox="1"/>
          <p:nvPr/>
        </p:nvSpPr>
        <p:spPr>
          <a:xfrm>
            <a:off x="6845326" y="3304677"/>
            <a:ext cx="1048044" cy="307777"/>
          </a:xfrm>
          <a:prstGeom prst="rect">
            <a:avLst/>
          </a:prstGeom>
          <a:solidFill>
            <a:schemeClr val="bg1"/>
          </a:solidFill>
          <a:ln>
            <a:solidFill>
              <a:schemeClr val="tx1"/>
            </a:solidFill>
          </a:ln>
        </p:spPr>
        <p:txBody>
          <a:bodyPr wrap="none" rtlCol="0">
            <a:spAutoFit/>
          </a:bodyPr>
          <a:lstStyle/>
          <a:p>
            <a:r>
              <a:rPr lang="en-US" sz="1400" dirty="0"/>
              <a:t>Exam/Vitals</a:t>
            </a:r>
          </a:p>
        </p:txBody>
      </p:sp>
      <p:sp>
        <p:nvSpPr>
          <p:cNvPr id="23" name="TextBox 22">
            <a:extLst>
              <a:ext uri="{FF2B5EF4-FFF2-40B4-BE49-F238E27FC236}">
                <a16:creationId xmlns:a16="http://schemas.microsoft.com/office/drawing/2014/main" id="{48F9C894-4540-1D2C-2FC3-81B5939EDF79}"/>
              </a:ext>
            </a:extLst>
          </p:cNvPr>
          <p:cNvSpPr txBox="1"/>
          <p:nvPr/>
        </p:nvSpPr>
        <p:spPr>
          <a:xfrm>
            <a:off x="6013179" y="3304678"/>
            <a:ext cx="706027" cy="307777"/>
          </a:xfrm>
          <a:prstGeom prst="rect">
            <a:avLst/>
          </a:prstGeom>
          <a:solidFill>
            <a:schemeClr val="bg1"/>
          </a:solidFill>
          <a:ln>
            <a:solidFill>
              <a:schemeClr val="tx1"/>
            </a:solidFill>
          </a:ln>
        </p:spPr>
        <p:txBody>
          <a:bodyPr wrap="none" rtlCol="0">
            <a:spAutoFit/>
          </a:bodyPr>
          <a:lstStyle/>
          <a:p>
            <a:r>
              <a:rPr lang="en-US" sz="1400" dirty="0"/>
              <a:t>History</a:t>
            </a:r>
          </a:p>
        </p:txBody>
      </p:sp>
      <p:sp>
        <p:nvSpPr>
          <p:cNvPr id="24" name="TextBox 23">
            <a:extLst>
              <a:ext uri="{FF2B5EF4-FFF2-40B4-BE49-F238E27FC236}">
                <a16:creationId xmlns:a16="http://schemas.microsoft.com/office/drawing/2014/main" id="{3AE89AC7-DCB0-7CA2-46BB-C3CE6528D552}"/>
              </a:ext>
            </a:extLst>
          </p:cNvPr>
          <p:cNvSpPr txBox="1"/>
          <p:nvPr/>
        </p:nvSpPr>
        <p:spPr>
          <a:xfrm>
            <a:off x="9518705" y="3304675"/>
            <a:ext cx="593432" cy="307777"/>
          </a:xfrm>
          <a:prstGeom prst="rect">
            <a:avLst/>
          </a:prstGeom>
          <a:solidFill>
            <a:schemeClr val="bg1"/>
          </a:solidFill>
          <a:ln>
            <a:solidFill>
              <a:schemeClr val="tx1"/>
            </a:solidFill>
          </a:ln>
        </p:spPr>
        <p:txBody>
          <a:bodyPr wrap="square" rtlCol="0">
            <a:spAutoFit/>
          </a:bodyPr>
          <a:lstStyle/>
          <a:p>
            <a:r>
              <a:rPr lang="en-US" sz="1400" dirty="0"/>
              <a:t>Meds</a:t>
            </a:r>
          </a:p>
        </p:txBody>
      </p:sp>
      <p:sp>
        <p:nvSpPr>
          <p:cNvPr id="25" name="TextBox 24">
            <a:extLst>
              <a:ext uri="{FF2B5EF4-FFF2-40B4-BE49-F238E27FC236}">
                <a16:creationId xmlns:a16="http://schemas.microsoft.com/office/drawing/2014/main" id="{20B6E5B5-A924-347D-D855-00AE39FF35C3}"/>
              </a:ext>
            </a:extLst>
          </p:cNvPr>
          <p:cNvSpPr txBox="1"/>
          <p:nvPr/>
        </p:nvSpPr>
        <p:spPr>
          <a:xfrm>
            <a:off x="6856779" y="4169257"/>
            <a:ext cx="381836" cy="307777"/>
          </a:xfrm>
          <a:prstGeom prst="rect">
            <a:avLst/>
          </a:prstGeom>
          <a:solidFill>
            <a:schemeClr val="bg1"/>
          </a:solidFill>
          <a:ln>
            <a:solidFill>
              <a:schemeClr val="tx1"/>
            </a:solidFill>
          </a:ln>
        </p:spPr>
        <p:txBody>
          <a:bodyPr wrap="none" rtlCol="0">
            <a:spAutoFit/>
          </a:bodyPr>
          <a:lstStyle/>
          <a:p>
            <a:pPr algn="ctr"/>
            <a:r>
              <a:rPr lang="en-US" sz="1400" dirty="0"/>
              <a:t>AP</a:t>
            </a:r>
          </a:p>
        </p:txBody>
      </p:sp>
      <p:sp>
        <p:nvSpPr>
          <p:cNvPr id="26" name="TextBox 25">
            <a:extLst>
              <a:ext uri="{FF2B5EF4-FFF2-40B4-BE49-F238E27FC236}">
                <a16:creationId xmlns:a16="http://schemas.microsoft.com/office/drawing/2014/main" id="{DCD1F180-D8C7-6240-2A38-68C4B7E4AC1D}"/>
              </a:ext>
            </a:extLst>
          </p:cNvPr>
          <p:cNvSpPr txBox="1"/>
          <p:nvPr/>
        </p:nvSpPr>
        <p:spPr>
          <a:xfrm>
            <a:off x="8252922" y="4165652"/>
            <a:ext cx="447558" cy="307777"/>
          </a:xfrm>
          <a:prstGeom prst="rect">
            <a:avLst/>
          </a:prstGeom>
          <a:solidFill>
            <a:schemeClr val="bg1"/>
          </a:solidFill>
          <a:ln>
            <a:solidFill>
              <a:schemeClr val="tx1"/>
            </a:solidFill>
          </a:ln>
        </p:spPr>
        <p:txBody>
          <a:bodyPr wrap="none" rtlCol="0">
            <a:spAutoFit/>
          </a:bodyPr>
          <a:lstStyle/>
          <a:p>
            <a:pPr algn="ctr"/>
            <a:r>
              <a:rPr lang="en-US" sz="1400" dirty="0"/>
              <a:t>PFT</a:t>
            </a:r>
          </a:p>
        </p:txBody>
      </p:sp>
      <p:sp>
        <p:nvSpPr>
          <p:cNvPr id="27" name="TextBox 26">
            <a:extLst>
              <a:ext uri="{FF2B5EF4-FFF2-40B4-BE49-F238E27FC236}">
                <a16:creationId xmlns:a16="http://schemas.microsoft.com/office/drawing/2014/main" id="{3A13853B-CCB7-256E-7860-6E12925CD58E}"/>
              </a:ext>
            </a:extLst>
          </p:cNvPr>
          <p:cNvSpPr txBox="1"/>
          <p:nvPr/>
        </p:nvSpPr>
        <p:spPr>
          <a:xfrm>
            <a:off x="8797906" y="4165652"/>
            <a:ext cx="472630" cy="307777"/>
          </a:xfrm>
          <a:prstGeom prst="rect">
            <a:avLst/>
          </a:prstGeom>
          <a:solidFill>
            <a:schemeClr val="bg1"/>
          </a:solidFill>
          <a:ln>
            <a:solidFill>
              <a:schemeClr val="tx1"/>
            </a:solidFill>
          </a:ln>
        </p:spPr>
        <p:txBody>
          <a:bodyPr wrap="none" rtlCol="0">
            <a:spAutoFit/>
          </a:bodyPr>
          <a:lstStyle/>
          <a:p>
            <a:pPr algn="ctr"/>
            <a:r>
              <a:rPr lang="en-US" sz="1400" dirty="0"/>
              <a:t>EKG</a:t>
            </a:r>
          </a:p>
        </p:txBody>
      </p:sp>
      <p:sp>
        <p:nvSpPr>
          <p:cNvPr id="28" name="TextBox 27">
            <a:extLst>
              <a:ext uri="{FF2B5EF4-FFF2-40B4-BE49-F238E27FC236}">
                <a16:creationId xmlns:a16="http://schemas.microsoft.com/office/drawing/2014/main" id="{F71A4EE7-26C4-9B1A-D43D-FC4A51074EF2}"/>
              </a:ext>
            </a:extLst>
          </p:cNvPr>
          <p:cNvSpPr txBox="1"/>
          <p:nvPr/>
        </p:nvSpPr>
        <p:spPr>
          <a:xfrm>
            <a:off x="9342890" y="4165652"/>
            <a:ext cx="472694" cy="307777"/>
          </a:xfrm>
          <a:prstGeom prst="rect">
            <a:avLst/>
          </a:prstGeom>
          <a:solidFill>
            <a:schemeClr val="bg1"/>
          </a:solidFill>
          <a:ln>
            <a:solidFill>
              <a:schemeClr val="tx1"/>
            </a:solidFill>
          </a:ln>
        </p:spPr>
        <p:txBody>
          <a:bodyPr wrap="none" rtlCol="0">
            <a:spAutoFit/>
          </a:bodyPr>
          <a:lstStyle/>
          <a:p>
            <a:pPr algn="ctr"/>
            <a:r>
              <a:rPr lang="en-US" sz="1400" dirty="0"/>
              <a:t>EEG</a:t>
            </a:r>
          </a:p>
        </p:txBody>
      </p:sp>
      <p:sp>
        <p:nvSpPr>
          <p:cNvPr id="29" name="TextBox 28">
            <a:extLst>
              <a:ext uri="{FF2B5EF4-FFF2-40B4-BE49-F238E27FC236}">
                <a16:creationId xmlns:a16="http://schemas.microsoft.com/office/drawing/2014/main" id="{75808C4E-07DC-0B81-0157-6AAD8ABC9209}"/>
              </a:ext>
            </a:extLst>
          </p:cNvPr>
          <p:cNvSpPr txBox="1"/>
          <p:nvPr/>
        </p:nvSpPr>
        <p:spPr>
          <a:xfrm>
            <a:off x="8641257" y="3304675"/>
            <a:ext cx="764953" cy="307777"/>
          </a:xfrm>
          <a:prstGeom prst="rect">
            <a:avLst/>
          </a:prstGeom>
          <a:solidFill>
            <a:schemeClr val="bg1"/>
          </a:solidFill>
          <a:ln>
            <a:solidFill>
              <a:schemeClr val="tx1"/>
            </a:solidFill>
          </a:ln>
        </p:spPr>
        <p:txBody>
          <a:bodyPr wrap="none" rtlCol="0">
            <a:spAutoFit/>
          </a:bodyPr>
          <a:lstStyle/>
          <a:p>
            <a:r>
              <a:rPr lang="en-US" sz="1400" dirty="0"/>
              <a:t>Imaging</a:t>
            </a:r>
          </a:p>
        </p:txBody>
      </p:sp>
      <p:sp>
        <p:nvSpPr>
          <p:cNvPr id="30" name="TextBox 29">
            <a:extLst>
              <a:ext uri="{FF2B5EF4-FFF2-40B4-BE49-F238E27FC236}">
                <a16:creationId xmlns:a16="http://schemas.microsoft.com/office/drawing/2014/main" id="{0CCA091F-F561-A36B-26C6-EC41BFC1B24F}"/>
              </a:ext>
            </a:extLst>
          </p:cNvPr>
          <p:cNvSpPr txBox="1"/>
          <p:nvPr/>
        </p:nvSpPr>
        <p:spPr>
          <a:xfrm>
            <a:off x="6447512" y="5000891"/>
            <a:ext cx="567463" cy="307777"/>
          </a:xfrm>
          <a:prstGeom prst="rect">
            <a:avLst/>
          </a:prstGeom>
          <a:solidFill>
            <a:schemeClr val="bg1"/>
          </a:solidFill>
          <a:ln>
            <a:solidFill>
              <a:schemeClr val="tx1"/>
            </a:solidFill>
          </a:ln>
        </p:spPr>
        <p:txBody>
          <a:bodyPr wrap="none" rtlCol="0">
            <a:spAutoFit/>
          </a:bodyPr>
          <a:lstStyle/>
          <a:p>
            <a:pPr algn="ctr"/>
            <a:r>
              <a:rPr lang="en-US" sz="1400" dirty="0"/>
              <a:t>Test1</a:t>
            </a:r>
          </a:p>
        </p:txBody>
      </p:sp>
      <p:sp>
        <p:nvSpPr>
          <p:cNvPr id="31" name="TextBox 30">
            <a:extLst>
              <a:ext uri="{FF2B5EF4-FFF2-40B4-BE49-F238E27FC236}">
                <a16:creationId xmlns:a16="http://schemas.microsoft.com/office/drawing/2014/main" id="{84C3409F-F23F-374B-0C1D-7F49A3DC9B19}"/>
              </a:ext>
            </a:extLst>
          </p:cNvPr>
          <p:cNvSpPr txBox="1"/>
          <p:nvPr/>
        </p:nvSpPr>
        <p:spPr>
          <a:xfrm>
            <a:off x="6681714" y="5840010"/>
            <a:ext cx="998030" cy="307777"/>
          </a:xfrm>
          <a:prstGeom prst="rect">
            <a:avLst/>
          </a:prstGeom>
          <a:solidFill>
            <a:schemeClr val="bg1"/>
          </a:solidFill>
          <a:ln>
            <a:solidFill>
              <a:schemeClr val="tx1"/>
            </a:solidFill>
          </a:ln>
        </p:spPr>
        <p:txBody>
          <a:bodyPr wrap="none" rtlCol="0">
            <a:spAutoFit/>
          </a:bodyPr>
          <a:lstStyle/>
          <a:p>
            <a:pPr algn="ctr"/>
            <a:r>
              <a:rPr lang="en-US" sz="1400" dirty="0"/>
              <a:t>Timestamp</a:t>
            </a:r>
          </a:p>
        </p:txBody>
      </p:sp>
      <p:sp>
        <p:nvSpPr>
          <p:cNvPr id="32" name="TextBox 31">
            <a:extLst>
              <a:ext uri="{FF2B5EF4-FFF2-40B4-BE49-F238E27FC236}">
                <a16:creationId xmlns:a16="http://schemas.microsoft.com/office/drawing/2014/main" id="{0F218896-BC91-2AB4-57AB-522EA4741A33}"/>
              </a:ext>
            </a:extLst>
          </p:cNvPr>
          <p:cNvSpPr txBox="1"/>
          <p:nvPr/>
        </p:nvSpPr>
        <p:spPr>
          <a:xfrm>
            <a:off x="8485381" y="5840008"/>
            <a:ext cx="380232" cy="307777"/>
          </a:xfrm>
          <a:prstGeom prst="rect">
            <a:avLst/>
          </a:prstGeom>
          <a:solidFill>
            <a:schemeClr val="bg1"/>
          </a:solidFill>
          <a:ln>
            <a:solidFill>
              <a:schemeClr val="tx1"/>
            </a:solidFill>
          </a:ln>
        </p:spPr>
        <p:txBody>
          <a:bodyPr wrap="none" rtlCol="0">
            <a:spAutoFit/>
          </a:bodyPr>
          <a:lstStyle/>
          <a:p>
            <a:pPr algn="ctr"/>
            <a:r>
              <a:rPr lang="en-US" sz="1400" dirty="0"/>
              <a:t>RR</a:t>
            </a:r>
          </a:p>
        </p:txBody>
      </p:sp>
      <p:sp>
        <p:nvSpPr>
          <p:cNvPr id="33" name="TextBox 32">
            <a:extLst>
              <a:ext uri="{FF2B5EF4-FFF2-40B4-BE49-F238E27FC236}">
                <a16:creationId xmlns:a16="http://schemas.microsoft.com/office/drawing/2014/main" id="{2E8CB7E0-C9D3-98F5-5D7A-3D65BB2C8D0D}"/>
              </a:ext>
            </a:extLst>
          </p:cNvPr>
          <p:cNvSpPr txBox="1"/>
          <p:nvPr/>
        </p:nvSpPr>
        <p:spPr>
          <a:xfrm>
            <a:off x="7767103" y="5840009"/>
            <a:ext cx="636777" cy="307777"/>
          </a:xfrm>
          <a:prstGeom prst="rect">
            <a:avLst/>
          </a:prstGeom>
          <a:solidFill>
            <a:schemeClr val="bg1"/>
          </a:solidFill>
          <a:ln>
            <a:solidFill>
              <a:schemeClr val="tx1"/>
            </a:solidFill>
          </a:ln>
        </p:spPr>
        <p:txBody>
          <a:bodyPr wrap="none" rtlCol="0">
            <a:spAutoFit/>
          </a:bodyPr>
          <a:lstStyle/>
          <a:p>
            <a:pPr algn="ctr"/>
            <a:r>
              <a:rPr lang="en-US" sz="1400" dirty="0"/>
              <a:t>Result</a:t>
            </a:r>
          </a:p>
        </p:txBody>
      </p:sp>
      <p:sp>
        <p:nvSpPr>
          <p:cNvPr id="34" name="TextBox 33">
            <a:extLst>
              <a:ext uri="{FF2B5EF4-FFF2-40B4-BE49-F238E27FC236}">
                <a16:creationId xmlns:a16="http://schemas.microsoft.com/office/drawing/2014/main" id="{DDB6D2EB-6FDC-74F5-FFCC-872AEABBA5FA}"/>
              </a:ext>
            </a:extLst>
          </p:cNvPr>
          <p:cNvSpPr txBox="1"/>
          <p:nvPr/>
        </p:nvSpPr>
        <p:spPr>
          <a:xfrm>
            <a:off x="8945550" y="5840008"/>
            <a:ext cx="567784" cy="307777"/>
          </a:xfrm>
          <a:prstGeom prst="rect">
            <a:avLst/>
          </a:prstGeom>
          <a:solidFill>
            <a:schemeClr val="bg1"/>
          </a:solidFill>
          <a:ln>
            <a:solidFill>
              <a:schemeClr val="tx1"/>
            </a:solidFill>
          </a:ln>
        </p:spPr>
        <p:txBody>
          <a:bodyPr wrap="none" rtlCol="0">
            <a:spAutoFit/>
          </a:bodyPr>
          <a:lstStyle/>
          <a:p>
            <a:pPr algn="ctr"/>
            <a:r>
              <a:rPr lang="en-US" sz="1400" dirty="0"/>
              <a:t>Units</a:t>
            </a:r>
          </a:p>
        </p:txBody>
      </p:sp>
      <p:grpSp>
        <p:nvGrpSpPr>
          <p:cNvPr id="35" name="Group 34">
            <a:extLst>
              <a:ext uri="{FF2B5EF4-FFF2-40B4-BE49-F238E27FC236}">
                <a16:creationId xmlns:a16="http://schemas.microsoft.com/office/drawing/2014/main" id="{2E4F04B6-1AE7-C20B-88EB-EDE061E729D2}"/>
              </a:ext>
            </a:extLst>
          </p:cNvPr>
          <p:cNvGrpSpPr/>
          <p:nvPr/>
        </p:nvGrpSpPr>
        <p:grpSpPr>
          <a:xfrm>
            <a:off x="6229921" y="1998465"/>
            <a:ext cx="224192" cy="237734"/>
            <a:chOff x="6229921" y="1998465"/>
            <a:chExt cx="224192" cy="237734"/>
          </a:xfrm>
        </p:grpSpPr>
        <p:cxnSp>
          <p:nvCxnSpPr>
            <p:cNvPr id="36" name="Straight Arrow Connector 35">
              <a:extLst>
                <a:ext uri="{FF2B5EF4-FFF2-40B4-BE49-F238E27FC236}">
                  <a16:creationId xmlns:a16="http://schemas.microsoft.com/office/drawing/2014/main" id="{DB6FDA72-3D73-3393-8979-2FD079E71699}"/>
                </a:ext>
              </a:extLst>
            </p:cNvPr>
            <p:cNvCxnSpPr>
              <a:stCxn id="4" idx="2"/>
            </p:cNvCxnSpPr>
            <p:nvPr/>
          </p:nvCxnSpPr>
          <p:spPr>
            <a:xfrm>
              <a:off x="6342017" y="199846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E826A4F-7A9B-E4D7-3FEC-A0D89727D588}"/>
                </a:ext>
              </a:extLst>
            </p:cNvPr>
            <p:cNvCxnSpPr>
              <a:cxnSpLocks/>
              <a:stCxn id="4" idx="2"/>
            </p:cNvCxnSpPr>
            <p:nvPr/>
          </p:nvCxnSpPr>
          <p:spPr>
            <a:xfrm flipH="1">
              <a:off x="6229921" y="199846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E80D46A-B766-C2D4-B912-2C577AD97924}"/>
                </a:ext>
              </a:extLst>
            </p:cNvPr>
            <p:cNvCxnSpPr>
              <a:cxnSpLocks/>
              <a:stCxn id="4" idx="2"/>
            </p:cNvCxnSpPr>
            <p:nvPr/>
          </p:nvCxnSpPr>
          <p:spPr>
            <a:xfrm>
              <a:off x="6342017" y="199846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E5309A3-DAB5-8B92-37DB-2B6A545B9A5F}"/>
              </a:ext>
            </a:extLst>
          </p:cNvPr>
          <p:cNvGrpSpPr/>
          <p:nvPr/>
        </p:nvGrpSpPr>
        <p:grpSpPr>
          <a:xfrm>
            <a:off x="9163158" y="1993742"/>
            <a:ext cx="224192" cy="237734"/>
            <a:chOff x="4221373" y="1719535"/>
            <a:chExt cx="224192" cy="237734"/>
          </a:xfrm>
        </p:grpSpPr>
        <p:cxnSp>
          <p:nvCxnSpPr>
            <p:cNvPr id="40" name="Straight Arrow Connector 39">
              <a:extLst>
                <a:ext uri="{FF2B5EF4-FFF2-40B4-BE49-F238E27FC236}">
                  <a16:creationId xmlns:a16="http://schemas.microsoft.com/office/drawing/2014/main" id="{6F8AFF1E-71D0-8BCA-86E1-DCCECE1B847A}"/>
                </a:ext>
              </a:extLst>
            </p:cNvPr>
            <p:cNvCxnSpPr/>
            <p:nvPr/>
          </p:nvCxnSpPr>
          <p:spPr>
            <a:xfrm>
              <a:off x="4333469"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FFDDA5B-2A56-CA7A-15EA-F9B45C95A266}"/>
                </a:ext>
              </a:extLst>
            </p:cNvPr>
            <p:cNvCxnSpPr>
              <a:cxnSpLocks/>
            </p:cNvCxnSpPr>
            <p:nvPr/>
          </p:nvCxnSpPr>
          <p:spPr>
            <a:xfrm flipH="1">
              <a:off x="4221373"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45A9F8D-9FDA-11FF-3133-97CCBDD1A3DE}"/>
                </a:ext>
              </a:extLst>
            </p:cNvPr>
            <p:cNvCxnSpPr>
              <a:cxnSpLocks/>
            </p:cNvCxnSpPr>
            <p:nvPr/>
          </p:nvCxnSpPr>
          <p:spPr>
            <a:xfrm>
              <a:off x="4333469"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2B1ABBD7-2229-1953-504A-932E765F91CC}"/>
              </a:ext>
            </a:extLst>
          </p:cNvPr>
          <p:cNvCxnSpPr>
            <a:cxnSpLocks/>
            <a:stCxn id="46" idx="2"/>
            <a:endCxn id="64" idx="0"/>
          </p:cNvCxnSpPr>
          <p:nvPr/>
        </p:nvCxnSpPr>
        <p:spPr>
          <a:xfrm>
            <a:off x="7808638" y="1320924"/>
            <a:ext cx="4690" cy="3697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F4ADB57-102E-68E4-A7C0-90236D3E75AC}"/>
              </a:ext>
            </a:extLst>
          </p:cNvPr>
          <p:cNvCxnSpPr>
            <a:cxnSpLocks/>
            <a:stCxn id="46" idx="2"/>
            <a:endCxn id="17" idx="0"/>
          </p:cNvCxnSpPr>
          <p:nvPr/>
        </p:nvCxnSpPr>
        <p:spPr>
          <a:xfrm>
            <a:off x="7808638" y="1320924"/>
            <a:ext cx="1455385" cy="365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9BEC3D2-74FB-66F2-0AC2-DF559094DC82}"/>
              </a:ext>
            </a:extLst>
          </p:cNvPr>
          <p:cNvCxnSpPr>
            <a:stCxn id="46" idx="2"/>
            <a:endCxn id="4" idx="0"/>
          </p:cNvCxnSpPr>
          <p:nvPr/>
        </p:nvCxnSpPr>
        <p:spPr>
          <a:xfrm flipH="1">
            <a:off x="6342017" y="1320924"/>
            <a:ext cx="1466621" cy="3697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8007795-9CA4-6A32-884E-63343DBEC2D3}"/>
              </a:ext>
            </a:extLst>
          </p:cNvPr>
          <p:cNvSpPr txBox="1"/>
          <p:nvPr/>
        </p:nvSpPr>
        <p:spPr>
          <a:xfrm>
            <a:off x="7384259" y="951592"/>
            <a:ext cx="848758" cy="369332"/>
          </a:xfrm>
          <a:prstGeom prst="rect">
            <a:avLst/>
          </a:prstGeom>
          <a:solidFill>
            <a:schemeClr val="bg1"/>
          </a:solidFill>
          <a:ln>
            <a:solidFill>
              <a:schemeClr val="tx1"/>
            </a:solidFill>
          </a:ln>
        </p:spPr>
        <p:txBody>
          <a:bodyPr wrap="none" rtlCol="0">
            <a:spAutoFit/>
          </a:bodyPr>
          <a:lstStyle/>
          <a:p>
            <a:pPr algn="ctr"/>
            <a:r>
              <a:rPr lang="en-US" dirty="0"/>
              <a:t>Patient</a:t>
            </a:r>
          </a:p>
        </p:txBody>
      </p:sp>
      <p:cxnSp>
        <p:nvCxnSpPr>
          <p:cNvPr id="47" name="Straight Arrow Connector 46">
            <a:extLst>
              <a:ext uri="{FF2B5EF4-FFF2-40B4-BE49-F238E27FC236}">
                <a16:creationId xmlns:a16="http://schemas.microsoft.com/office/drawing/2014/main" id="{957DEC4B-7EDF-7483-D36B-97B139C7952B}"/>
              </a:ext>
            </a:extLst>
          </p:cNvPr>
          <p:cNvCxnSpPr>
            <a:cxnSpLocks/>
            <a:stCxn id="64" idx="2"/>
            <a:endCxn id="121" idx="0"/>
          </p:cNvCxnSpPr>
          <p:nvPr/>
        </p:nvCxnSpPr>
        <p:spPr>
          <a:xfrm>
            <a:off x="7813328" y="1998466"/>
            <a:ext cx="3927" cy="465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7E53DDCF-3A7C-A201-DE9F-F1539DFD4323}"/>
              </a:ext>
            </a:extLst>
          </p:cNvPr>
          <p:cNvGrpSpPr/>
          <p:nvPr/>
        </p:nvGrpSpPr>
        <p:grpSpPr>
          <a:xfrm>
            <a:off x="5723962" y="2771666"/>
            <a:ext cx="224192" cy="237734"/>
            <a:chOff x="4213816" y="1719535"/>
            <a:chExt cx="224192" cy="237734"/>
          </a:xfrm>
        </p:grpSpPr>
        <p:cxnSp>
          <p:nvCxnSpPr>
            <p:cNvPr id="49" name="Straight Arrow Connector 48">
              <a:extLst>
                <a:ext uri="{FF2B5EF4-FFF2-40B4-BE49-F238E27FC236}">
                  <a16:creationId xmlns:a16="http://schemas.microsoft.com/office/drawing/2014/main" id="{A7E0800A-BCFD-A576-7B03-B3DC99CB0D6E}"/>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315554B-24B7-4DED-1C0F-4DAF7C701F37}"/>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F0C52CD-B890-E72F-5D14-7156CC8380BB}"/>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4170102-CC4C-C3ED-FEA9-15BBB2E7BFB3}"/>
              </a:ext>
            </a:extLst>
          </p:cNvPr>
          <p:cNvGrpSpPr/>
          <p:nvPr/>
        </p:nvGrpSpPr>
        <p:grpSpPr>
          <a:xfrm>
            <a:off x="9625900" y="2771666"/>
            <a:ext cx="224192" cy="237734"/>
            <a:chOff x="4213816" y="1719535"/>
            <a:chExt cx="224192" cy="237734"/>
          </a:xfrm>
        </p:grpSpPr>
        <p:cxnSp>
          <p:nvCxnSpPr>
            <p:cNvPr id="53" name="Straight Arrow Connector 52">
              <a:extLst>
                <a:ext uri="{FF2B5EF4-FFF2-40B4-BE49-F238E27FC236}">
                  <a16:creationId xmlns:a16="http://schemas.microsoft.com/office/drawing/2014/main" id="{1882223D-6777-C5EC-2D5C-C15963972F6C}"/>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78A2738B-E125-1A00-B00F-990B3CCCBBA4}"/>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C887134-C4AA-E13D-2986-4CF40B9B3225}"/>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a16="http://schemas.microsoft.com/office/drawing/2014/main" id="{6F03AAE7-8560-CAB6-9C58-C0C97CAD65D8}"/>
              </a:ext>
            </a:extLst>
          </p:cNvPr>
          <p:cNvCxnSpPr>
            <a:cxnSpLocks/>
            <a:stCxn id="121" idx="2"/>
            <a:endCxn id="21" idx="0"/>
          </p:cNvCxnSpPr>
          <p:nvPr/>
        </p:nvCxnSpPr>
        <p:spPr>
          <a:xfrm flipH="1">
            <a:off x="5343513" y="2771666"/>
            <a:ext cx="2473742" cy="533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7ECF6D7-4E82-386A-184A-B976B65781AE}"/>
              </a:ext>
            </a:extLst>
          </p:cNvPr>
          <p:cNvCxnSpPr>
            <a:cxnSpLocks/>
            <a:stCxn id="121" idx="2"/>
            <a:endCxn id="23" idx="0"/>
          </p:cNvCxnSpPr>
          <p:nvPr/>
        </p:nvCxnSpPr>
        <p:spPr>
          <a:xfrm flipH="1">
            <a:off x="6366193" y="2771666"/>
            <a:ext cx="1451062" cy="533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9293429-2D83-CDE8-1D81-9F0AE7EB7008}"/>
              </a:ext>
            </a:extLst>
          </p:cNvPr>
          <p:cNvCxnSpPr>
            <a:cxnSpLocks/>
            <a:stCxn id="121" idx="2"/>
            <a:endCxn id="22" idx="0"/>
          </p:cNvCxnSpPr>
          <p:nvPr/>
        </p:nvCxnSpPr>
        <p:spPr>
          <a:xfrm flipH="1">
            <a:off x="7369348" y="2771666"/>
            <a:ext cx="447907" cy="533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07777EC-E13E-DE59-B481-680EF013A7A8}"/>
              </a:ext>
            </a:extLst>
          </p:cNvPr>
          <p:cNvCxnSpPr>
            <a:cxnSpLocks/>
            <a:stCxn id="121" idx="2"/>
            <a:endCxn id="70" idx="0"/>
          </p:cNvCxnSpPr>
          <p:nvPr/>
        </p:nvCxnSpPr>
        <p:spPr>
          <a:xfrm>
            <a:off x="7817255" y="2771666"/>
            <a:ext cx="455454" cy="5330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1DEE9739-AEA6-6A73-4C0D-D9626D6550C3}"/>
              </a:ext>
            </a:extLst>
          </p:cNvPr>
          <p:cNvCxnSpPr>
            <a:cxnSpLocks/>
            <a:stCxn id="121" idx="2"/>
            <a:endCxn id="29" idx="0"/>
          </p:cNvCxnSpPr>
          <p:nvPr/>
        </p:nvCxnSpPr>
        <p:spPr>
          <a:xfrm>
            <a:off x="7817255" y="2771666"/>
            <a:ext cx="1206479" cy="533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E93872B-3949-DDF0-B180-21DD585F7A0A}"/>
              </a:ext>
            </a:extLst>
          </p:cNvPr>
          <p:cNvCxnSpPr>
            <a:cxnSpLocks/>
            <a:stCxn id="121" idx="2"/>
            <a:endCxn id="24" idx="0"/>
          </p:cNvCxnSpPr>
          <p:nvPr/>
        </p:nvCxnSpPr>
        <p:spPr>
          <a:xfrm>
            <a:off x="7817255" y="2771666"/>
            <a:ext cx="1998166" cy="533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4935F42-525E-A22C-4044-C182F8A4DAD0}"/>
              </a:ext>
            </a:extLst>
          </p:cNvPr>
          <p:cNvCxnSpPr>
            <a:cxnSpLocks/>
            <a:stCxn id="64" idx="2"/>
            <a:endCxn id="18" idx="0"/>
          </p:cNvCxnSpPr>
          <p:nvPr/>
        </p:nvCxnSpPr>
        <p:spPr>
          <a:xfrm flipH="1">
            <a:off x="5836058" y="1998466"/>
            <a:ext cx="1977270" cy="465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D8BFEDC-6652-1F8A-8E74-E8E6C46C21D8}"/>
              </a:ext>
            </a:extLst>
          </p:cNvPr>
          <p:cNvCxnSpPr>
            <a:cxnSpLocks/>
            <a:stCxn id="64" idx="2"/>
            <a:endCxn id="19" idx="0"/>
          </p:cNvCxnSpPr>
          <p:nvPr/>
        </p:nvCxnSpPr>
        <p:spPr>
          <a:xfrm>
            <a:off x="7813328" y="1998466"/>
            <a:ext cx="1924668" cy="465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7D12527-CA2F-FE9E-1B30-08C2825C49EC}"/>
              </a:ext>
            </a:extLst>
          </p:cNvPr>
          <p:cNvSpPr txBox="1"/>
          <p:nvPr/>
        </p:nvSpPr>
        <p:spPr>
          <a:xfrm>
            <a:off x="7401195" y="1690689"/>
            <a:ext cx="824265" cy="307777"/>
          </a:xfrm>
          <a:prstGeom prst="rect">
            <a:avLst/>
          </a:prstGeom>
          <a:solidFill>
            <a:schemeClr val="bg1"/>
          </a:solidFill>
          <a:ln>
            <a:solidFill>
              <a:schemeClr val="tx1"/>
            </a:solidFill>
          </a:ln>
        </p:spPr>
        <p:txBody>
          <a:bodyPr wrap="none" rtlCol="0">
            <a:spAutoFit/>
          </a:bodyPr>
          <a:lstStyle/>
          <a:p>
            <a:r>
              <a:rPr lang="en-US" sz="1400" dirty="0"/>
              <a:t>OP Visits</a:t>
            </a:r>
          </a:p>
        </p:txBody>
      </p:sp>
      <p:cxnSp>
        <p:nvCxnSpPr>
          <p:cNvPr id="65" name="Straight Arrow Connector 64">
            <a:extLst>
              <a:ext uri="{FF2B5EF4-FFF2-40B4-BE49-F238E27FC236}">
                <a16:creationId xmlns:a16="http://schemas.microsoft.com/office/drawing/2014/main" id="{469E71C0-B3C9-7AFD-A573-0875108DEF93}"/>
              </a:ext>
            </a:extLst>
          </p:cNvPr>
          <p:cNvCxnSpPr>
            <a:cxnSpLocks/>
            <a:stCxn id="70" idx="2"/>
            <a:endCxn id="25" idx="0"/>
          </p:cNvCxnSpPr>
          <p:nvPr/>
        </p:nvCxnSpPr>
        <p:spPr>
          <a:xfrm flipH="1">
            <a:off x="7047697" y="3612453"/>
            <a:ext cx="1225012" cy="5568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1313551-7335-03F2-C213-49F2D909A7F0}"/>
              </a:ext>
            </a:extLst>
          </p:cNvPr>
          <p:cNvCxnSpPr>
            <a:cxnSpLocks/>
            <a:stCxn id="70" idx="2"/>
            <a:endCxn id="133" idx="0"/>
          </p:cNvCxnSpPr>
          <p:nvPr/>
        </p:nvCxnSpPr>
        <p:spPr>
          <a:xfrm flipH="1">
            <a:off x="7745769" y="3612453"/>
            <a:ext cx="526940" cy="559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96D6214A-F6C6-DB97-5F0F-71FE8E50A61B}"/>
              </a:ext>
            </a:extLst>
          </p:cNvPr>
          <p:cNvCxnSpPr>
            <a:cxnSpLocks/>
            <a:stCxn id="70" idx="2"/>
            <a:endCxn id="26" idx="0"/>
          </p:cNvCxnSpPr>
          <p:nvPr/>
        </p:nvCxnSpPr>
        <p:spPr>
          <a:xfrm>
            <a:off x="8272709" y="3612453"/>
            <a:ext cx="203992"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F01162E-401D-EF7C-E293-9CDB8158B030}"/>
              </a:ext>
            </a:extLst>
          </p:cNvPr>
          <p:cNvCxnSpPr>
            <a:cxnSpLocks/>
            <a:stCxn id="70" idx="2"/>
            <a:endCxn id="27" idx="0"/>
          </p:cNvCxnSpPr>
          <p:nvPr/>
        </p:nvCxnSpPr>
        <p:spPr>
          <a:xfrm>
            <a:off x="8272709" y="3612453"/>
            <a:ext cx="761512"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D3D92B9-CAAC-8DD7-C0CD-6DA164C92C74}"/>
              </a:ext>
            </a:extLst>
          </p:cNvPr>
          <p:cNvCxnSpPr>
            <a:cxnSpLocks/>
            <a:stCxn id="70" idx="2"/>
            <a:endCxn id="28" idx="0"/>
          </p:cNvCxnSpPr>
          <p:nvPr/>
        </p:nvCxnSpPr>
        <p:spPr>
          <a:xfrm>
            <a:off x="8272709" y="3612453"/>
            <a:ext cx="1306528"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4750BB55-7DAB-D1D4-6E09-F2A758883D99}"/>
              </a:ext>
            </a:extLst>
          </p:cNvPr>
          <p:cNvSpPr txBox="1"/>
          <p:nvPr/>
        </p:nvSpPr>
        <p:spPr>
          <a:xfrm>
            <a:off x="8017318" y="3304676"/>
            <a:ext cx="510781" cy="307777"/>
          </a:xfrm>
          <a:prstGeom prst="rect">
            <a:avLst/>
          </a:prstGeom>
          <a:solidFill>
            <a:schemeClr val="bg1"/>
          </a:solidFill>
          <a:ln>
            <a:solidFill>
              <a:schemeClr val="tx1"/>
            </a:solidFill>
          </a:ln>
        </p:spPr>
        <p:txBody>
          <a:bodyPr wrap="none" rtlCol="0">
            <a:spAutoFit/>
          </a:bodyPr>
          <a:lstStyle/>
          <a:p>
            <a:r>
              <a:rPr lang="en-US" sz="1400" dirty="0"/>
              <a:t>Labs</a:t>
            </a:r>
          </a:p>
        </p:txBody>
      </p:sp>
      <p:grpSp>
        <p:nvGrpSpPr>
          <p:cNvPr id="71" name="Group 70">
            <a:extLst>
              <a:ext uri="{FF2B5EF4-FFF2-40B4-BE49-F238E27FC236}">
                <a16:creationId xmlns:a16="http://schemas.microsoft.com/office/drawing/2014/main" id="{50C0781C-4972-1F1D-20B0-699870A7CC3C}"/>
              </a:ext>
            </a:extLst>
          </p:cNvPr>
          <p:cNvGrpSpPr/>
          <p:nvPr/>
        </p:nvGrpSpPr>
        <p:grpSpPr>
          <a:xfrm>
            <a:off x="5290282" y="3612452"/>
            <a:ext cx="224192" cy="237734"/>
            <a:chOff x="4213816" y="1719535"/>
            <a:chExt cx="224192" cy="237734"/>
          </a:xfrm>
        </p:grpSpPr>
        <p:cxnSp>
          <p:nvCxnSpPr>
            <p:cNvPr id="72" name="Straight Arrow Connector 71">
              <a:extLst>
                <a:ext uri="{FF2B5EF4-FFF2-40B4-BE49-F238E27FC236}">
                  <a16:creationId xmlns:a16="http://schemas.microsoft.com/office/drawing/2014/main" id="{9ED6319A-38BB-AAA7-F5B5-F80EF0E41D30}"/>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89FF15D-610E-254D-CEB6-AA09EFFC0A9E}"/>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79B855B-3392-CECF-0BB6-6AAC98A4EF11}"/>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8A682AA0-0C66-E251-79CE-23D40571B79F}"/>
              </a:ext>
            </a:extLst>
          </p:cNvPr>
          <p:cNvGrpSpPr/>
          <p:nvPr/>
        </p:nvGrpSpPr>
        <p:grpSpPr>
          <a:xfrm>
            <a:off x="6245406" y="3612452"/>
            <a:ext cx="224192" cy="237734"/>
            <a:chOff x="4213816" y="1719535"/>
            <a:chExt cx="224192" cy="237734"/>
          </a:xfrm>
        </p:grpSpPr>
        <p:cxnSp>
          <p:nvCxnSpPr>
            <p:cNvPr id="76" name="Straight Arrow Connector 75">
              <a:extLst>
                <a:ext uri="{FF2B5EF4-FFF2-40B4-BE49-F238E27FC236}">
                  <a16:creationId xmlns:a16="http://schemas.microsoft.com/office/drawing/2014/main" id="{781B7D4C-5AF0-FBB7-C9F8-CA675E252FEE}"/>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3EB279B-E5D6-D306-11CE-840560CE8C61}"/>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A2F1CAE-2940-26AB-583F-6F996780A441}"/>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1C264F62-6580-BCF3-41FB-9AF76A380202}"/>
              </a:ext>
            </a:extLst>
          </p:cNvPr>
          <p:cNvGrpSpPr/>
          <p:nvPr/>
        </p:nvGrpSpPr>
        <p:grpSpPr>
          <a:xfrm>
            <a:off x="7259578" y="3612452"/>
            <a:ext cx="224192" cy="237734"/>
            <a:chOff x="4213816" y="1719535"/>
            <a:chExt cx="224192" cy="237734"/>
          </a:xfrm>
        </p:grpSpPr>
        <p:cxnSp>
          <p:nvCxnSpPr>
            <p:cNvPr id="80" name="Straight Arrow Connector 79">
              <a:extLst>
                <a:ext uri="{FF2B5EF4-FFF2-40B4-BE49-F238E27FC236}">
                  <a16:creationId xmlns:a16="http://schemas.microsoft.com/office/drawing/2014/main" id="{B4CAB532-49FA-A0B3-013B-86C400999227}"/>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9240D5E-37C0-1EAD-ECF9-2DB60123AEFC}"/>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8603CF3-DF54-2A8F-5A99-5FE3F116070E}"/>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3B4550C3-929F-13B3-BD77-3AEFD86676B3}"/>
              </a:ext>
            </a:extLst>
          </p:cNvPr>
          <p:cNvGrpSpPr/>
          <p:nvPr/>
        </p:nvGrpSpPr>
        <p:grpSpPr>
          <a:xfrm>
            <a:off x="8911637" y="3615644"/>
            <a:ext cx="224192" cy="237734"/>
            <a:chOff x="4213816" y="1719535"/>
            <a:chExt cx="224192" cy="237734"/>
          </a:xfrm>
        </p:grpSpPr>
        <p:cxnSp>
          <p:nvCxnSpPr>
            <p:cNvPr id="84" name="Straight Arrow Connector 83">
              <a:extLst>
                <a:ext uri="{FF2B5EF4-FFF2-40B4-BE49-F238E27FC236}">
                  <a16:creationId xmlns:a16="http://schemas.microsoft.com/office/drawing/2014/main" id="{306D2CFB-093B-5E36-A62B-18A6B8F1BF9B}"/>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434FB401-60B2-E927-6DF5-C18272462D74}"/>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04D04AA-B25F-D65E-A941-5A0E8F918C59}"/>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767A22C0-C74A-F5D2-0C84-1B7EFAC4F795}"/>
              </a:ext>
            </a:extLst>
          </p:cNvPr>
          <p:cNvGrpSpPr/>
          <p:nvPr/>
        </p:nvGrpSpPr>
        <p:grpSpPr>
          <a:xfrm>
            <a:off x="9703325" y="3612452"/>
            <a:ext cx="224192" cy="237734"/>
            <a:chOff x="4213816" y="1719535"/>
            <a:chExt cx="224192" cy="237734"/>
          </a:xfrm>
        </p:grpSpPr>
        <p:cxnSp>
          <p:nvCxnSpPr>
            <p:cNvPr id="88" name="Straight Arrow Connector 87">
              <a:extLst>
                <a:ext uri="{FF2B5EF4-FFF2-40B4-BE49-F238E27FC236}">
                  <a16:creationId xmlns:a16="http://schemas.microsoft.com/office/drawing/2014/main" id="{67AB7D81-57A9-B67F-9450-E87C589AAE9F}"/>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AEEE0C8-8A37-EAE8-E728-DF83BFBF9860}"/>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32D4F8CD-B30C-AB11-8066-35AA45397F0A}"/>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1E56A0C0-01D7-132E-52DD-398EDEA92C16}"/>
              </a:ext>
            </a:extLst>
          </p:cNvPr>
          <p:cNvGrpSpPr/>
          <p:nvPr/>
        </p:nvGrpSpPr>
        <p:grpSpPr>
          <a:xfrm>
            <a:off x="6237478" y="1998465"/>
            <a:ext cx="224192" cy="237734"/>
            <a:chOff x="4221373" y="1719535"/>
            <a:chExt cx="224192" cy="237734"/>
          </a:xfrm>
        </p:grpSpPr>
        <p:cxnSp>
          <p:nvCxnSpPr>
            <p:cNvPr id="92" name="Straight Arrow Connector 91">
              <a:extLst>
                <a:ext uri="{FF2B5EF4-FFF2-40B4-BE49-F238E27FC236}">
                  <a16:creationId xmlns:a16="http://schemas.microsoft.com/office/drawing/2014/main" id="{51ADD580-A702-48C0-5EF1-97D14489C3E0}"/>
                </a:ext>
              </a:extLst>
            </p:cNvPr>
            <p:cNvCxnSpPr/>
            <p:nvPr/>
          </p:nvCxnSpPr>
          <p:spPr>
            <a:xfrm>
              <a:off x="4333469"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9B2CF98-153A-BADB-8137-EB3B76FD604F}"/>
                </a:ext>
              </a:extLst>
            </p:cNvPr>
            <p:cNvCxnSpPr>
              <a:cxnSpLocks/>
            </p:cNvCxnSpPr>
            <p:nvPr/>
          </p:nvCxnSpPr>
          <p:spPr>
            <a:xfrm flipH="1">
              <a:off x="4221373"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DE0AFAB-CB22-FAC5-3F48-89F5B6FFF984}"/>
                </a:ext>
              </a:extLst>
            </p:cNvPr>
            <p:cNvCxnSpPr>
              <a:cxnSpLocks/>
            </p:cNvCxnSpPr>
            <p:nvPr/>
          </p:nvCxnSpPr>
          <p:spPr>
            <a:xfrm>
              <a:off x="4333469"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B0130EA9-3EB0-1038-E927-38EB0ED063D0}"/>
              </a:ext>
            </a:extLst>
          </p:cNvPr>
          <p:cNvSpPr txBox="1"/>
          <p:nvPr/>
        </p:nvSpPr>
        <p:spPr>
          <a:xfrm>
            <a:off x="8462907" y="4998908"/>
            <a:ext cx="701602" cy="307777"/>
          </a:xfrm>
          <a:prstGeom prst="rect">
            <a:avLst/>
          </a:prstGeom>
          <a:solidFill>
            <a:schemeClr val="bg1"/>
          </a:solidFill>
          <a:ln>
            <a:solidFill>
              <a:schemeClr val="tx1"/>
            </a:solidFill>
          </a:ln>
        </p:spPr>
        <p:txBody>
          <a:bodyPr wrap="square" rtlCol="0">
            <a:spAutoFit/>
          </a:bodyPr>
          <a:lstStyle/>
          <a:p>
            <a:pPr algn="ctr"/>
            <a:r>
              <a:rPr lang="en-US" sz="1400" dirty="0"/>
              <a:t>Test3</a:t>
            </a:r>
          </a:p>
        </p:txBody>
      </p:sp>
      <p:sp>
        <p:nvSpPr>
          <p:cNvPr id="96" name="TextBox 95">
            <a:extLst>
              <a:ext uri="{FF2B5EF4-FFF2-40B4-BE49-F238E27FC236}">
                <a16:creationId xmlns:a16="http://schemas.microsoft.com/office/drawing/2014/main" id="{6076C84E-4C91-A544-6B61-669BB1E4823E}"/>
              </a:ext>
            </a:extLst>
          </p:cNvPr>
          <p:cNvSpPr txBox="1"/>
          <p:nvPr/>
        </p:nvSpPr>
        <p:spPr>
          <a:xfrm>
            <a:off x="10020605" y="2504855"/>
            <a:ext cx="343364" cy="369332"/>
          </a:xfrm>
          <a:prstGeom prst="rect">
            <a:avLst/>
          </a:prstGeom>
          <a:noFill/>
        </p:spPr>
        <p:txBody>
          <a:bodyPr wrap="none" rtlCol="0">
            <a:spAutoFit/>
          </a:bodyPr>
          <a:lstStyle/>
          <a:p>
            <a:r>
              <a:rPr lang="en-US" dirty="0"/>
              <a:t>…</a:t>
            </a:r>
          </a:p>
        </p:txBody>
      </p:sp>
      <p:sp>
        <p:nvSpPr>
          <p:cNvPr id="97" name="TextBox 96">
            <a:extLst>
              <a:ext uri="{FF2B5EF4-FFF2-40B4-BE49-F238E27FC236}">
                <a16:creationId xmlns:a16="http://schemas.microsoft.com/office/drawing/2014/main" id="{1F27EF5B-C30F-F61A-D187-77480549162F}"/>
              </a:ext>
            </a:extLst>
          </p:cNvPr>
          <p:cNvSpPr txBox="1"/>
          <p:nvPr/>
        </p:nvSpPr>
        <p:spPr>
          <a:xfrm>
            <a:off x="9164509" y="5036098"/>
            <a:ext cx="343364" cy="369332"/>
          </a:xfrm>
          <a:prstGeom prst="rect">
            <a:avLst/>
          </a:prstGeom>
          <a:noFill/>
        </p:spPr>
        <p:txBody>
          <a:bodyPr wrap="none" rtlCol="0">
            <a:spAutoFit/>
          </a:bodyPr>
          <a:lstStyle/>
          <a:p>
            <a:r>
              <a:rPr lang="en-US" dirty="0"/>
              <a:t>…</a:t>
            </a:r>
          </a:p>
        </p:txBody>
      </p:sp>
      <p:grpSp>
        <p:nvGrpSpPr>
          <p:cNvPr id="98" name="Group 97">
            <a:extLst>
              <a:ext uri="{FF2B5EF4-FFF2-40B4-BE49-F238E27FC236}">
                <a16:creationId xmlns:a16="http://schemas.microsoft.com/office/drawing/2014/main" id="{DACB9DD7-6264-08CC-6FE4-39208E2AFF9D}"/>
              </a:ext>
            </a:extLst>
          </p:cNvPr>
          <p:cNvGrpSpPr/>
          <p:nvPr/>
        </p:nvGrpSpPr>
        <p:grpSpPr>
          <a:xfrm>
            <a:off x="6938504" y="4480986"/>
            <a:ext cx="224192" cy="237734"/>
            <a:chOff x="4213816" y="1719535"/>
            <a:chExt cx="224192" cy="237734"/>
          </a:xfrm>
        </p:grpSpPr>
        <p:cxnSp>
          <p:nvCxnSpPr>
            <p:cNvPr id="99" name="Straight Arrow Connector 98">
              <a:extLst>
                <a:ext uri="{FF2B5EF4-FFF2-40B4-BE49-F238E27FC236}">
                  <a16:creationId xmlns:a16="http://schemas.microsoft.com/office/drawing/2014/main" id="{721D17D6-1F6B-D581-E345-776EB80B799A}"/>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E0954BA-AB91-85EC-DFC3-DE1EC84F900F}"/>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72797C6B-1B4D-3CCD-2EE5-D920AF22535C}"/>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58F24542-A20A-17F5-0765-D8EB9436C150}"/>
              </a:ext>
            </a:extLst>
          </p:cNvPr>
          <p:cNvGrpSpPr/>
          <p:nvPr/>
        </p:nvGrpSpPr>
        <p:grpSpPr>
          <a:xfrm>
            <a:off x="8383656" y="4473429"/>
            <a:ext cx="224192" cy="237734"/>
            <a:chOff x="4213816" y="1719535"/>
            <a:chExt cx="224192" cy="237734"/>
          </a:xfrm>
        </p:grpSpPr>
        <p:cxnSp>
          <p:nvCxnSpPr>
            <p:cNvPr id="103" name="Straight Arrow Connector 102">
              <a:extLst>
                <a:ext uri="{FF2B5EF4-FFF2-40B4-BE49-F238E27FC236}">
                  <a16:creationId xmlns:a16="http://schemas.microsoft.com/office/drawing/2014/main" id="{60C088FE-A44C-FA34-574D-F793F002CCA9}"/>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54C76892-B0FA-80D4-F90B-B2AA08A2BAF1}"/>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3A3EFFF-C94D-8B35-7304-C59953FB9D4D}"/>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3F8DDAF6-4F52-B228-3E57-BF4553671348}"/>
              </a:ext>
            </a:extLst>
          </p:cNvPr>
          <p:cNvGrpSpPr/>
          <p:nvPr/>
        </p:nvGrpSpPr>
        <p:grpSpPr>
          <a:xfrm>
            <a:off x="8932418" y="4473429"/>
            <a:ext cx="224192" cy="237734"/>
            <a:chOff x="4213816" y="1719535"/>
            <a:chExt cx="224192" cy="237734"/>
          </a:xfrm>
        </p:grpSpPr>
        <p:cxnSp>
          <p:nvCxnSpPr>
            <p:cNvPr id="107" name="Straight Arrow Connector 106">
              <a:extLst>
                <a:ext uri="{FF2B5EF4-FFF2-40B4-BE49-F238E27FC236}">
                  <a16:creationId xmlns:a16="http://schemas.microsoft.com/office/drawing/2014/main" id="{68E65EC3-7197-53AA-A1E4-66FB6FC99718}"/>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0940146-BED6-4C3F-134D-D90DBE5FC4FB}"/>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7F52FC2-6F5C-7359-F9AC-F54F9E5B83F7}"/>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81ABE1CC-9FF1-C731-2AC6-A258A2FE354F}"/>
              </a:ext>
            </a:extLst>
          </p:cNvPr>
          <p:cNvGrpSpPr/>
          <p:nvPr/>
        </p:nvGrpSpPr>
        <p:grpSpPr>
          <a:xfrm>
            <a:off x="9463790" y="4480986"/>
            <a:ext cx="224192" cy="237734"/>
            <a:chOff x="4213816" y="1719535"/>
            <a:chExt cx="224192" cy="237734"/>
          </a:xfrm>
        </p:grpSpPr>
        <p:cxnSp>
          <p:nvCxnSpPr>
            <p:cNvPr id="111" name="Straight Arrow Connector 110">
              <a:extLst>
                <a:ext uri="{FF2B5EF4-FFF2-40B4-BE49-F238E27FC236}">
                  <a16:creationId xmlns:a16="http://schemas.microsoft.com/office/drawing/2014/main" id="{F8C18BBB-C30D-AE08-606F-E71B61490AF7}"/>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77836A4E-D47C-8689-F623-9B933D44F1DE}"/>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F674675-F818-0CAA-3019-B2F746B0B2CF}"/>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a:extLst>
              <a:ext uri="{FF2B5EF4-FFF2-40B4-BE49-F238E27FC236}">
                <a16:creationId xmlns:a16="http://schemas.microsoft.com/office/drawing/2014/main" id="{27A3E907-4C88-B9DE-03EE-060F66C26587}"/>
              </a:ext>
            </a:extLst>
          </p:cNvPr>
          <p:cNvCxnSpPr>
            <a:cxnSpLocks/>
            <a:stCxn id="133" idx="2"/>
            <a:endCxn id="30" idx="0"/>
          </p:cNvCxnSpPr>
          <p:nvPr/>
        </p:nvCxnSpPr>
        <p:spPr>
          <a:xfrm flipH="1">
            <a:off x="6731244" y="4479588"/>
            <a:ext cx="1014525" cy="5213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0B4A2C0B-3807-6702-4CF9-2D183CB3D411}"/>
              </a:ext>
            </a:extLst>
          </p:cNvPr>
          <p:cNvSpPr txBox="1"/>
          <p:nvPr/>
        </p:nvSpPr>
        <p:spPr>
          <a:xfrm>
            <a:off x="10224233" y="3304674"/>
            <a:ext cx="859338" cy="307777"/>
          </a:xfrm>
          <a:prstGeom prst="rect">
            <a:avLst/>
          </a:prstGeom>
          <a:solidFill>
            <a:schemeClr val="bg1"/>
          </a:solidFill>
          <a:ln>
            <a:solidFill>
              <a:schemeClr val="tx1"/>
            </a:solidFill>
          </a:ln>
        </p:spPr>
        <p:txBody>
          <a:bodyPr wrap="none" rtlCol="0">
            <a:spAutoFit/>
          </a:bodyPr>
          <a:lstStyle/>
          <a:p>
            <a:r>
              <a:rPr lang="en-US" sz="1400" dirty="0"/>
              <a:t>Physician</a:t>
            </a:r>
          </a:p>
        </p:txBody>
      </p:sp>
      <p:grpSp>
        <p:nvGrpSpPr>
          <p:cNvPr id="116" name="Group 115">
            <a:extLst>
              <a:ext uri="{FF2B5EF4-FFF2-40B4-BE49-F238E27FC236}">
                <a16:creationId xmlns:a16="http://schemas.microsoft.com/office/drawing/2014/main" id="{D79AB39C-5A6E-9ABE-E6B3-A46BBD988032}"/>
              </a:ext>
            </a:extLst>
          </p:cNvPr>
          <p:cNvGrpSpPr/>
          <p:nvPr/>
        </p:nvGrpSpPr>
        <p:grpSpPr>
          <a:xfrm>
            <a:off x="10541806" y="3612452"/>
            <a:ext cx="224192" cy="237734"/>
            <a:chOff x="4213816" y="1719535"/>
            <a:chExt cx="224192" cy="237734"/>
          </a:xfrm>
        </p:grpSpPr>
        <p:cxnSp>
          <p:nvCxnSpPr>
            <p:cNvPr id="117" name="Straight Arrow Connector 116">
              <a:extLst>
                <a:ext uri="{FF2B5EF4-FFF2-40B4-BE49-F238E27FC236}">
                  <a16:creationId xmlns:a16="http://schemas.microsoft.com/office/drawing/2014/main" id="{92817A73-6D36-87BC-7A69-A91E5FF369EA}"/>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E6CBDF7-B6F5-55A0-360E-B1659BC0D435}"/>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12E42EF3-D2A1-67E7-56E9-DF8CA6705085}"/>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0" name="Straight Arrow Connector 119">
            <a:extLst>
              <a:ext uri="{FF2B5EF4-FFF2-40B4-BE49-F238E27FC236}">
                <a16:creationId xmlns:a16="http://schemas.microsoft.com/office/drawing/2014/main" id="{DD7F88CB-8337-ED8B-08A7-35748187CD5D}"/>
              </a:ext>
            </a:extLst>
          </p:cNvPr>
          <p:cNvCxnSpPr>
            <a:cxnSpLocks/>
            <a:stCxn id="121" idx="2"/>
            <a:endCxn id="115" idx="0"/>
          </p:cNvCxnSpPr>
          <p:nvPr/>
        </p:nvCxnSpPr>
        <p:spPr>
          <a:xfrm>
            <a:off x="7817255" y="2771666"/>
            <a:ext cx="2836647" cy="533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05F996CF-06F5-9BCE-4F11-BC4452DA2985}"/>
              </a:ext>
            </a:extLst>
          </p:cNvPr>
          <p:cNvSpPr txBox="1"/>
          <p:nvPr/>
        </p:nvSpPr>
        <p:spPr>
          <a:xfrm>
            <a:off x="7520539" y="2463889"/>
            <a:ext cx="593432" cy="307777"/>
          </a:xfrm>
          <a:prstGeom prst="rect">
            <a:avLst/>
          </a:prstGeom>
          <a:solidFill>
            <a:schemeClr val="bg1"/>
          </a:solidFill>
          <a:ln>
            <a:solidFill>
              <a:schemeClr val="tx1"/>
            </a:solidFill>
          </a:ln>
        </p:spPr>
        <p:txBody>
          <a:bodyPr wrap="none" rtlCol="0">
            <a:spAutoFit/>
          </a:bodyPr>
          <a:lstStyle/>
          <a:p>
            <a:r>
              <a:rPr lang="en-US" sz="1400" dirty="0"/>
              <a:t>Visit2</a:t>
            </a:r>
          </a:p>
        </p:txBody>
      </p:sp>
      <p:cxnSp>
        <p:nvCxnSpPr>
          <p:cNvPr id="122" name="Straight Arrow Connector 121">
            <a:extLst>
              <a:ext uri="{FF2B5EF4-FFF2-40B4-BE49-F238E27FC236}">
                <a16:creationId xmlns:a16="http://schemas.microsoft.com/office/drawing/2014/main" id="{1D23C8FE-EA45-EDB5-2B4B-8BC429DA60C9}"/>
              </a:ext>
            </a:extLst>
          </p:cNvPr>
          <p:cNvCxnSpPr>
            <a:cxnSpLocks/>
            <a:stCxn id="133" idx="2"/>
            <a:endCxn id="139" idx="0"/>
          </p:cNvCxnSpPr>
          <p:nvPr/>
        </p:nvCxnSpPr>
        <p:spPr>
          <a:xfrm flipH="1">
            <a:off x="7734691" y="4479588"/>
            <a:ext cx="11078" cy="5213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5A591288-51DD-D78D-77B4-5BF451980D6F}"/>
              </a:ext>
            </a:extLst>
          </p:cNvPr>
          <p:cNvCxnSpPr>
            <a:cxnSpLocks/>
            <a:stCxn id="133" idx="2"/>
            <a:endCxn id="95" idx="0"/>
          </p:cNvCxnSpPr>
          <p:nvPr/>
        </p:nvCxnSpPr>
        <p:spPr>
          <a:xfrm>
            <a:off x="7745769" y="4479588"/>
            <a:ext cx="1067939" cy="5193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428E232-9933-2FE4-FE50-D9F84C1D57F0}"/>
              </a:ext>
            </a:extLst>
          </p:cNvPr>
          <p:cNvSpPr txBox="1"/>
          <p:nvPr/>
        </p:nvSpPr>
        <p:spPr>
          <a:xfrm>
            <a:off x="5990992" y="5840007"/>
            <a:ext cx="610232" cy="307777"/>
          </a:xfrm>
          <a:prstGeom prst="rect">
            <a:avLst/>
          </a:prstGeom>
          <a:solidFill>
            <a:schemeClr val="bg1"/>
          </a:solidFill>
          <a:ln>
            <a:solidFill>
              <a:schemeClr val="tx1"/>
            </a:solidFill>
          </a:ln>
        </p:spPr>
        <p:txBody>
          <a:bodyPr wrap="none" rtlCol="0">
            <a:spAutoFit/>
          </a:bodyPr>
          <a:lstStyle/>
          <a:p>
            <a:pPr algn="ctr"/>
            <a:r>
              <a:rPr lang="en-US" sz="1400" dirty="0"/>
              <a:t>Order</a:t>
            </a:r>
          </a:p>
        </p:txBody>
      </p:sp>
      <p:grpSp>
        <p:nvGrpSpPr>
          <p:cNvPr id="125" name="Group 124">
            <a:extLst>
              <a:ext uri="{FF2B5EF4-FFF2-40B4-BE49-F238E27FC236}">
                <a16:creationId xmlns:a16="http://schemas.microsoft.com/office/drawing/2014/main" id="{57A36A7A-E97F-A800-0DEB-9D492EA4018E}"/>
              </a:ext>
            </a:extLst>
          </p:cNvPr>
          <p:cNvGrpSpPr/>
          <p:nvPr/>
        </p:nvGrpSpPr>
        <p:grpSpPr>
          <a:xfrm>
            <a:off x="6637361" y="5312402"/>
            <a:ext cx="224192" cy="237734"/>
            <a:chOff x="4213816" y="1719535"/>
            <a:chExt cx="224192" cy="237734"/>
          </a:xfrm>
        </p:grpSpPr>
        <p:cxnSp>
          <p:nvCxnSpPr>
            <p:cNvPr id="126" name="Straight Arrow Connector 125">
              <a:extLst>
                <a:ext uri="{FF2B5EF4-FFF2-40B4-BE49-F238E27FC236}">
                  <a16:creationId xmlns:a16="http://schemas.microsoft.com/office/drawing/2014/main" id="{59556D34-49AA-B8DC-8A58-15A7E17AB773}"/>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E2BCD778-9334-59CB-6D05-B03D5204FE5C}"/>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66AD7414-E892-04A7-5B22-A0C802EDDB39}"/>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CF907D12-860E-AD43-8AF5-0E09B7AF44BE}"/>
              </a:ext>
            </a:extLst>
          </p:cNvPr>
          <p:cNvGrpSpPr/>
          <p:nvPr/>
        </p:nvGrpSpPr>
        <p:grpSpPr>
          <a:xfrm>
            <a:off x="8684989" y="5312402"/>
            <a:ext cx="224192" cy="237734"/>
            <a:chOff x="4213816" y="1719535"/>
            <a:chExt cx="224192" cy="237734"/>
          </a:xfrm>
        </p:grpSpPr>
        <p:cxnSp>
          <p:nvCxnSpPr>
            <p:cNvPr id="130" name="Straight Arrow Connector 129">
              <a:extLst>
                <a:ext uri="{FF2B5EF4-FFF2-40B4-BE49-F238E27FC236}">
                  <a16:creationId xmlns:a16="http://schemas.microsoft.com/office/drawing/2014/main" id="{F9A0D96E-A205-8565-280F-9B1465C641A9}"/>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02EEC0AA-D8C4-DC55-C3D8-53DB29D1B093}"/>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630544A-1E00-EC46-1852-5E61B67B0EF6}"/>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0C14609C-DFA1-82BD-DE7C-A6908B5C5B41}"/>
              </a:ext>
            </a:extLst>
          </p:cNvPr>
          <p:cNvSpPr txBox="1"/>
          <p:nvPr/>
        </p:nvSpPr>
        <p:spPr>
          <a:xfrm>
            <a:off x="7336041" y="4171811"/>
            <a:ext cx="819455" cy="307777"/>
          </a:xfrm>
          <a:prstGeom prst="rect">
            <a:avLst/>
          </a:prstGeom>
          <a:solidFill>
            <a:schemeClr val="bg1"/>
          </a:solidFill>
          <a:ln>
            <a:solidFill>
              <a:schemeClr val="tx1"/>
            </a:solidFill>
          </a:ln>
        </p:spPr>
        <p:txBody>
          <a:bodyPr wrap="none" rtlCol="0">
            <a:spAutoFit/>
          </a:bodyPr>
          <a:lstStyle/>
          <a:p>
            <a:pPr algn="ctr"/>
            <a:r>
              <a:rPr lang="en-US" sz="1400" dirty="0"/>
              <a:t>Med Lab</a:t>
            </a:r>
          </a:p>
        </p:txBody>
      </p:sp>
      <p:cxnSp>
        <p:nvCxnSpPr>
          <p:cNvPr id="134" name="Straight Arrow Connector 133">
            <a:extLst>
              <a:ext uri="{FF2B5EF4-FFF2-40B4-BE49-F238E27FC236}">
                <a16:creationId xmlns:a16="http://schemas.microsoft.com/office/drawing/2014/main" id="{F88B6881-398D-7228-4CE4-C6AC7D9C2647}"/>
              </a:ext>
            </a:extLst>
          </p:cNvPr>
          <p:cNvCxnSpPr>
            <a:cxnSpLocks/>
            <a:stCxn id="139" idx="2"/>
            <a:endCxn id="124" idx="0"/>
          </p:cNvCxnSpPr>
          <p:nvPr/>
        </p:nvCxnSpPr>
        <p:spPr>
          <a:xfrm flipH="1">
            <a:off x="6296108" y="5308667"/>
            <a:ext cx="1438583" cy="531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02230E39-10C4-466B-9C8D-6354D2CB4A7A}"/>
              </a:ext>
            </a:extLst>
          </p:cNvPr>
          <p:cNvCxnSpPr>
            <a:cxnSpLocks/>
            <a:stCxn id="139" idx="2"/>
            <a:endCxn id="31" idx="0"/>
          </p:cNvCxnSpPr>
          <p:nvPr/>
        </p:nvCxnSpPr>
        <p:spPr>
          <a:xfrm flipH="1">
            <a:off x="7180729" y="5308667"/>
            <a:ext cx="553962" cy="5313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9B5B18B7-336C-EE9C-7E08-2F0C8D520452}"/>
              </a:ext>
            </a:extLst>
          </p:cNvPr>
          <p:cNvCxnSpPr>
            <a:cxnSpLocks/>
            <a:stCxn id="139" idx="2"/>
            <a:endCxn id="33" idx="0"/>
          </p:cNvCxnSpPr>
          <p:nvPr/>
        </p:nvCxnSpPr>
        <p:spPr>
          <a:xfrm>
            <a:off x="7734691" y="5308667"/>
            <a:ext cx="350801" cy="5313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FE86119-FCE1-848C-2F7B-F6A9933144E2}"/>
              </a:ext>
            </a:extLst>
          </p:cNvPr>
          <p:cNvCxnSpPr>
            <a:cxnSpLocks/>
            <a:stCxn id="139" idx="2"/>
            <a:endCxn id="32" idx="0"/>
          </p:cNvCxnSpPr>
          <p:nvPr/>
        </p:nvCxnSpPr>
        <p:spPr>
          <a:xfrm>
            <a:off x="7734691" y="5308667"/>
            <a:ext cx="940806" cy="5313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5AE5D50-787B-D805-9D3B-8DA0C08E04DB}"/>
              </a:ext>
            </a:extLst>
          </p:cNvPr>
          <p:cNvCxnSpPr>
            <a:cxnSpLocks/>
            <a:stCxn id="139" idx="2"/>
            <a:endCxn id="34" idx="0"/>
          </p:cNvCxnSpPr>
          <p:nvPr/>
        </p:nvCxnSpPr>
        <p:spPr>
          <a:xfrm>
            <a:off x="7734691" y="5308667"/>
            <a:ext cx="1494751" cy="5313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A5D9C14-3CA8-CA63-9D6B-5AC5245ECD95}"/>
              </a:ext>
            </a:extLst>
          </p:cNvPr>
          <p:cNvSpPr txBox="1"/>
          <p:nvPr/>
        </p:nvSpPr>
        <p:spPr>
          <a:xfrm>
            <a:off x="7383890" y="5000890"/>
            <a:ext cx="701602" cy="307777"/>
          </a:xfrm>
          <a:prstGeom prst="rect">
            <a:avLst/>
          </a:prstGeom>
          <a:solidFill>
            <a:schemeClr val="bg1"/>
          </a:solidFill>
          <a:ln>
            <a:solidFill>
              <a:schemeClr val="tx1"/>
            </a:solidFill>
          </a:ln>
        </p:spPr>
        <p:txBody>
          <a:bodyPr wrap="square" rtlCol="0">
            <a:spAutoFit/>
          </a:bodyPr>
          <a:lstStyle/>
          <a:p>
            <a:pPr algn="ctr"/>
            <a:r>
              <a:rPr lang="en-US" sz="1400" dirty="0"/>
              <a:t>Test2</a:t>
            </a:r>
          </a:p>
        </p:txBody>
      </p:sp>
      <p:sp>
        <p:nvSpPr>
          <p:cNvPr id="140" name="TextBox 139">
            <a:extLst>
              <a:ext uri="{FF2B5EF4-FFF2-40B4-BE49-F238E27FC236}">
                <a16:creationId xmlns:a16="http://schemas.microsoft.com/office/drawing/2014/main" id="{289FD8FD-C1E0-DFE0-74C9-4A61F9455EC2}"/>
              </a:ext>
            </a:extLst>
          </p:cNvPr>
          <p:cNvSpPr txBox="1"/>
          <p:nvPr/>
        </p:nvSpPr>
        <p:spPr>
          <a:xfrm>
            <a:off x="9096543" y="6443863"/>
            <a:ext cx="2785827" cy="276999"/>
          </a:xfrm>
          <a:prstGeom prst="rect">
            <a:avLst/>
          </a:prstGeom>
          <a:noFill/>
        </p:spPr>
        <p:txBody>
          <a:bodyPr wrap="none" rtlCol="0">
            <a:spAutoFit/>
          </a:bodyPr>
          <a:lstStyle/>
          <a:p>
            <a:r>
              <a:rPr lang="en-US" sz="1200" dirty="0"/>
              <a:t>Based on http://</a:t>
            </a:r>
            <a:r>
              <a:rPr lang="en-US" sz="1200" dirty="0" err="1"/>
              <a:t>www.cs.uni.edu</a:t>
            </a:r>
            <a:r>
              <a:rPr lang="en-US" sz="1200" dirty="0"/>
              <a:t>/~</a:t>
            </a:r>
            <a:r>
              <a:rPr lang="en-US" sz="1200" dirty="0" err="1"/>
              <a:t>okane</a:t>
            </a:r>
            <a:r>
              <a:rPr lang="en-US" sz="1200" dirty="0"/>
              <a:t>/</a:t>
            </a:r>
          </a:p>
        </p:txBody>
      </p:sp>
    </p:spTree>
    <p:extLst>
      <p:ext uri="{BB962C8B-B14F-4D97-AF65-F5344CB8AC3E}">
        <p14:creationId xmlns:p14="http://schemas.microsoft.com/office/powerpoint/2010/main" val="1165362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D9820-D312-877B-6DDF-D402CECAE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6685DA-7B58-75AF-4D5A-3ACB2C6ACB74}"/>
              </a:ext>
            </a:extLst>
          </p:cNvPr>
          <p:cNvSpPr>
            <a:spLocks noGrp="1"/>
          </p:cNvSpPr>
          <p:nvPr>
            <p:ph type="title"/>
          </p:nvPr>
        </p:nvSpPr>
        <p:spPr>
          <a:xfrm>
            <a:off x="838200" y="365125"/>
            <a:ext cx="5724646" cy="1325563"/>
          </a:xfrm>
        </p:spPr>
        <p:txBody>
          <a:bodyPr/>
          <a:lstStyle/>
          <a:p>
            <a:r>
              <a:rPr lang="en-US" b="1" dirty="0"/>
              <a:t>Hierarchical databases</a:t>
            </a:r>
          </a:p>
        </p:txBody>
      </p:sp>
      <p:sp>
        <p:nvSpPr>
          <p:cNvPr id="3" name="Content Placeholder 2">
            <a:extLst>
              <a:ext uri="{FF2B5EF4-FFF2-40B4-BE49-F238E27FC236}">
                <a16:creationId xmlns:a16="http://schemas.microsoft.com/office/drawing/2014/main" id="{B6D3708E-2A59-338E-4E75-F7C3A7640770}"/>
              </a:ext>
            </a:extLst>
          </p:cNvPr>
          <p:cNvSpPr>
            <a:spLocks noGrp="1"/>
          </p:cNvSpPr>
          <p:nvPr>
            <p:ph idx="1"/>
          </p:nvPr>
        </p:nvSpPr>
        <p:spPr>
          <a:xfrm>
            <a:off x="838200" y="1547825"/>
            <a:ext cx="2872409" cy="4563600"/>
          </a:xfrm>
        </p:spPr>
        <p:txBody>
          <a:bodyPr>
            <a:normAutofit/>
          </a:bodyPr>
          <a:lstStyle/>
          <a:p>
            <a:r>
              <a:rPr lang="en-US" sz="2000" dirty="0"/>
              <a:t>Tree structure</a:t>
            </a:r>
          </a:p>
          <a:p>
            <a:r>
              <a:rPr lang="en-US" sz="2000" dirty="0"/>
              <a:t>One-to-many relationships (cardinality)</a:t>
            </a:r>
          </a:p>
          <a:p>
            <a:r>
              <a:rPr lang="en-US" sz="2000" dirty="0"/>
              <a:t>Fast update and search along defined paths</a:t>
            </a:r>
          </a:p>
          <a:p>
            <a:r>
              <a:rPr lang="en-US" sz="2000" dirty="0"/>
              <a:t>Large data volumes</a:t>
            </a:r>
          </a:p>
          <a:p>
            <a:r>
              <a:rPr lang="en-US" sz="2000" dirty="0"/>
              <a:t>Performance is design-dependent</a:t>
            </a:r>
          </a:p>
          <a:p>
            <a:r>
              <a:rPr lang="en-US" sz="2000" dirty="0"/>
              <a:t>Redundancy?</a:t>
            </a:r>
          </a:p>
          <a:p>
            <a:r>
              <a:rPr lang="en-US" sz="2000" dirty="0"/>
              <a:t>MUMPS*</a:t>
            </a:r>
          </a:p>
          <a:p>
            <a:pPr lvl="1"/>
            <a:r>
              <a:rPr lang="en-US" sz="1800" dirty="0"/>
              <a:t>Epic Chronicles, Sunquest</a:t>
            </a:r>
          </a:p>
        </p:txBody>
      </p:sp>
      <p:sp>
        <p:nvSpPr>
          <p:cNvPr id="6" name="TextBox 5">
            <a:extLst>
              <a:ext uri="{FF2B5EF4-FFF2-40B4-BE49-F238E27FC236}">
                <a16:creationId xmlns:a16="http://schemas.microsoft.com/office/drawing/2014/main" id="{7CE235A0-0E36-7DF1-B861-EA25179503AA}"/>
              </a:ext>
            </a:extLst>
          </p:cNvPr>
          <p:cNvSpPr txBox="1"/>
          <p:nvPr/>
        </p:nvSpPr>
        <p:spPr>
          <a:xfrm>
            <a:off x="838200" y="6001379"/>
            <a:ext cx="3003899" cy="584775"/>
          </a:xfrm>
          <a:prstGeom prst="rect">
            <a:avLst/>
          </a:prstGeom>
          <a:noFill/>
        </p:spPr>
        <p:txBody>
          <a:bodyPr wrap="none" rtlCol="0">
            <a:spAutoFit/>
          </a:bodyPr>
          <a:lstStyle/>
          <a:p>
            <a:r>
              <a:rPr lang="en-US" sz="1600" dirty="0"/>
              <a:t>*Massachusetts General Hospital</a:t>
            </a:r>
            <a:br>
              <a:rPr lang="en-US" sz="1600" dirty="0"/>
            </a:br>
            <a:r>
              <a:rPr lang="en-US" sz="1600" dirty="0"/>
              <a:t>Utility Multi-programming System</a:t>
            </a:r>
          </a:p>
        </p:txBody>
      </p:sp>
      <p:pic>
        <p:nvPicPr>
          <p:cNvPr id="20" name="Picture 19" descr="Icon&#10;&#10;Description automatically generated">
            <a:extLst>
              <a:ext uri="{FF2B5EF4-FFF2-40B4-BE49-F238E27FC236}">
                <a16:creationId xmlns:a16="http://schemas.microsoft.com/office/drawing/2014/main" id="{F4FA4399-B14A-7A35-84B6-054BA74CDC78}"/>
              </a:ext>
            </a:extLst>
          </p:cNvPr>
          <p:cNvPicPr>
            <a:picLocks noChangeAspect="1"/>
          </p:cNvPicPr>
          <p:nvPr/>
        </p:nvPicPr>
        <p:blipFill>
          <a:blip r:embed="rId3"/>
          <a:stretch>
            <a:fillRect/>
          </a:stretch>
        </p:blipFill>
        <p:spPr>
          <a:xfrm>
            <a:off x="2634088" y="1614725"/>
            <a:ext cx="1072207" cy="831315"/>
          </a:xfrm>
          <a:prstGeom prst="rect">
            <a:avLst/>
          </a:prstGeom>
        </p:spPr>
      </p:pic>
      <p:sp>
        <p:nvSpPr>
          <p:cNvPr id="4" name="TextBox 3">
            <a:extLst>
              <a:ext uri="{FF2B5EF4-FFF2-40B4-BE49-F238E27FC236}">
                <a16:creationId xmlns:a16="http://schemas.microsoft.com/office/drawing/2014/main" id="{5B062DFF-9462-E025-EFAD-4F6D11D4EEB6}"/>
              </a:ext>
            </a:extLst>
          </p:cNvPr>
          <p:cNvSpPr txBox="1"/>
          <p:nvPr/>
        </p:nvSpPr>
        <p:spPr>
          <a:xfrm>
            <a:off x="5727329" y="1690688"/>
            <a:ext cx="1229376" cy="307777"/>
          </a:xfrm>
          <a:prstGeom prst="rect">
            <a:avLst/>
          </a:prstGeom>
          <a:solidFill>
            <a:schemeClr val="bg1"/>
          </a:solidFill>
          <a:ln>
            <a:solidFill>
              <a:schemeClr val="tx1"/>
            </a:solidFill>
          </a:ln>
        </p:spPr>
        <p:txBody>
          <a:bodyPr wrap="none" rtlCol="0">
            <a:spAutoFit/>
          </a:bodyPr>
          <a:lstStyle/>
          <a:p>
            <a:r>
              <a:rPr lang="en-US" sz="1400" dirty="0"/>
              <a:t>Demographics</a:t>
            </a:r>
          </a:p>
        </p:txBody>
      </p:sp>
      <p:sp>
        <p:nvSpPr>
          <p:cNvPr id="17" name="TextBox 16">
            <a:extLst>
              <a:ext uri="{FF2B5EF4-FFF2-40B4-BE49-F238E27FC236}">
                <a16:creationId xmlns:a16="http://schemas.microsoft.com/office/drawing/2014/main" id="{27925D77-4552-C85E-A9F4-D6705BEBF11A}"/>
              </a:ext>
            </a:extLst>
          </p:cNvPr>
          <p:cNvSpPr txBox="1"/>
          <p:nvPr/>
        </p:nvSpPr>
        <p:spPr>
          <a:xfrm>
            <a:off x="8669950" y="1686651"/>
            <a:ext cx="1188146" cy="307777"/>
          </a:xfrm>
          <a:prstGeom prst="rect">
            <a:avLst/>
          </a:prstGeom>
          <a:solidFill>
            <a:schemeClr val="bg1"/>
          </a:solidFill>
          <a:ln>
            <a:solidFill>
              <a:schemeClr val="tx1"/>
            </a:solidFill>
          </a:ln>
        </p:spPr>
        <p:txBody>
          <a:bodyPr wrap="none" rtlCol="0">
            <a:spAutoFit/>
          </a:bodyPr>
          <a:lstStyle/>
          <a:p>
            <a:r>
              <a:rPr lang="en-US" sz="1400" dirty="0"/>
              <a:t>IP Admissions</a:t>
            </a:r>
          </a:p>
        </p:txBody>
      </p:sp>
      <p:sp>
        <p:nvSpPr>
          <p:cNvPr id="18" name="TextBox 17">
            <a:extLst>
              <a:ext uri="{FF2B5EF4-FFF2-40B4-BE49-F238E27FC236}">
                <a16:creationId xmlns:a16="http://schemas.microsoft.com/office/drawing/2014/main" id="{2859C06C-DEE0-CB8C-FF76-60B21B6952D3}"/>
              </a:ext>
            </a:extLst>
          </p:cNvPr>
          <p:cNvSpPr txBox="1"/>
          <p:nvPr/>
        </p:nvSpPr>
        <p:spPr>
          <a:xfrm>
            <a:off x="5539342" y="2463889"/>
            <a:ext cx="593432" cy="307777"/>
          </a:xfrm>
          <a:prstGeom prst="rect">
            <a:avLst/>
          </a:prstGeom>
          <a:solidFill>
            <a:schemeClr val="bg1"/>
          </a:solidFill>
          <a:ln>
            <a:solidFill>
              <a:schemeClr val="tx1"/>
            </a:solidFill>
          </a:ln>
        </p:spPr>
        <p:txBody>
          <a:bodyPr wrap="none" rtlCol="0">
            <a:spAutoFit/>
          </a:bodyPr>
          <a:lstStyle/>
          <a:p>
            <a:r>
              <a:rPr lang="en-US" sz="1400" dirty="0"/>
              <a:t>Visit1</a:t>
            </a:r>
          </a:p>
        </p:txBody>
      </p:sp>
      <p:sp>
        <p:nvSpPr>
          <p:cNvPr id="19" name="TextBox 18">
            <a:extLst>
              <a:ext uri="{FF2B5EF4-FFF2-40B4-BE49-F238E27FC236}">
                <a16:creationId xmlns:a16="http://schemas.microsoft.com/office/drawing/2014/main" id="{D7D963C0-72DC-9B5C-DC87-767DEC964A79}"/>
              </a:ext>
            </a:extLst>
          </p:cNvPr>
          <p:cNvSpPr txBox="1"/>
          <p:nvPr/>
        </p:nvSpPr>
        <p:spPr>
          <a:xfrm>
            <a:off x="9441280" y="2463889"/>
            <a:ext cx="593432" cy="307777"/>
          </a:xfrm>
          <a:prstGeom prst="rect">
            <a:avLst/>
          </a:prstGeom>
          <a:solidFill>
            <a:schemeClr val="bg1"/>
          </a:solidFill>
          <a:ln>
            <a:solidFill>
              <a:schemeClr val="tx1"/>
            </a:solidFill>
          </a:ln>
        </p:spPr>
        <p:txBody>
          <a:bodyPr wrap="none" rtlCol="0">
            <a:spAutoFit/>
          </a:bodyPr>
          <a:lstStyle/>
          <a:p>
            <a:r>
              <a:rPr lang="en-US" sz="1400" dirty="0"/>
              <a:t>Visit3</a:t>
            </a:r>
          </a:p>
        </p:txBody>
      </p:sp>
      <p:sp>
        <p:nvSpPr>
          <p:cNvPr id="21" name="TextBox 20">
            <a:extLst>
              <a:ext uri="{FF2B5EF4-FFF2-40B4-BE49-F238E27FC236}">
                <a16:creationId xmlns:a16="http://schemas.microsoft.com/office/drawing/2014/main" id="{905D294C-056B-E302-127D-DB797B4B4066}"/>
              </a:ext>
            </a:extLst>
          </p:cNvPr>
          <p:cNvSpPr txBox="1"/>
          <p:nvPr/>
        </p:nvSpPr>
        <p:spPr>
          <a:xfrm>
            <a:off x="4799967" y="3305622"/>
            <a:ext cx="1087092" cy="307777"/>
          </a:xfrm>
          <a:prstGeom prst="rect">
            <a:avLst/>
          </a:prstGeom>
          <a:solidFill>
            <a:schemeClr val="bg1"/>
          </a:solidFill>
          <a:ln>
            <a:solidFill>
              <a:schemeClr val="tx1"/>
            </a:solidFill>
          </a:ln>
        </p:spPr>
        <p:txBody>
          <a:bodyPr wrap="none" rtlCol="0">
            <a:spAutoFit/>
          </a:bodyPr>
          <a:lstStyle/>
          <a:p>
            <a:r>
              <a:rPr lang="en-US" sz="1400" dirty="0"/>
              <a:t>Problem List</a:t>
            </a:r>
          </a:p>
        </p:txBody>
      </p:sp>
      <p:sp>
        <p:nvSpPr>
          <p:cNvPr id="22" name="TextBox 21">
            <a:extLst>
              <a:ext uri="{FF2B5EF4-FFF2-40B4-BE49-F238E27FC236}">
                <a16:creationId xmlns:a16="http://schemas.microsoft.com/office/drawing/2014/main" id="{8A9E1888-782C-2F09-5F1A-DCF36C9DF906}"/>
              </a:ext>
            </a:extLst>
          </p:cNvPr>
          <p:cNvSpPr txBox="1"/>
          <p:nvPr/>
        </p:nvSpPr>
        <p:spPr>
          <a:xfrm>
            <a:off x="6845326" y="3304677"/>
            <a:ext cx="1048044" cy="307777"/>
          </a:xfrm>
          <a:prstGeom prst="rect">
            <a:avLst/>
          </a:prstGeom>
          <a:solidFill>
            <a:schemeClr val="bg1"/>
          </a:solidFill>
          <a:ln>
            <a:solidFill>
              <a:schemeClr val="tx1"/>
            </a:solidFill>
          </a:ln>
        </p:spPr>
        <p:txBody>
          <a:bodyPr wrap="none" rtlCol="0">
            <a:spAutoFit/>
          </a:bodyPr>
          <a:lstStyle/>
          <a:p>
            <a:r>
              <a:rPr lang="en-US" sz="1400" dirty="0"/>
              <a:t>Exam/Vitals</a:t>
            </a:r>
          </a:p>
        </p:txBody>
      </p:sp>
      <p:sp>
        <p:nvSpPr>
          <p:cNvPr id="23" name="TextBox 22">
            <a:extLst>
              <a:ext uri="{FF2B5EF4-FFF2-40B4-BE49-F238E27FC236}">
                <a16:creationId xmlns:a16="http://schemas.microsoft.com/office/drawing/2014/main" id="{0B09698C-76B2-FC45-FD7E-D9B8B48B8B45}"/>
              </a:ext>
            </a:extLst>
          </p:cNvPr>
          <p:cNvSpPr txBox="1"/>
          <p:nvPr/>
        </p:nvSpPr>
        <p:spPr>
          <a:xfrm>
            <a:off x="6013179" y="3304678"/>
            <a:ext cx="706027" cy="307777"/>
          </a:xfrm>
          <a:prstGeom prst="rect">
            <a:avLst/>
          </a:prstGeom>
          <a:solidFill>
            <a:schemeClr val="bg1"/>
          </a:solidFill>
          <a:ln>
            <a:solidFill>
              <a:schemeClr val="tx1"/>
            </a:solidFill>
          </a:ln>
        </p:spPr>
        <p:txBody>
          <a:bodyPr wrap="none" rtlCol="0">
            <a:spAutoFit/>
          </a:bodyPr>
          <a:lstStyle/>
          <a:p>
            <a:r>
              <a:rPr lang="en-US" sz="1400" dirty="0"/>
              <a:t>History</a:t>
            </a:r>
          </a:p>
        </p:txBody>
      </p:sp>
      <p:sp>
        <p:nvSpPr>
          <p:cNvPr id="24" name="TextBox 23">
            <a:extLst>
              <a:ext uri="{FF2B5EF4-FFF2-40B4-BE49-F238E27FC236}">
                <a16:creationId xmlns:a16="http://schemas.microsoft.com/office/drawing/2014/main" id="{5EECDD2F-C02D-E8DC-61CE-695394B17A90}"/>
              </a:ext>
            </a:extLst>
          </p:cNvPr>
          <p:cNvSpPr txBox="1"/>
          <p:nvPr/>
        </p:nvSpPr>
        <p:spPr>
          <a:xfrm>
            <a:off x="9518705" y="3304675"/>
            <a:ext cx="593432" cy="307777"/>
          </a:xfrm>
          <a:prstGeom prst="rect">
            <a:avLst/>
          </a:prstGeom>
          <a:solidFill>
            <a:schemeClr val="bg1"/>
          </a:solidFill>
          <a:ln>
            <a:solidFill>
              <a:schemeClr val="tx1"/>
            </a:solidFill>
          </a:ln>
        </p:spPr>
        <p:txBody>
          <a:bodyPr wrap="square" rtlCol="0">
            <a:spAutoFit/>
          </a:bodyPr>
          <a:lstStyle/>
          <a:p>
            <a:r>
              <a:rPr lang="en-US" sz="1400" dirty="0"/>
              <a:t>Meds</a:t>
            </a:r>
          </a:p>
        </p:txBody>
      </p:sp>
      <p:sp>
        <p:nvSpPr>
          <p:cNvPr id="25" name="TextBox 24">
            <a:extLst>
              <a:ext uri="{FF2B5EF4-FFF2-40B4-BE49-F238E27FC236}">
                <a16:creationId xmlns:a16="http://schemas.microsoft.com/office/drawing/2014/main" id="{52A41F3A-22F6-2A6D-98C3-169F9AE9554A}"/>
              </a:ext>
            </a:extLst>
          </p:cNvPr>
          <p:cNvSpPr txBox="1"/>
          <p:nvPr/>
        </p:nvSpPr>
        <p:spPr>
          <a:xfrm>
            <a:off x="6856779" y="4169257"/>
            <a:ext cx="381836" cy="307777"/>
          </a:xfrm>
          <a:prstGeom prst="rect">
            <a:avLst/>
          </a:prstGeom>
          <a:solidFill>
            <a:schemeClr val="bg1"/>
          </a:solidFill>
          <a:ln>
            <a:solidFill>
              <a:schemeClr val="tx1"/>
            </a:solidFill>
          </a:ln>
        </p:spPr>
        <p:txBody>
          <a:bodyPr wrap="none" rtlCol="0">
            <a:spAutoFit/>
          </a:bodyPr>
          <a:lstStyle/>
          <a:p>
            <a:pPr algn="ctr"/>
            <a:r>
              <a:rPr lang="en-US" sz="1400" dirty="0"/>
              <a:t>AP</a:t>
            </a:r>
          </a:p>
        </p:txBody>
      </p:sp>
      <p:sp>
        <p:nvSpPr>
          <p:cNvPr id="26" name="TextBox 25">
            <a:extLst>
              <a:ext uri="{FF2B5EF4-FFF2-40B4-BE49-F238E27FC236}">
                <a16:creationId xmlns:a16="http://schemas.microsoft.com/office/drawing/2014/main" id="{F2393059-C5ED-850A-5C24-DB67D001C5AD}"/>
              </a:ext>
            </a:extLst>
          </p:cNvPr>
          <p:cNvSpPr txBox="1"/>
          <p:nvPr/>
        </p:nvSpPr>
        <p:spPr>
          <a:xfrm>
            <a:off x="8252922" y="4165652"/>
            <a:ext cx="447558" cy="307777"/>
          </a:xfrm>
          <a:prstGeom prst="rect">
            <a:avLst/>
          </a:prstGeom>
          <a:solidFill>
            <a:schemeClr val="bg1"/>
          </a:solidFill>
          <a:ln>
            <a:solidFill>
              <a:schemeClr val="tx1"/>
            </a:solidFill>
          </a:ln>
        </p:spPr>
        <p:txBody>
          <a:bodyPr wrap="none" rtlCol="0">
            <a:spAutoFit/>
          </a:bodyPr>
          <a:lstStyle/>
          <a:p>
            <a:pPr algn="ctr"/>
            <a:r>
              <a:rPr lang="en-US" sz="1400" dirty="0"/>
              <a:t>PFT</a:t>
            </a:r>
          </a:p>
        </p:txBody>
      </p:sp>
      <p:sp>
        <p:nvSpPr>
          <p:cNvPr id="27" name="TextBox 26">
            <a:extLst>
              <a:ext uri="{FF2B5EF4-FFF2-40B4-BE49-F238E27FC236}">
                <a16:creationId xmlns:a16="http://schemas.microsoft.com/office/drawing/2014/main" id="{8E48B699-FA86-055B-129E-1351A08E20B6}"/>
              </a:ext>
            </a:extLst>
          </p:cNvPr>
          <p:cNvSpPr txBox="1"/>
          <p:nvPr/>
        </p:nvSpPr>
        <p:spPr>
          <a:xfrm>
            <a:off x="8797906" y="4165652"/>
            <a:ext cx="472630" cy="307777"/>
          </a:xfrm>
          <a:prstGeom prst="rect">
            <a:avLst/>
          </a:prstGeom>
          <a:solidFill>
            <a:schemeClr val="bg1"/>
          </a:solidFill>
          <a:ln>
            <a:solidFill>
              <a:schemeClr val="tx1"/>
            </a:solidFill>
          </a:ln>
        </p:spPr>
        <p:txBody>
          <a:bodyPr wrap="none" rtlCol="0">
            <a:spAutoFit/>
          </a:bodyPr>
          <a:lstStyle/>
          <a:p>
            <a:pPr algn="ctr"/>
            <a:r>
              <a:rPr lang="en-US" sz="1400" dirty="0"/>
              <a:t>EKG</a:t>
            </a:r>
          </a:p>
        </p:txBody>
      </p:sp>
      <p:sp>
        <p:nvSpPr>
          <p:cNvPr id="28" name="TextBox 27">
            <a:extLst>
              <a:ext uri="{FF2B5EF4-FFF2-40B4-BE49-F238E27FC236}">
                <a16:creationId xmlns:a16="http://schemas.microsoft.com/office/drawing/2014/main" id="{C9A60B0C-77DB-D2E4-2406-BEEAC44F0078}"/>
              </a:ext>
            </a:extLst>
          </p:cNvPr>
          <p:cNvSpPr txBox="1"/>
          <p:nvPr/>
        </p:nvSpPr>
        <p:spPr>
          <a:xfrm>
            <a:off x="9342890" y="4165652"/>
            <a:ext cx="472694" cy="307777"/>
          </a:xfrm>
          <a:prstGeom prst="rect">
            <a:avLst/>
          </a:prstGeom>
          <a:solidFill>
            <a:schemeClr val="bg1"/>
          </a:solidFill>
          <a:ln>
            <a:solidFill>
              <a:schemeClr val="tx1"/>
            </a:solidFill>
          </a:ln>
        </p:spPr>
        <p:txBody>
          <a:bodyPr wrap="none" rtlCol="0">
            <a:spAutoFit/>
          </a:bodyPr>
          <a:lstStyle/>
          <a:p>
            <a:pPr algn="ctr"/>
            <a:r>
              <a:rPr lang="en-US" sz="1400" dirty="0"/>
              <a:t>EEG</a:t>
            </a:r>
          </a:p>
        </p:txBody>
      </p:sp>
      <p:sp>
        <p:nvSpPr>
          <p:cNvPr id="29" name="TextBox 28">
            <a:extLst>
              <a:ext uri="{FF2B5EF4-FFF2-40B4-BE49-F238E27FC236}">
                <a16:creationId xmlns:a16="http://schemas.microsoft.com/office/drawing/2014/main" id="{2BBDBCAF-F789-1A9E-F3C1-3F80214B0F40}"/>
              </a:ext>
            </a:extLst>
          </p:cNvPr>
          <p:cNvSpPr txBox="1"/>
          <p:nvPr/>
        </p:nvSpPr>
        <p:spPr>
          <a:xfrm>
            <a:off x="8641257" y="3304675"/>
            <a:ext cx="764953" cy="307777"/>
          </a:xfrm>
          <a:prstGeom prst="rect">
            <a:avLst/>
          </a:prstGeom>
          <a:solidFill>
            <a:schemeClr val="bg1"/>
          </a:solidFill>
          <a:ln>
            <a:solidFill>
              <a:schemeClr val="tx1"/>
            </a:solidFill>
          </a:ln>
        </p:spPr>
        <p:txBody>
          <a:bodyPr wrap="none" rtlCol="0">
            <a:spAutoFit/>
          </a:bodyPr>
          <a:lstStyle/>
          <a:p>
            <a:r>
              <a:rPr lang="en-US" sz="1400" dirty="0"/>
              <a:t>Imaging</a:t>
            </a:r>
          </a:p>
        </p:txBody>
      </p:sp>
      <p:sp>
        <p:nvSpPr>
          <p:cNvPr id="30" name="TextBox 29">
            <a:extLst>
              <a:ext uri="{FF2B5EF4-FFF2-40B4-BE49-F238E27FC236}">
                <a16:creationId xmlns:a16="http://schemas.microsoft.com/office/drawing/2014/main" id="{2E84BC6D-3196-8ADC-3E08-42F57D80CA56}"/>
              </a:ext>
            </a:extLst>
          </p:cNvPr>
          <p:cNvSpPr txBox="1"/>
          <p:nvPr/>
        </p:nvSpPr>
        <p:spPr>
          <a:xfrm>
            <a:off x="6447512" y="5000891"/>
            <a:ext cx="567463" cy="307777"/>
          </a:xfrm>
          <a:prstGeom prst="rect">
            <a:avLst/>
          </a:prstGeom>
          <a:solidFill>
            <a:schemeClr val="bg1"/>
          </a:solidFill>
          <a:ln>
            <a:solidFill>
              <a:schemeClr val="tx1"/>
            </a:solidFill>
          </a:ln>
        </p:spPr>
        <p:txBody>
          <a:bodyPr wrap="none" rtlCol="0">
            <a:spAutoFit/>
          </a:bodyPr>
          <a:lstStyle/>
          <a:p>
            <a:pPr algn="ctr"/>
            <a:r>
              <a:rPr lang="en-US" sz="1400" dirty="0"/>
              <a:t>Test1</a:t>
            </a:r>
          </a:p>
        </p:txBody>
      </p:sp>
      <p:sp>
        <p:nvSpPr>
          <p:cNvPr id="31" name="TextBox 30">
            <a:extLst>
              <a:ext uri="{FF2B5EF4-FFF2-40B4-BE49-F238E27FC236}">
                <a16:creationId xmlns:a16="http://schemas.microsoft.com/office/drawing/2014/main" id="{9E64BAF7-4D40-046B-8CAC-E84C232AB9DC}"/>
              </a:ext>
            </a:extLst>
          </p:cNvPr>
          <p:cNvSpPr txBox="1"/>
          <p:nvPr/>
        </p:nvSpPr>
        <p:spPr>
          <a:xfrm>
            <a:off x="6681714" y="5840010"/>
            <a:ext cx="998030" cy="307777"/>
          </a:xfrm>
          <a:prstGeom prst="rect">
            <a:avLst/>
          </a:prstGeom>
          <a:solidFill>
            <a:schemeClr val="bg1"/>
          </a:solidFill>
          <a:ln>
            <a:solidFill>
              <a:srgbClr val="C00000"/>
            </a:solidFill>
          </a:ln>
        </p:spPr>
        <p:txBody>
          <a:bodyPr wrap="none" rtlCol="0">
            <a:spAutoFit/>
          </a:bodyPr>
          <a:lstStyle/>
          <a:p>
            <a:pPr algn="ctr"/>
            <a:r>
              <a:rPr lang="en-US" sz="1400" dirty="0">
                <a:solidFill>
                  <a:srgbClr val="C00000"/>
                </a:solidFill>
              </a:rPr>
              <a:t>Timestamp</a:t>
            </a:r>
          </a:p>
        </p:txBody>
      </p:sp>
      <p:sp>
        <p:nvSpPr>
          <p:cNvPr id="32" name="TextBox 31">
            <a:extLst>
              <a:ext uri="{FF2B5EF4-FFF2-40B4-BE49-F238E27FC236}">
                <a16:creationId xmlns:a16="http://schemas.microsoft.com/office/drawing/2014/main" id="{6A150BC5-A4F2-8329-E49F-5029DFD4D611}"/>
              </a:ext>
            </a:extLst>
          </p:cNvPr>
          <p:cNvSpPr txBox="1"/>
          <p:nvPr/>
        </p:nvSpPr>
        <p:spPr>
          <a:xfrm>
            <a:off x="8485381" y="5840008"/>
            <a:ext cx="380232" cy="307777"/>
          </a:xfrm>
          <a:prstGeom prst="rect">
            <a:avLst/>
          </a:prstGeom>
          <a:solidFill>
            <a:schemeClr val="bg1"/>
          </a:solidFill>
          <a:ln>
            <a:solidFill>
              <a:srgbClr val="C00000"/>
            </a:solidFill>
          </a:ln>
        </p:spPr>
        <p:txBody>
          <a:bodyPr wrap="none" rtlCol="0">
            <a:spAutoFit/>
          </a:bodyPr>
          <a:lstStyle/>
          <a:p>
            <a:pPr algn="ctr"/>
            <a:r>
              <a:rPr lang="en-US" sz="1400" dirty="0">
                <a:solidFill>
                  <a:srgbClr val="C00000"/>
                </a:solidFill>
              </a:rPr>
              <a:t>RR</a:t>
            </a:r>
          </a:p>
        </p:txBody>
      </p:sp>
      <p:sp>
        <p:nvSpPr>
          <p:cNvPr id="33" name="TextBox 32">
            <a:extLst>
              <a:ext uri="{FF2B5EF4-FFF2-40B4-BE49-F238E27FC236}">
                <a16:creationId xmlns:a16="http://schemas.microsoft.com/office/drawing/2014/main" id="{3049081C-9EB4-FE01-242A-B97936100331}"/>
              </a:ext>
            </a:extLst>
          </p:cNvPr>
          <p:cNvSpPr txBox="1"/>
          <p:nvPr/>
        </p:nvSpPr>
        <p:spPr>
          <a:xfrm>
            <a:off x="7767103" y="5840009"/>
            <a:ext cx="636777" cy="307777"/>
          </a:xfrm>
          <a:prstGeom prst="rect">
            <a:avLst/>
          </a:prstGeom>
          <a:solidFill>
            <a:schemeClr val="bg1"/>
          </a:solidFill>
          <a:ln>
            <a:solidFill>
              <a:srgbClr val="C00000"/>
            </a:solidFill>
          </a:ln>
        </p:spPr>
        <p:txBody>
          <a:bodyPr wrap="none" rtlCol="0">
            <a:spAutoFit/>
          </a:bodyPr>
          <a:lstStyle/>
          <a:p>
            <a:pPr algn="ctr"/>
            <a:r>
              <a:rPr lang="en-US" sz="1400" dirty="0">
                <a:solidFill>
                  <a:srgbClr val="C00000"/>
                </a:solidFill>
              </a:rPr>
              <a:t>Result</a:t>
            </a:r>
          </a:p>
        </p:txBody>
      </p:sp>
      <p:sp>
        <p:nvSpPr>
          <p:cNvPr id="34" name="TextBox 33">
            <a:extLst>
              <a:ext uri="{FF2B5EF4-FFF2-40B4-BE49-F238E27FC236}">
                <a16:creationId xmlns:a16="http://schemas.microsoft.com/office/drawing/2014/main" id="{463CD5F2-D455-63BA-746A-74E72FD0224F}"/>
              </a:ext>
            </a:extLst>
          </p:cNvPr>
          <p:cNvSpPr txBox="1"/>
          <p:nvPr/>
        </p:nvSpPr>
        <p:spPr>
          <a:xfrm>
            <a:off x="8945550" y="5840008"/>
            <a:ext cx="567784" cy="307777"/>
          </a:xfrm>
          <a:prstGeom prst="rect">
            <a:avLst/>
          </a:prstGeom>
          <a:solidFill>
            <a:schemeClr val="bg1"/>
          </a:solidFill>
          <a:ln>
            <a:solidFill>
              <a:srgbClr val="C00000"/>
            </a:solidFill>
          </a:ln>
        </p:spPr>
        <p:txBody>
          <a:bodyPr wrap="none" rtlCol="0">
            <a:spAutoFit/>
          </a:bodyPr>
          <a:lstStyle/>
          <a:p>
            <a:pPr algn="ctr"/>
            <a:r>
              <a:rPr lang="en-US" sz="1400" dirty="0">
                <a:solidFill>
                  <a:srgbClr val="C00000"/>
                </a:solidFill>
              </a:rPr>
              <a:t>Units</a:t>
            </a:r>
          </a:p>
        </p:txBody>
      </p:sp>
      <p:grpSp>
        <p:nvGrpSpPr>
          <p:cNvPr id="35" name="Group 34">
            <a:extLst>
              <a:ext uri="{FF2B5EF4-FFF2-40B4-BE49-F238E27FC236}">
                <a16:creationId xmlns:a16="http://schemas.microsoft.com/office/drawing/2014/main" id="{76A57FB3-F6A3-4B76-F65C-7F9AA1FA2B4B}"/>
              </a:ext>
            </a:extLst>
          </p:cNvPr>
          <p:cNvGrpSpPr/>
          <p:nvPr/>
        </p:nvGrpSpPr>
        <p:grpSpPr>
          <a:xfrm>
            <a:off x="6229921" y="1998465"/>
            <a:ext cx="224192" cy="237734"/>
            <a:chOff x="6229921" y="1998465"/>
            <a:chExt cx="224192" cy="237734"/>
          </a:xfrm>
        </p:grpSpPr>
        <p:cxnSp>
          <p:nvCxnSpPr>
            <p:cNvPr id="36" name="Straight Arrow Connector 35">
              <a:extLst>
                <a:ext uri="{FF2B5EF4-FFF2-40B4-BE49-F238E27FC236}">
                  <a16:creationId xmlns:a16="http://schemas.microsoft.com/office/drawing/2014/main" id="{B18CD7B0-1998-9904-17FF-894B1CBD30D3}"/>
                </a:ext>
              </a:extLst>
            </p:cNvPr>
            <p:cNvCxnSpPr>
              <a:stCxn id="4" idx="2"/>
            </p:cNvCxnSpPr>
            <p:nvPr/>
          </p:nvCxnSpPr>
          <p:spPr>
            <a:xfrm>
              <a:off x="6342017" y="199846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59BA4E1-47C1-841B-67E6-EDF29E46B00C}"/>
                </a:ext>
              </a:extLst>
            </p:cNvPr>
            <p:cNvCxnSpPr>
              <a:cxnSpLocks/>
              <a:stCxn id="4" idx="2"/>
            </p:cNvCxnSpPr>
            <p:nvPr/>
          </p:nvCxnSpPr>
          <p:spPr>
            <a:xfrm flipH="1">
              <a:off x="6229921" y="199846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2387D0D-2618-48ED-DB7F-9F68E11937A3}"/>
                </a:ext>
              </a:extLst>
            </p:cNvPr>
            <p:cNvCxnSpPr>
              <a:cxnSpLocks/>
              <a:stCxn id="4" idx="2"/>
            </p:cNvCxnSpPr>
            <p:nvPr/>
          </p:nvCxnSpPr>
          <p:spPr>
            <a:xfrm>
              <a:off x="6342017" y="199846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BC9E4883-1D0D-B732-B07D-C4883EB3D8D9}"/>
              </a:ext>
            </a:extLst>
          </p:cNvPr>
          <p:cNvGrpSpPr/>
          <p:nvPr/>
        </p:nvGrpSpPr>
        <p:grpSpPr>
          <a:xfrm>
            <a:off x="9163158" y="1993742"/>
            <a:ext cx="224192" cy="237734"/>
            <a:chOff x="4221373" y="1719535"/>
            <a:chExt cx="224192" cy="237734"/>
          </a:xfrm>
        </p:grpSpPr>
        <p:cxnSp>
          <p:nvCxnSpPr>
            <p:cNvPr id="40" name="Straight Arrow Connector 39">
              <a:extLst>
                <a:ext uri="{FF2B5EF4-FFF2-40B4-BE49-F238E27FC236}">
                  <a16:creationId xmlns:a16="http://schemas.microsoft.com/office/drawing/2014/main" id="{3EB36B4E-2310-9092-6883-4A08DCAC7AFD}"/>
                </a:ext>
              </a:extLst>
            </p:cNvPr>
            <p:cNvCxnSpPr/>
            <p:nvPr/>
          </p:nvCxnSpPr>
          <p:spPr>
            <a:xfrm>
              <a:off x="4333469"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B2FAF0D-E27B-E12A-4218-B9158AAAAB5D}"/>
                </a:ext>
              </a:extLst>
            </p:cNvPr>
            <p:cNvCxnSpPr>
              <a:cxnSpLocks/>
            </p:cNvCxnSpPr>
            <p:nvPr/>
          </p:nvCxnSpPr>
          <p:spPr>
            <a:xfrm flipH="1">
              <a:off x="4221373"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121A4AC-CB78-5555-1222-FA0DF66467EE}"/>
                </a:ext>
              </a:extLst>
            </p:cNvPr>
            <p:cNvCxnSpPr>
              <a:cxnSpLocks/>
            </p:cNvCxnSpPr>
            <p:nvPr/>
          </p:nvCxnSpPr>
          <p:spPr>
            <a:xfrm>
              <a:off x="4333469"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6BD0481F-1545-9E02-C24A-46DD37E0D1FF}"/>
              </a:ext>
            </a:extLst>
          </p:cNvPr>
          <p:cNvCxnSpPr>
            <a:cxnSpLocks/>
            <a:stCxn id="46" idx="2"/>
            <a:endCxn id="64" idx="0"/>
          </p:cNvCxnSpPr>
          <p:nvPr/>
        </p:nvCxnSpPr>
        <p:spPr>
          <a:xfrm>
            <a:off x="7808638" y="1320924"/>
            <a:ext cx="4690" cy="3697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B1ECB8F-1B40-B6BE-4A41-1868C2F53738}"/>
              </a:ext>
            </a:extLst>
          </p:cNvPr>
          <p:cNvCxnSpPr>
            <a:cxnSpLocks/>
            <a:stCxn id="46" idx="2"/>
            <a:endCxn id="17" idx="0"/>
          </p:cNvCxnSpPr>
          <p:nvPr/>
        </p:nvCxnSpPr>
        <p:spPr>
          <a:xfrm>
            <a:off x="7808638" y="1320924"/>
            <a:ext cx="1455385" cy="3657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C6C00B-A3D9-E01A-6DB3-6BC4B1B50F45}"/>
              </a:ext>
            </a:extLst>
          </p:cNvPr>
          <p:cNvCxnSpPr>
            <a:stCxn id="46" idx="2"/>
            <a:endCxn id="4" idx="0"/>
          </p:cNvCxnSpPr>
          <p:nvPr/>
        </p:nvCxnSpPr>
        <p:spPr>
          <a:xfrm flipH="1">
            <a:off x="6342017" y="1320924"/>
            <a:ext cx="1466621" cy="3697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C6045E6-874C-BD98-E14A-D890FD11B3D4}"/>
              </a:ext>
            </a:extLst>
          </p:cNvPr>
          <p:cNvSpPr txBox="1"/>
          <p:nvPr/>
        </p:nvSpPr>
        <p:spPr>
          <a:xfrm>
            <a:off x="7384259" y="951592"/>
            <a:ext cx="848758" cy="369332"/>
          </a:xfrm>
          <a:prstGeom prst="rect">
            <a:avLst/>
          </a:prstGeom>
          <a:solidFill>
            <a:schemeClr val="bg1"/>
          </a:solidFill>
          <a:ln>
            <a:solidFill>
              <a:srgbClr val="C00000"/>
            </a:solidFill>
          </a:ln>
        </p:spPr>
        <p:txBody>
          <a:bodyPr wrap="none" rtlCol="0">
            <a:spAutoFit/>
          </a:bodyPr>
          <a:lstStyle/>
          <a:p>
            <a:pPr algn="ctr"/>
            <a:r>
              <a:rPr lang="en-US" dirty="0">
                <a:solidFill>
                  <a:srgbClr val="C00000"/>
                </a:solidFill>
              </a:rPr>
              <a:t>Patient</a:t>
            </a:r>
          </a:p>
        </p:txBody>
      </p:sp>
      <p:cxnSp>
        <p:nvCxnSpPr>
          <p:cNvPr id="47" name="Straight Arrow Connector 46">
            <a:extLst>
              <a:ext uri="{FF2B5EF4-FFF2-40B4-BE49-F238E27FC236}">
                <a16:creationId xmlns:a16="http://schemas.microsoft.com/office/drawing/2014/main" id="{CF6D9111-FB5A-E8DD-36DE-42249810DBD4}"/>
              </a:ext>
            </a:extLst>
          </p:cNvPr>
          <p:cNvCxnSpPr>
            <a:cxnSpLocks/>
            <a:stCxn id="64" idx="2"/>
            <a:endCxn id="121" idx="0"/>
          </p:cNvCxnSpPr>
          <p:nvPr/>
        </p:nvCxnSpPr>
        <p:spPr>
          <a:xfrm>
            <a:off x="7813328" y="1998466"/>
            <a:ext cx="3927" cy="46542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764D8CC-63EA-F978-E327-19979695C498}"/>
              </a:ext>
            </a:extLst>
          </p:cNvPr>
          <p:cNvGrpSpPr/>
          <p:nvPr/>
        </p:nvGrpSpPr>
        <p:grpSpPr>
          <a:xfrm>
            <a:off x="5723962" y="2771666"/>
            <a:ext cx="224192" cy="237734"/>
            <a:chOff x="4213816" y="1719535"/>
            <a:chExt cx="224192" cy="237734"/>
          </a:xfrm>
        </p:grpSpPr>
        <p:cxnSp>
          <p:nvCxnSpPr>
            <p:cNvPr id="49" name="Straight Arrow Connector 48">
              <a:extLst>
                <a:ext uri="{FF2B5EF4-FFF2-40B4-BE49-F238E27FC236}">
                  <a16:creationId xmlns:a16="http://schemas.microsoft.com/office/drawing/2014/main" id="{0481EEBA-5DDF-EC67-C604-0BD60F58C48A}"/>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EAF88E9-0EC0-D377-F355-A777F5D2A921}"/>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8695306-E0A8-C7D5-1273-7F3D75C92001}"/>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73D48206-88E8-CC72-3B16-C84BD6B7AD86}"/>
              </a:ext>
            </a:extLst>
          </p:cNvPr>
          <p:cNvGrpSpPr/>
          <p:nvPr/>
        </p:nvGrpSpPr>
        <p:grpSpPr>
          <a:xfrm>
            <a:off x="9625900" y="2771666"/>
            <a:ext cx="224192" cy="237734"/>
            <a:chOff x="4213816" y="1719535"/>
            <a:chExt cx="224192" cy="237734"/>
          </a:xfrm>
        </p:grpSpPr>
        <p:cxnSp>
          <p:nvCxnSpPr>
            <p:cNvPr id="53" name="Straight Arrow Connector 52">
              <a:extLst>
                <a:ext uri="{FF2B5EF4-FFF2-40B4-BE49-F238E27FC236}">
                  <a16:creationId xmlns:a16="http://schemas.microsoft.com/office/drawing/2014/main" id="{A3F11764-B555-DFE7-DA0E-C56610B721AE}"/>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2E26CF7-77A0-D57F-8F88-1EE70B200EF2}"/>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1ECE312-181B-9F44-104B-B5745877E225}"/>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6" name="Straight Arrow Connector 55">
            <a:extLst>
              <a:ext uri="{FF2B5EF4-FFF2-40B4-BE49-F238E27FC236}">
                <a16:creationId xmlns:a16="http://schemas.microsoft.com/office/drawing/2014/main" id="{D65E742E-C9FC-1B98-4176-A43C275958A8}"/>
              </a:ext>
            </a:extLst>
          </p:cNvPr>
          <p:cNvCxnSpPr>
            <a:cxnSpLocks/>
            <a:stCxn id="121" idx="2"/>
            <a:endCxn id="21" idx="0"/>
          </p:cNvCxnSpPr>
          <p:nvPr/>
        </p:nvCxnSpPr>
        <p:spPr>
          <a:xfrm flipH="1">
            <a:off x="5343513" y="2771666"/>
            <a:ext cx="2473742" cy="533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9B67A3C-799E-79BA-9102-A07F82AC24FF}"/>
              </a:ext>
            </a:extLst>
          </p:cNvPr>
          <p:cNvCxnSpPr>
            <a:cxnSpLocks/>
            <a:stCxn id="121" idx="2"/>
            <a:endCxn id="23" idx="0"/>
          </p:cNvCxnSpPr>
          <p:nvPr/>
        </p:nvCxnSpPr>
        <p:spPr>
          <a:xfrm flipH="1">
            <a:off x="6366193" y="2771666"/>
            <a:ext cx="1451062" cy="5330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4E4A020-3646-5BE3-6C55-CD1AD03D4E8B}"/>
              </a:ext>
            </a:extLst>
          </p:cNvPr>
          <p:cNvCxnSpPr>
            <a:cxnSpLocks/>
            <a:stCxn id="121" idx="2"/>
            <a:endCxn id="22" idx="0"/>
          </p:cNvCxnSpPr>
          <p:nvPr/>
        </p:nvCxnSpPr>
        <p:spPr>
          <a:xfrm flipH="1">
            <a:off x="7369348" y="2771666"/>
            <a:ext cx="447907" cy="533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B1FCACD-FDBA-939D-9606-633D5B03AD0D}"/>
              </a:ext>
            </a:extLst>
          </p:cNvPr>
          <p:cNvCxnSpPr>
            <a:cxnSpLocks/>
            <a:stCxn id="121" idx="2"/>
            <a:endCxn id="70" idx="0"/>
          </p:cNvCxnSpPr>
          <p:nvPr/>
        </p:nvCxnSpPr>
        <p:spPr>
          <a:xfrm>
            <a:off x="7817255" y="2771666"/>
            <a:ext cx="455454" cy="5330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13DFB09-E3D2-E05B-FC25-5695B85D51A1}"/>
              </a:ext>
            </a:extLst>
          </p:cNvPr>
          <p:cNvCxnSpPr>
            <a:cxnSpLocks/>
            <a:stCxn id="121" idx="2"/>
            <a:endCxn id="29" idx="0"/>
          </p:cNvCxnSpPr>
          <p:nvPr/>
        </p:nvCxnSpPr>
        <p:spPr>
          <a:xfrm>
            <a:off x="7817255" y="2771666"/>
            <a:ext cx="1206479" cy="533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27F65BF-87EE-0700-3044-415C388E7DA6}"/>
              </a:ext>
            </a:extLst>
          </p:cNvPr>
          <p:cNvCxnSpPr>
            <a:cxnSpLocks/>
            <a:stCxn id="121" idx="2"/>
            <a:endCxn id="24" idx="0"/>
          </p:cNvCxnSpPr>
          <p:nvPr/>
        </p:nvCxnSpPr>
        <p:spPr>
          <a:xfrm>
            <a:off x="7817255" y="2771666"/>
            <a:ext cx="1998166" cy="5330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7AA1050-0DA1-5405-CA02-B3B6DBDEEC03}"/>
              </a:ext>
            </a:extLst>
          </p:cNvPr>
          <p:cNvCxnSpPr>
            <a:cxnSpLocks/>
            <a:stCxn id="64" idx="2"/>
            <a:endCxn id="18" idx="0"/>
          </p:cNvCxnSpPr>
          <p:nvPr/>
        </p:nvCxnSpPr>
        <p:spPr>
          <a:xfrm flipH="1">
            <a:off x="5836058" y="1998466"/>
            <a:ext cx="1977270" cy="465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E43426F-BEF7-B2F7-89B1-D27CE6AD0476}"/>
              </a:ext>
            </a:extLst>
          </p:cNvPr>
          <p:cNvCxnSpPr>
            <a:cxnSpLocks/>
            <a:stCxn id="64" idx="2"/>
            <a:endCxn id="19" idx="0"/>
          </p:cNvCxnSpPr>
          <p:nvPr/>
        </p:nvCxnSpPr>
        <p:spPr>
          <a:xfrm>
            <a:off x="7813328" y="1998466"/>
            <a:ext cx="1924668" cy="4654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8202225-7314-4E88-476A-52F44CB8511A}"/>
              </a:ext>
            </a:extLst>
          </p:cNvPr>
          <p:cNvSpPr txBox="1"/>
          <p:nvPr/>
        </p:nvSpPr>
        <p:spPr>
          <a:xfrm>
            <a:off x="7401195" y="1690689"/>
            <a:ext cx="824265" cy="307777"/>
          </a:xfrm>
          <a:prstGeom prst="rect">
            <a:avLst/>
          </a:prstGeom>
          <a:solidFill>
            <a:schemeClr val="bg1"/>
          </a:solidFill>
          <a:ln>
            <a:solidFill>
              <a:srgbClr val="C00000"/>
            </a:solidFill>
          </a:ln>
        </p:spPr>
        <p:txBody>
          <a:bodyPr wrap="none" rtlCol="0">
            <a:spAutoFit/>
          </a:bodyPr>
          <a:lstStyle/>
          <a:p>
            <a:r>
              <a:rPr lang="en-US" sz="1400" dirty="0">
                <a:solidFill>
                  <a:srgbClr val="C00000"/>
                </a:solidFill>
              </a:rPr>
              <a:t>OP Visits</a:t>
            </a:r>
          </a:p>
        </p:txBody>
      </p:sp>
      <p:cxnSp>
        <p:nvCxnSpPr>
          <p:cNvPr id="65" name="Straight Arrow Connector 64">
            <a:extLst>
              <a:ext uri="{FF2B5EF4-FFF2-40B4-BE49-F238E27FC236}">
                <a16:creationId xmlns:a16="http://schemas.microsoft.com/office/drawing/2014/main" id="{F290291D-6838-2CB3-6F52-21ACA854AA5D}"/>
              </a:ext>
            </a:extLst>
          </p:cNvPr>
          <p:cNvCxnSpPr>
            <a:cxnSpLocks/>
            <a:stCxn id="70" idx="2"/>
            <a:endCxn id="25" idx="0"/>
          </p:cNvCxnSpPr>
          <p:nvPr/>
        </p:nvCxnSpPr>
        <p:spPr>
          <a:xfrm flipH="1">
            <a:off x="7047697" y="3612453"/>
            <a:ext cx="1225012" cy="5568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BCBCB31-F3F5-B0F4-5385-735609A3663D}"/>
              </a:ext>
            </a:extLst>
          </p:cNvPr>
          <p:cNvCxnSpPr>
            <a:cxnSpLocks/>
            <a:stCxn id="70" idx="2"/>
            <a:endCxn id="133" idx="0"/>
          </p:cNvCxnSpPr>
          <p:nvPr/>
        </p:nvCxnSpPr>
        <p:spPr>
          <a:xfrm flipH="1">
            <a:off x="7745769" y="3612453"/>
            <a:ext cx="526940" cy="55935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05DB8EB3-F005-AE74-DADB-7BC77A994281}"/>
              </a:ext>
            </a:extLst>
          </p:cNvPr>
          <p:cNvCxnSpPr>
            <a:cxnSpLocks/>
            <a:stCxn id="70" idx="2"/>
            <a:endCxn id="26" idx="0"/>
          </p:cNvCxnSpPr>
          <p:nvPr/>
        </p:nvCxnSpPr>
        <p:spPr>
          <a:xfrm>
            <a:off x="8272709" y="3612453"/>
            <a:ext cx="203992"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1241FE2-F765-10FC-A0DD-1ECA3B05F1FB}"/>
              </a:ext>
            </a:extLst>
          </p:cNvPr>
          <p:cNvCxnSpPr>
            <a:cxnSpLocks/>
            <a:stCxn id="70" idx="2"/>
            <a:endCxn id="27" idx="0"/>
          </p:cNvCxnSpPr>
          <p:nvPr/>
        </p:nvCxnSpPr>
        <p:spPr>
          <a:xfrm>
            <a:off x="8272709" y="3612453"/>
            <a:ext cx="761512"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98C8C7C-16BD-33CF-A4BF-0FD4A8C3EF9E}"/>
              </a:ext>
            </a:extLst>
          </p:cNvPr>
          <p:cNvCxnSpPr>
            <a:cxnSpLocks/>
            <a:stCxn id="70" idx="2"/>
            <a:endCxn id="28" idx="0"/>
          </p:cNvCxnSpPr>
          <p:nvPr/>
        </p:nvCxnSpPr>
        <p:spPr>
          <a:xfrm>
            <a:off x="8272709" y="3612453"/>
            <a:ext cx="1306528" cy="5531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B4CEA99-BDBC-4644-8AF2-DCBC9326B2E3}"/>
              </a:ext>
            </a:extLst>
          </p:cNvPr>
          <p:cNvSpPr txBox="1"/>
          <p:nvPr/>
        </p:nvSpPr>
        <p:spPr>
          <a:xfrm>
            <a:off x="8017318" y="3304676"/>
            <a:ext cx="510781" cy="307777"/>
          </a:xfrm>
          <a:prstGeom prst="rect">
            <a:avLst/>
          </a:prstGeom>
          <a:solidFill>
            <a:schemeClr val="bg1"/>
          </a:solidFill>
          <a:ln>
            <a:solidFill>
              <a:srgbClr val="C00000"/>
            </a:solidFill>
          </a:ln>
        </p:spPr>
        <p:txBody>
          <a:bodyPr wrap="none" rtlCol="0">
            <a:spAutoFit/>
          </a:bodyPr>
          <a:lstStyle/>
          <a:p>
            <a:r>
              <a:rPr lang="en-US" sz="1400" dirty="0">
                <a:solidFill>
                  <a:srgbClr val="C00000"/>
                </a:solidFill>
              </a:rPr>
              <a:t>Labs</a:t>
            </a:r>
          </a:p>
        </p:txBody>
      </p:sp>
      <p:grpSp>
        <p:nvGrpSpPr>
          <p:cNvPr id="71" name="Group 70">
            <a:extLst>
              <a:ext uri="{FF2B5EF4-FFF2-40B4-BE49-F238E27FC236}">
                <a16:creationId xmlns:a16="http://schemas.microsoft.com/office/drawing/2014/main" id="{8D59D3C1-5383-584D-1203-BB1548164C9B}"/>
              </a:ext>
            </a:extLst>
          </p:cNvPr>
          <p:cNvGrpSpPr/>
          <p:nvPr/>
        </p:nvGrpSpPr>
        <p:grpSpPr>
          <a:xfrm>
            <a:off x="5290282" y="3612452"/>
            <a:ext cx="224192" cy="237734"/>
            <a:chOff x="4213816" y="1719535"/>
            <a:chExt cx="224192" cy="237734"/>
          </a:xfrm>
        </p:grpSpPr>
        <p:cxnSp>
          <p:nvCxnSpPr>
            <p:cNvPr id="72" name="Straight Arrow Connector 71">
              <a:extLst>
                <a:ext uri="{FF2B5EF4-FFF2-40B4-BE49-F238E27FC236}">
                  <a16:creationId xmlns:a16="http://schemas.microsoft.com/office/drawing/2014/main" id="{737F653A-D947-21A2-4B75-1AB8E93C262D}"/>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9CC4249-3B8F-2B12-D917-1A9D3D5EEFFF}"/>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4471DE8-DD57-7137-1699-46F9D783FD64}"/>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6573449A-1FE8-B10C-570B-F934CBA2C95D}"/>
              </a:ext>
            </a:extLst>
          </p:cNvPr>
          <p:cNvGrpSpPr/>
          <p:nvPr/>
        </p:nvGrpSpPr>
        <p:grpSpPr>
          <a:xfrm>
            <a:off x="6245406" y="3612452"/>
            <a:ext cx="224192" cy="237734"/>
            <a:chOff x="4213816" y="1719535"/>
            <a:chExt cx="224192" cy="237734"/>
          </a:xfrm>
        </p:grpSpPr>
        <p:cxnSp>
          <p:nvCxnSpPr>
            <p:cNvPr id="76" name="Straight Arrow Connector 75">
              <a:extLst>
                <a:ext uri="{FF2B5EF4-FFF2-40B4-BE49-F238E27FC236}">
                  <a16:creationId xmlns:a16="http://schemas.microsoft.com/office/drawing/2014/main" id="{C0153674-2291-FFC1-88D8-19A909E66746}"/>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A73098BB-08DA-08A1-F157-BD67B3887B9E}"/>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444D3D8B-94FC-29AC-4061-51866942EBDA}"/>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9464D741-57AE-6B9C-41B3-6D1EF99EB9DC}"/>
              </a:ext>
            </a:extLst>
          </p:cNvPr>
          <p:cNvGrpSpPr/>
          <p:nvPr/>
        </p:nvGrpSpPr>
        <p:grpSpPr>
          <a:xfrm>
            <a:off x="7259578" y="3612452"/>
            <a:ext cx="224192" cy="237734"/>
            <a:chOff x="4213816" y="1719535"/>
            <a:chExt cx="224192" cy="237734"/>
          </a:xfrm>
        </p:grpSpPr>
        <p:cxnSp>
          <p:nvCxnSpPr>
            <p:cNvPr id="80" name="Straight Arrow Connector 79">
              <a:extLst>
                <a:ext uri="{FF2B5EF4-FFF2-40B4-BE49-F238E27FC236}">
                  <a16:creationId xmlns:a16="http://schemas.microsoft.com/office/drawing/2014/main" id="{AAF864E9-59F8-F44F-1133-958094026E6C}"/>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272C352-E40C-C967-0B9F-AFCE0FD6DD1A}"/>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71844A68-253D-AFF1-B1E5-CFE8B42CAE1C}"/>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03EC48AF-BAA9-650D-5271-5856925698A3}"/>
              </a:ext>
            </a:extLst>
          </p:cNvPr>
          <p:cNvGrpSpPr/>
          <p:nvPr/>
        </p:nvGrpSpPr>
        <p:grpSpPr>
          <a:xfrm>
            <a:off x="8911637" y="3615644"/>
            <a:ext cx="224192" cy="237734"/>
            <a:chOff x="4213816" y="1719535"/>
            <a:chExt cx="224192" cy="237734"/>
          </a:xfrm>
        </p:grpSpPr>
        <p:cxnSp>
          <p:nvCxnSpPr>
            <p:cNvPr id="84" name="Straight Arrow Connector 83">
              <a:extLst>
                <a:ext uri="{FF2B5EF4-FFF2-40B4-BE49-F238E27FC236}">
                  <a16:creationId xmlns:a16="http://schemas.microsoft.com/office/drawing/2014/main" id="{666B4E20-1A66-68A2-30DD-B279B397E9E2}"/>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F0A772E-32D2-BD98-2A1D-590C0C5FF959}"/>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BBF1311B-3393-655E-D489-22101F3AEF5C}"/>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6BC15760-42E5-F123-1A62-56A6B19EBE38}"/>
              </a:ext>
            </a:extLst>
          </p:cNvPr>
          <p:cNvGrpSpPr/>
          <p:nvPr/>
        </p:nvGrpSpPr>
        <p:grpSpPr>
          <a:xfrm>
            <a:off x="9703325" y="3612452"/>
            <a:ext cx="224192" cy="237734"/>
            <a:chOff x="4213816" y="1719535"/>
            <a:chExt cx="224192" cy="237734"/>
          </a:xfrm>
        </p:grpSpPr>
        <p:cxnSp>
          <p:nvCxnSpPr>
            <p:cNvPr id="88" name="Straight Arrow Connector 87">
              <a:extLst>
                <a:ext uri="{FF2B5EF4-FFF2-40B4-BE49-F238E27FC236}">
                  <a16:creationId xmlns:a16="http://schemas.microsoft.com/office/drawing/2014/main" id="{A07FEEC3-E6C1-8C5E-9390-B88518BAEFE9}"/>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B32F24-FD66-633A-DAFC-BCDEB1909F8D}"/>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2A101E2-BE8A-DFC9-DE29-48DEF7B05F96}"/>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8BCF5717-8860-66BB-12B0-847B68359FFB}"/>
              </a:ext>
            </a:extLst>
          </p:cNvPr>
          <p:cNvGrpSpPr/>
          <p:nvPr/>
        </p:nvGrpSpPr>
        <p:grpSpPr>
          <a:xfrm>
            <a:off x="6237478" y="1998465"/>
            <a:ext cx="224192" cy="237734"/>
            <a:chOff x="4221373" y="1719535"/>
            <a:chExt cx="224192" cy="237734"/>
          </a:xfrm>
        </p:grpSpPr>
        <p:cxnSp>
          <p:nvCxnSpPr>
            <p:cNvPr id="92" name="Straight Arrow Connector 91">
              <a:extLst>
                <a:ext uri="{FF2B5EF4-FFF2-40B4-BE49-F238E27FC236}">
                  <a16:creationId xmlns:a16="http://schemas.microsoft.com/office/drawing/2014/main" id="{0DB40FF1-3C48-5660-C6E3-128A107DB73D}"/>
                </a:ext>
              </a:extLst>
            </p:cNvPr>
            <p:cNvCxnSpPr/>
            <p:nvPr/>
          </p:nvCxnSpPr>
          <p:spPr>
            <a:xfrm>
              <a:off x="4333469"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046575AC-6537-273B-4270-8CD4DB9D9CB0}"/>
                </a:ext>
              </a:extLst>
            </p:cNvPr>
            <p:cNvCxnSpPr>
              <a:cxnSpLocks/>
            </p:cNvCxnSpPr>
            <p:nvPr/>
          </p:nvCxnSpPr>
          <p:spPr>
            <a:xfrm flipH="1">
              <a:off x="4221373"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96DFCFD-B9D3-54D3-D9D5-9775D01698AD}"/>
                </a:ext>
              </a:extLst>
            </p:cNvPr>
            <p:cNvCxnSpPr>
              <a:cxnSpLocks/>
            </p:cNvCxnSpPr>
            <p:nvPr/>
          </p:nvCxnSpPr>
          <p:spPr>
            <a:xfrm>
              <a:off x="4333469"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5" name="TextBox 94">
            <a:extLst>
              <a:ext uri="{FF2B5EF4-FFF2-40B4-BE49-F238E27FC236}">
                <a16:creationId xmlns:a16="http://schemas.microsoft.com/office/drawing/2014/main" id="{04F10B6F-0D27-13ED-3483-7E3BA020C45C}"/>
              </a:ext>
            </a:extLst>
          </p:cNvPr>
          <p:cNvSpPr txBox="1"/>
          <p:nvPr/>
        </p:nvSpPr>
        <p:spPr>
          <a:xfrm>
            <a:off x="8462907" y="4998908"/>
            <a:ext cx="701602" cy="307777"/>
          </a:xfrm>
          <a:prstGeom prst="rect">
            <a:avLst/>
          </a:prstGeom>
          <a:solidFill>
            <a:schemeClr val="bg1"/>
          </a:solidFill>
          <a:ln>
            <a:solidFill>
              <a:schemeClr val="tx1"/>
            </a:solidFill>
          </a:ln>
        </p:spPr>
        <p:txBody>
          <a:bodyPr wrap="square" rtlCol="0">
            <a:spAutoFit/>
          </a:bodyPr>
          <a:lstStyle/>
          <a:p>
            <a:pPr algn="ctr"/>
            <a:r>
              <a:rPr lang="en-US" sz="1400" dirty="0"/>
              <a:t>Test3</a:t>
            </a:r>
          </a:p>
        </p:txBody>
      </p:sp>
      <p:sp>
        <p:nvSpPr>
          <p:cNvPr id="96" name="TextBox 95">
            <a:extLst>
              <a:ext uri="{FF2B5EF4-FFF2-40B4-BE49-F238E27FC236}">
                <a16:creationId xmlns:a16="http://schemas.microsoft.com/office/drawing/2014/main" id="{CA262DE2-40CC-6F95-4AE1-EA74AC5FBB23}"/>
              </a:ext>
            </a:extLst>
          </p:cNvPr>
          <p:cNvSpPr txBox="1"/>
          <p:nvPr/>
        </p:nvSpPr>
        <p:spPr>
          <a:xfrm>
            <a:off x="10020605" y="2504855"/>
            <a:ext cx="343364" cy="369332"/>
          </a:xfrm>
          <a:prstGeom prst="rect">
            <a:avLst/>
          </a:prstGeom>
          <a:noFill/>
        </p:spPr>
        <p:txBody>
          <a:bodyPr wrap="none" rtlCol="0">
            <a:spAutoFit/>
          </a:bodyPr>
          <a:lstStyle/>
          <a:p>
            <a:r>
              <a:rPr lang="en-US" dirty="0"/>
              <a:t>…</a:t>
            </a:r>
          </a:p>
        </p:txBody>
      </p:sp>
      <p:sp>
        <p:nvSpPr>
          <p:cNvPr id="97" name="TextBox 96">
            <a:extLst>
              <a:ext uri="{FF2B5EF4-FFF2-40B4-BE49-F238E27FC236}">
                <a16:creationId xmlns:a16="http://schemas.microsoft.com/office/drawing/2014/main" id="{F66A1F83-F797-0A56-9152-DFBB565C3544}"/>
              </a:ext>
            </a:extLst>
          </p:cNvPr>
          <p:cNvSpPr txBox="1"/>
          <p:nvPr/>
        </p:nvSpPr>
        <p:spPr>
          <a:xfrm>
            <a:off x="9164509" y="5036098"/>
            <a:ext cx="343364" cy="369332"/>
          </a:xfrm>
          <a:prstGeom prst="rect">
            <a:avLst/>
          </a:prstGeom>
          <a:noFill/>
        </p:spPr>
        <p:txBody>
          <a:bodyPr wrap="none" rtlCol="0">
            <a:spAutoFit/>
          </a:bodyPr>
          <a:lstStyle/>
          <a:p>
            <a:r>
              <a:rPr lang="en-US" dirty="0"/>
              <a:t>…</a:t>
            </a:r>
          </a:p>
        </p:txBody>
      </p:sp>
      <p:grpSp>
        <p:nvGrpSpPr>
          <p:cNvPr id="98" name="Group 97">
            <a:extLst>
              <a:ext uri="{FF2B5EF4-FFF2-40B4-BE49-F238E27FC236}">
                <a16:creationId xmlns:a16="http://schemas.microsoft.com/office/drawing/2014/main" id="{0E603E7A-C821-66F4-4BD2-819CE3E227E5}"/>
              </a:ext>
            </a:extLst>
          </p:cNvPr>
          <p:cNvGrpSpPr/>
          <p:nvPr/>
        </p:nvGrpSpPr>
        <p:grpSpPr>
          <a:xfrm>
            <a:off x="6938504" y="4480986"/>
            <a:ext cx="224192" cy="237734"/>
            <a:chOff x="4213816" y="1719535"/>
            <a:chExt cx="224192" cy="237734"/>
          </a:xfrm>
        </p:grpSpPr>
        <p:cxnSp>
          <p:nvCxnSpPr>
            <p:cNvPr id="99" name="Straight Arrow Connector 98">
              <a:extLst>
                <a:ext uri="{FF2B5EF4-FFF2-40B4-BE49-F238E27FC236}">
                  <a16:creationId xmlns:a16="http://schemas.microsoft.com/office/drawing/2014/main" id="{ACA06848-D2ED-4E7A-70E2-8653B69A36D9}"/>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19F66008-CA76-29A7-AA3A-8C1A7F65C6AC}"/>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B65A4F5A-0993-687C-CB74-6912165D12C8}"/>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6F2671D7-7801-27EC-3569-079D472C8B66}"/>
              </a:ext>
            </a:extLst>
          </p:cNvPr>
          <p:cNvGrpSpPr/>
          <p:nvPr/>
        </p:nvGrpSpPr>
        <p:grpSpPr>
          <a:xfrm>
            <a:off x="8383656" y="4473429"/>
            <a:ext cx="224192" cy="237734"/>
            <a:chOff x="4213816" y="1719535"/>
            <a:chExt cx="224192" cy="237734"/>
          </a:xfrm>
        </p:grpSpPr>
        <p:cxnSp>
          <p:nvCxnSpPr>
            <p:cNvPr id="103" name="Straight Arrow Connector 102">
              <a:extLst>
                <a:ext uri="{FF2B5EF4-FFF2-40B4-BE49-F238E27FC236}">
                  <a16:creationId xmlns:a16="http://schemas.microsoft.com/office/drawing/2014/main" id="{7372C509-9944-EF67-50D0-3628B32209D5}"/>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2CED3CC2-CB52-7F24-1300-FCB89F2C5540}"/>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2554DFE-5885-996B-DBC8-8C9ECB3C63F9}"/>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9AEF600A-EA82-A6EB-1DA2-717B60B3556A}"/>
              </a:ext>
            </a:extLst>
          </p:cNvPr>
          <p:cNvGrpSpPr/>
          <p:nvPr/>
        </p:nvGrpSpPr>
        <p:grpSpPr>
          <a:xfrm>
            <a:off x="8932418" y="4473429"/>
            <a:ext cx="224192" cy="237734"/>
            <a:chOff x="4213816" y="1719535"/>
            <a:chExt cx="224192" cy="237734"/>
          </a:xfrm>
        </p:grpSpPr>
        <p:cxnSp>
          <p:nvCxnSpPr>
            <p:cNvPr id="107" name="Straight Arrow Connector 106">
              <a:extLst>
                <a:ext uri="{FF2B5EF4-FFF2-40B4-BE49-F238E27FC236}">
                  <a16:creationId xmlns:a16="http://schemas.microsoft.com/office/drawing/2014/main" id="{32269184-B6C5-A52E-C99E-A68160071A48}"/>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1269E555-1CC7-6A85-EAC0-93C9C000CA1F}"/>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8DEE5354-8406-A807-C03F-715A8A046BE0}"/>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F251E799-1B95-5960-B0C0-00C716ABCEBE}"/>
              </a:ext>
            </a:extLst>
          </p:cNvPr>
          <p:cNvGrpSpPr/>
          <p:nvPr/>
        </p:nvGrpSpPr>
        <p:grpSpPr>
          <a:xfrm>
            <a:off x="9463790" y="4480986"/>
            <a:ext cx="224192" cy="237734"/>
            <a:chOff x="4213816" y="1719535"/>
            <a:chExt cx="224192" cy="237734"/>
          </a:xfrm>
        </p:grpSpPr>
        <p:cxnSp>
          <p:nvCxnSpPr>
            <p:cNvPr id="111" name="Straight Arrow Connector 110">
              <a:extLst>
                <a:ext uri="{FF2B5EF4-FFF2-40B4-BE49-F238E27FC236}">
                  <a16:creationId xmlns:a16="http://schemas.microsoft.com/office/drawing/2014/main" id="{84244CEB-251F-3B03-F2F8-623F29826DA2}"/>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FA827C9-3BBD-7AEB-1946-0ADD6BC68961}"/>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980CCE9E-10F6-F3BC-4E09-1C5C26B6DB1D}"/>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4" name="Straight Arrow Connector 113">
            <a:extLst>
              <a:ext uri="{FF2B5EF4-FFF2-40B4-BE49-F238E27FC236}">
                <a16:creationId xmlns:a16="http://schemas.microsoft.com/office/drawing/2014/main" id="{8FB7EBB1-B6EE-55E1-BA54-BF44F58CF40D}"/>
              </a:ext>
            </a:extLst>
          </p:cNvPr>
          <p:cNvCxnSpPr>
            <a:cxnSpLocks/>
            <a:stCxn id="133" idx="2"/>
            <a:endCxn id="30" idx="0"/>
          </p:cNvCxnSpPr>
          <p:nvPr/>
        </p:nvCxnSpPr>
        <p:spPr>
          <a:xfrm flipH="1">
            <a:off x="6731244" y="4479588"/>
            <a:ext cx="1014525" cy="5213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93AB08BB-6A85-3D7A-98C1-37535AE5FD38}"/>
              </a:ext>
            </a:extLst>
          </p:cNvPr>
          <p:cNvSpPr txBox="1"/>
          <p:nvPr/>
        </p:nvSpPr>
        <p:spPr>
          <a:xfrm>
            <a:off x="10224233" y="3304674"/>
            <a:ext cx="859338" cy="307777"/>
          </a:xfrm>
          <a:prstGeom prst="rect">
            <a:avLst/>
          </a:prstGeom>
          <a:solidFill>
            <a:schemeClr val="bg1"/>
          </a:solidFill>
          <a:ln>
            <a:solidFill>
              <a:schemeClr val="tx1"/>
            </a:solidFill>
          </a:ln>
        </p:spPr>
        <p:txBody>
          <a:bodyPr wrap="none" rtlCol="0">
            <a:spAutoFit/>
          </a:bodyPr>
          <a:lstStyle/>
          <a:p>
            <a:r>
              <a:rPr lang="en-US" sz="1400" dirty="0"/>
              <a:t>Physician</a:t>
            </a:r>
          </a:p>
        </p:txBody>
      </p:sp>
      <p:grpSp>
        <p:nvGrpSpPr>
          <p:cNvPr id="116" name="Group 115">
            <a:extLst>
              <a:ext uri="{FF2B5EF4-FFF2-40B4-BE49-F238E27FC236}">
                <a16:creationId xmlns:a16="http://schemas.microsoft.com/office/drawing/2014/main" id="{3EE9A998-924D-0F65-986D-471A1133281D}"/>
              </a:ext>
            </a:extLst>
          </p:cNvPr>
          <p:cNvGrpSpPr/>
          <p:nvPr/>
        </p:nvGrpSpPr>
        <p:grpSpPr>
          <a:xfrm>
            <a:off x="10541806" y="3612452"/>
            <a:ext cx="224192" cy="237734"/>
            <a:chOff x="4213816" y="1719535"/>
            <a:chExt cx="224192" cy="237734"/>
          </a:xfrm>
        </p:grpSpPr>
        <p:cxnSp>
          <p:nvCxnSpPr>
            <p:cNvPr id="117" name="Straight Arrow Connector 116">
              <a:extLst>
                <a:ext uri="{FF2B5EF4-FFF2-40B4-BE49-F238E27FC236}">
                  <a16:creationId xmlns:a16="http://schemas.microsoft.com/office/drawing/2014/main" id="{1726DB4B-B081-FEA6-1BBB-59CD1F01CB27}"/>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059D4AB-EF87-74C0-4FEC-1C2D3BBBF573}"/>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0768EF83-4F34-FD5B-8182-DF46C6CD3657}"/>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0" name="Straight Arrow Connector 119">
            <a:extLst>
              <a:ext uri="{FF2B5EF4-FFF2-40B4-BE49-F238E27FC236}">
                <a16:creationId xmlns:a16="http://schemas.microsoft.com/office/drawing/2014/main" id="{46A20C69-D96B-FF98-F806-EBDD8704A5B9}"/>
              </a:ext>
            </a:extLst>
          </p:cNvPr>
          <p:cNvCxnSpPr>
            <a:cxnSpLocks/>
            <a:stCxn id="121" idx="2"/>
            <a:endCxn id="115" idx="0"/>
          </p:cNvCxnSpPr>
          <p:nvPr/>
        </p:nvCxnSpPr>
        <p:spPr>
          <a:xfrm>
            <a:off x="7817255" y="2771666"/>
            <a:ext cx="2836647" cy="53300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096A1384-D5BE-A094-BAD3-3146A84278BF}"/>
              </a:ext>
            </a:extLst>
          </p:cNvPr>
          <p:cNvSpPr txBox="1"/>
          <p:nvPr/>
        </p:nvSpPr>
        <p:spPr>
          <a:xfrm>
            <a:off x="7520539" y="2463889"/>
            <a:ext cx="593432" cy="307777"/>
          </a:xfrm>
          <a:prstGeom prst="rect">
            <a:avLst/>
          </a:prstGeom>
          <a:solidFill>
            <a:schemeClr val="bg1"/>
          </a:solidFill>
          <a:ln>
            <a:solidFill>
              <a:srgbClr val="C00000"/>
            </a:solidFill>
          </a:ln>
        </p:spPr>
        <p:txBody>
          <a:bodyPr wrap="none" rtlCol="0">
            <a:spAutoFit/>
          </a:bodyPr>
          <a:lstStyle/>
          <a:p>
            <a:r>
              <a:rPr lang="en-US" sz="1400" dirty="0">
                <a:solidFill>
                  <a:srgbClr val="C00000"/>
                </a:solidFill>
              </a:rPr>
              <a:t>Visit2</a:t>
            </a:r>
          </a:p>
        </p:txBody>
      </p:sp>
      <p:cxnSp>
        <p:nvCxnSpPr>
          <p:cNvPr id="122" name="Straight Arrow Connector 121">
            <a:extLst>
              <a:ext uri="{FF2B5EF4-FFF2-40B4-BE49-F238E27FC236}">
                <a16:creationId xmlns:a16="http://schemas.microsoft.com/office/drawing/2014/main" id="{B175B0E9-41A0-7045-BBA6-0DE734CD2D2D}"/>
              </a:ext>
            </a:extLst>
          </p:cNvPr>
          <p:cNvCxnSpPr>
            <a:cxnSpLocks/>
            <a:stCxn id="133" idx="2"/>
            <a:endCxn id="139" idx="0"/>
          </p:cNvCxnSpPr>
          <p:nvPr/>
        </p:nvCxnSpPr>
        <p:spPr>
          <a:xfrm flipH="1">
            <a:off x="7734691" y="4479588"/>
            <a:ext cx="11078" cy="5213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04B74A5-B851-E7B0-7FDB-BF7D33D5EF09}"/>
              </a:ext>
            </a:extLst>
          </p:cNvPr>
          <p:cNvCxnSpPr>
            <a:cxnSpLocks/>
            <a:stCxn id="133" idx="2"/>
            <a:endCxn id="95" idx="0"/>
          </p:cNvCxnSpPr>
          <p:nvPr/>
        </p:nvCxnSpPr>
        <p:spPr>
          <a:xfrm>
            <a:off x="7745769" y="4479588"/>
            <a:ext cx="1067939" cy="5193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5ACC7EA0-2B89-B1C4-244D-17C2B16DD8F2}"/>
              </a:ext>
            </a:extLst>
          </p:cNvPr>
          <p:cNvSpPr txBox="1"/>
          <p:nvPr/>
        </p:nvSpPr>
        <p:spPr>
          <a:xfrm>
            <a:off x="5990992" y="5840007"/>
            <a:ext cx="610232" cy="307777"/>
          </a:xfrm>
          <a:prstGeom prst="rect">
            <a:avLst/>
          </a:prstGeom>
          <a:solidFill>
            <a:schemeClr val="bg1"/>
          </a:solidFill>
          <a:ln>
            <a:solidFill>
              <a:schemeClr val="tx1"/>
            </a:solidFill>
          </a:ln>
        </p:spPr>
        <p:txBody>
          <a:bodyPr wrap="none" rtlCol="0">
            <a:spAutoFit/>
          </a:bodyPr>
          <a:lstStyle/>
          <a:p>
            <a:pPr algn="ctr"/>
            <a:r>
              <a:rPr lang="en-US" sz="1400" dirty="0"/>
              <a:t>Order</a:t>
            </a:r>
          </a:p>
        </p:txBody>
      </p:sp>
      <p:grpSp>
        <p:nvGrpSpPr>
          <p:cNvPr id="125" name="Group 124">
            <a:extLst>
              <a:ext uri="{FF2B5EF4-FFF2-40B4-BE49-F238E27FC236}">
                <a16:creationId xmlns:a16="http://schemas.microsoft.com/office/drawing/2014/main" id="{1DD3D302-52E0-07F8-3CDD-40E8CA5A55CD}"/>
              </a:ext>
            </a:extLst>
          </p:cNvPr>
          <p:cNvGrpSpPr/>
          <p:nvPr/>
        </p:nvGrpSpPr>
        <p:grpSpPr>
          <a:xfrm>
            <a:off x="6637361" y="5312402"/>
            <a:ext cx="224192" cy="237734"/>
            <a:chOff x="4213816" y="1719535"/>
            <a:chExt cx="224192" cy="237734"/>
          </a:xfrm>
        </p:grpSpPr>
        <p:cxnSp>
          <p:nvCxnSpPr>
            <p:cNvPr id="126" name="Straight Arrow Connector 125">
              <a:extLst>
                <a:ext uri="{FF2B5EF4-FFF2-40B4-BE49-F238E27FC236}">
                  <a16:creationId xmlns:a16="http://schemas.microsoft.com/office/drawing/2014/main" id="{5D4D5D65-D0F0-CA84-E3B0-BA2B91EE00E7}"/>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900BED2F-8CAB-1D18-4B06-E12A859DE480}"/>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5D77719E-C9FD-9F23-5B86-6FD33D34D4A1}"/>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 128">
            <a:extLst>
              <a:ext uri="{FF2B5EF4-FFF2-40B4-BE49-F238E27FC236}">
                <a16:creationId xmlns:a16="http://schemas.microsoft.com/office/drawing/2014/main" id="{BCCA865F-3F80-A57D-1123-CD3B5E2B0FD1}"/>
              </a:ext>
            </a:extLst>
          </p:cNvPr>
          <p:cNvGrpSpPr/>
          <p:nvPr/>
        </p:nvGrpSpPr>
        <p:grpSpPr>
          <a:xfrm>
            <a:off x="8684989" y="5312402"/>
            <a:ext cx="224192" cy="237734"/>
            <a:chOff x="4213816" y="1719535"/>
            <a:chExt cx="224192" cy="237734"/>
          </a:xfrm>
        </p:grpSpPr>
        <p:cxnSp>
          <p:nvCxnSpPr>
            <p:cNvPr id="130" name="Straight Arrow Connector 129">
              <a:extLst>
                <a:ext uri="{FF2B5EF4-FFF2-40B4-BE49-F238E27FC236}">
                  <a16:creationId xmlns:a16="http://schemas.microsoft.com/office/drawing/2014/main" id="{89D5ED55-C806-3BA0-DB92-C4C32F3A4F6A}"/>
                </a:ext>
              </a:extLst>
            </p:cNvPr>
            <p:cNvCxnSpPr/>
            <p:nvPr/>
          </p:nvCxnSpPr>
          <p:spPr>
            <a:xfrm>
              <a:off x="4325912" y="1719535"/>
              <a:ext cx="0"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9B27303C-90B4-965D-574A-B4EFD7BEFA8C}"/>
                </a:ext>
              </a:extLst>
            </p:cNvPr>
            <p:cNvCxnSpPr>
              <a:cxnSpLocks/>
            </p:cNvCxnSpPr>
            <p:nvPr/>
          </p:nvCxnSpPr>
          <p:spPr>
            <a:xfrm flipH="1">
              <a:off x="4213816"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D878230-043A-9339-5493-A4BAA37F8D29}"/>
                </a:ext>
              </a:extLst>
            </p:cNvPr>
            <p:cNvCxnSpPr>
              <a:cxnSpLocks/>
            </p:cNvCxnSpPr>
            <p:nvPr/>
          </p:nvCxnSpPr>
          <p:spPr>
            <a:xfrm>
              <a:off x="4325912" y="1719535"/>
              <a:ext cx="112096" cy="237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3" name="TextBox 132">
            <a:extLst>
              <a:ext uri="{FF2B5EF4-FFF2-40B4-BE49-F238E27FC236}">
                <a16:creationId xmlns:a16="http://schemas.microsoft.com/office/drawing/2014/main" id="{875ECE6A-D436-14F1-28BE-C70D4C600471}"/>
              </a:ext>
            </a:extLst>
          </p:cNvPr>
          <p:cNvSpPr txBox="1"/>
          <p:nvPr/>
        </p:nvSpPr>
        <p:spPr>
          <a:xfrm>
            <a:off x="7336041" y="4171811"/>
            <a:ext cx="819455" cy="307777"/>
          </a:xfrm>
          <a:prstGeom prst="rect">
            <a:avLst/>
          </a:prstGeom>
          <a:solidFill>
            <a:schemeClr val="bg1"/>
          </a:solidFill>
          <a:ln>
            <a:solidFill>
              <a:srgbClr val="C00000"/>
            </a:solidFill>
          </a:ln>
        </p:spPr>
        <p:txBody>
          <a:bodyPr wrap="none" rtlCol="0">
            <a:spAutoFit/>
          </a:bodyPr>
          <a:lstStyle/>
          <a:p>
            <a:pPr algn="ctr"/>
            <a:r>
              <a:rPr lang="en-US" sz="1400" dirty="0">
                <a:solidFill>
                  <a:srgbClr val="C00000"/>
                </a:solidFill>
              </a:rPr>
              <a:t>Med Lab</a:t>
            </a:r>
          </a:p>
        </p:txBody>
      </p:sp>
      <p:cxnSp>
        <p:nvCxnSpPr>
          <p:cNvPr id="134" name="Straight Arrow Connector 133">
            <a:extLst>
              <a:ext uri="{FF2B5EF4-FFF2-40B4-BE49-F238E27FC236}">
                <a16:creationId xmlns:a16="http://schemas.microsoft.com/office/drawing/2014/main" id="{9B50F140-667A-5C82-C06C-377EA123CFC0}"/>
              </a:ext>
            </a:extLst>
          </p:cNvPr>
          <p:cNvCxnSpPr>
            <a:cxnSpLocks/>
            <a:stCxn id="139" idx="2"/>
            <a:endCxn id="124" idx="0"/>
          </p:cNvCxnSpPr>
          <p:nvPr/>
        </p:nvCxnSpPr>
        <p:spPr>
          <a:xfrm flipH="1">
            <a:off x="6296108" y="5308667"/>
            <a:ext cx="1438583" cy="5313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C138BEE1-E570-E6E4-D555-54C7AD57DA37}"/>
              </a:ext>
            </a:extLst>
          </p:cNvPr>
          <p:cNvCxnSpPr>
            <a:cxnSpLocks/>
            <a:stCxn id="139" idx="2"/>
            <a:endCxn id="31" idx="0"/>
          </p:cNvCxnSpPr>
          <p:nvPr/>
        </p:nvCxnSpPr>
        <p:spPr>
          <a:xfrm flipH="1">
            <a:off x="7180729" y="5308667"/>
            <a:ext cx="553962" cy="53134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8D67A9C6-FA45-1C85-BD0B-F1EB808CC47E}"/>
              </a:ext>
            </a:extLst>
          </p:cNvPr>
          <p:cNvCxnSpPr>
            <a:cxnSpLocks/>
            <a:stCxn id="139" idx="2"/>
            <a:endCxn id="33" idx="0"/>
          </p:cNvCxnSpPr>
          <p:nvPr/>
        </p:nvCxnSpPr>
        <p:spPr>
          <a:xfrm>
            <a:off x="7734691" y="5308667"/>
            <a:ext cx="350801" cy="5313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86735B70-1B6C-4A53-B6F9-9BAC043A999E}"/>
              </a:ext>
            </a:extLst>
          </p:cNvPr>
          <p:cNvCxnSpPr>
            <a:cxnSpLocks/>
            <a:stCxn id="139" idx="2"/>
            <a:endCxn id="32" idx="0"/>
          </p:cNvCxnSpPr>
          <p:nvPr/>
        </p:nvCxnSpPr>
        <p:spPr>
          <a:xfrm>
            <a:off x="7734691" y="5308667"/>
            <a:ext cx="940806" cy="53134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9179977-FF57-75D0-2FA4-5146D01C63EA}"/>
              </a:ext>
            </a:extLst>
          </p:cNvPr>
          <p:cNvCxnSpPr>
            <a:cxnSpLocks/>
            <a:stCxn id="139" idx="2"/>
            <a:endCxn id="34" idx="0"/>
          </p:cNvCxnSpPr>
          <p:nvPr/>
        </p:nvCxnSpPr>
        <p:spPr>
          <a:xfrm>
            <a:off x="7734691" y="5308667"/>
            <a:ext cx="1494751" cy="53134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94AB68CC-54CA-7F03-5BD8-58DE7D50D5E5}"/>
              </a:ext>
            </a:extLst>
          </p:cNvPr>
          <p:cNvSpPr txBox="1"/>
          <p:nvPr/>
        </p:nvSpPr>
        <p:spPr>
          <a:xfrm>
            <a:off x="7383890" y="5000890"/>
            <a:ext cx="701602" cy="307777"/>
          </a:xfrm>
          <a:prstGeom prst="rect">
            <a:avLst/>
          </a:prstGeom>
          <a:solidFill>
            <a:schemeClr val="bg1"/>
          </a:solidFill>
          <a:ln>
            <a:solidFill>
              <a:srgbClr val="C00000"/>
            </a:solidFill>
          </a:ln>
        </p:spPr>
        <p:txBody>
          <a:bodyPr wrap="square" rtlCol="0">
            <a:spAutoFit/>
          </a:bodyPr>
          <a:lstStyle/>
          <a:p>
            <a:pPr algn="ctr"/>
            <a:r>
              <a:rPr lang="en-US" sz="1400" dirty="0">
                <a:solidFill>
                  <a:srgbClr val="C00000"/>
                </a:solidFill>
              </a:rPr>
              <a:t>Test2</a:t>
            </a:r>
          </a:p>
        </p:txBody>
      </p:sp>
      <p:sp>
        <p:nvSpPr>
          <p:cNvPr id="140" name="TextBox 139">
            <a:extLst>
              <a:ext uri="{FF2B5EF4-FFF2-40B4-BE49-F238E27FC236}">
                <a16:creationId xmlns:a16="http://schemas.microsoft.com/office/drawing/2014/main" id="{452CB6D0-B20A-346D-CB96-2FC370A321A2}"/>
              </a:ext>
            </a:extLst>
          </p:cNvPr>
          <p:cNvSpPr txBox="1"/>
          <p:nvPr/>
        </p:nvSpPr>
        <p:spPr>
          <a:xfrm>
            <a:off x="9096543" y="6443863"/>
            <a:ext cx="2785827" cy="276999"/>
          </a:xfrm>
          <a:prstGeom prst="rect">
            <a:avLst/>
          </a:prstGeom>
          <a:noFill/>
        </p:spPr>
        <p:txBody>
          <a:bodyPr wrap="none" rtlCol="0">
            <a:spAutoFit/>
          </a:bodyPr>
          <a:lstStyle/>
          <a:p>
            <a:r>
              <a:rPr lang="en-US" sz="1200" dirty="0"/>
              <a:t>Based on http://</a:t>
            </a:r>
            <a:r>
              <a:rPr lang="en-US" sz="1200" dirty="0" err="1"/>
              <a:t>www.cs.uni.edu</a:t>
            </a:r>
            <a:r>
              <a:rPr lang="en-US" sz="1200" dirty="0"/>
              <a:t>/~</a:t>
            </a:r>
            <a:r>
              <a:rPr lang="en-US" sz="1200" dirty="0" err="1"/>
              <a:t>okane</a:t>
            </a:r>
            <a:r>
              <a:rPr lang="en-US" sz="1200" dirty="0"/>
              <a:t>/</a:t>
            </a:r>
          </a:p>
        </p:txBody>
      </p:sp>
      <p:grpSp>
        <p:nvGrpSpPr>
          <p:cNvPr id="8" name="Group 7">
            <a:extLst>
              <a:ext uri="{FF2B5EF4-FFF2-40B4-BE49-F238E27FC236}">
                <a16:creationId xmlns:a16="http://schemas.microsoft.com/office/drawing/2014/main" id="{A15152D5-CFD3-984E-9C6B-1E73968294F6}"/>
              </a:ext>
            </a:extLst>
          </p:cNvPr>
          <p:cNvGrpSpPr/>
          <p:nvPr/>
        </p:nvGrpSpPr>
        <p:grpSpPr>
          <a:xfrm>
            <a:off x="9625900" y="4912243"/>
            <a:ext cx="946863" cy="1286330"/>
            <a:chOff x="9625900" y="4912243"/>
            <a:chExt cx="946863" cy="1286330"/>
          </a:xfrm>
        </p:grpSpPr>
        <p:sp>
          <p:nvSpPr>
            <p:cNvPr id="5" name="Right Brace 4">
              <a:extLst>
                <a:ext uri="{FF2B5EF4-FFF2-40B4-BE49-F238E27FC236}">
                  <a16:creationId xmlns:a16="http://schemas.microsoft.com/office/drawing/2014/main" id="{89A5581C-DDEB-CAC7-C078-10DA124C51DE}"/>
                </a:ext>
              </a:extLst>
            </p:cNvPr>
            <p:cNvSpPr/>
            <p:nvPr/>
          </p:nvSpPr>
          <p:spPr>
            <a:xfrm>
              <a:off x="9625900" y="4912243"/>
              <a:ext cx="301617" cy="1286330"/>
            </a:xfrm>
            <a:prstGeom prst="rightBrace">
              <a:avLst>
                <a:gd name="adj1" fmla="val 54160"/>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DB909C1-3CCC-975F-E63B-1A78541A5BA0}"/>
                </a:ext>
              </a:extLst>
            </p:cNvPr>
            <p:cNvSpPr txBox="1"/>
            <p:nvPr/>
          </p:nvSpPr>
          <p:spPr>
            <a:xfrm>
              <a:off x="9969264" y="5370814"/>
              <a:ext cx="603499" cy="369332"/>
            </a:xfrm>
            <a:prstGeom prst="rect">
              <a:avLst/>
            </a:prstGeom>
            <a:noFill/>
          </p:spPr>
          <p:txBody>
            <a:bodyPr wrap="none" rtlCol="0">
              <a:spAutoFit/>
            </a:bodyPr>
            <a:lstStyle/>
            <a:p>
              <a:r>
                <a:rPr lang="en-US" dirty="0">
                  <a:solidFill>
                    <a:srgbClr val="C00000"/>
                  </a:solidFill>
                </a:rPr>
                <a:t>Labs</a:t>
              </a:r>
            </a:p>
          </p:txBody>
        </p:sp>
      </p:grpSp>
    </p:spTree>
    <p:extLst>
      <p:ext uri="{BB962C8B-B14F-4D97-AF65-F5344CB8AC3E}">
        <p14:creationId xmlns:p14="http://schemas.microsoft.com/office/powerpoint/2010/main" val="32359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C984-D179-574B-A9D6-5330D18B9352}"/>
              </a:ext>
            </a:extLst>
          </p:cNvPr>
          <p:cNvSpPr>
            <a:spLocks noGrp="1"/>
          </p:cNvSpPr>
          <p:nvPr>
            <p:ph type="title"/>
          </p:nvPr>
        </p:nvSpPr>
        <p:spPr/>
        <p:txBody>
          <a:bodyPr/>
          <a:lstStyle/>
          <a:p>
            <a:r>
              <a:rPr lang="en-US" b="1" dirty="0"/>
              <a:t>Relational databases</a:t>
            </a:r>
          </a:p>
        </p:txBody>
      </p:sp>
      <p:sp>
        <p:nvSpPr>
          <p:cNvPr id="3" name="Content Placeholder 2">
            <a:extLst>
              <a:ext uri="{FF2B5EF4-FFF2-40B4-BE49-F238E27FC236}">
                <a16:creationId xmlns:a16="http://schemas.microsoft.com/office/drawing/2014/main" id="{FF273CA2-AC0B-8C48-AF60-CD3F80BAC0F2}"/>
              </a:ext>
            </a:extLst>
          </p:cNvPr>
          <p:cNvSpPr>
            <a:spLocks noGrp="1"/>
          </p:cNvSpPr>
          <p:nvPr>
            <p:ph idx="1"/>
          </p:nvPr>
        </p:nvSpPr>
        <p:spPr>
          <a:xfrm>
            <a:off x="838200" y="1469089"/>
            <a:ext cx="3236089" cy="5076502"/>
          </a:xfrm>
        </p:spPr>
        <p:txBody>
          <a:bodyPr>
            <a:normAutofit/>
          </a:bodyPr>
          <a:lstStyle/>
          <a:p>
            <a:r>
              <a:rPr lang="en-US" sz="2000" dirty="0"/>
              <a:t>Codd’s rules (1985)</a:t>
            </a:r>
          </a:p>
          <a:p>
            <a:r>
              <a:rPr lang="en-US" sz="2000" dirty="0"/>
              <a:t>Multiple linked tables</a:t>
            </a:r>
          </a:p>
          <a:p>
            <a:r>
              <a:rPr lang="en-US" sz="2000" dirty="0"/>
              <a:t>Tables represent “entities”</a:t>
            </a:r>
          </a:p>
          <a:p>
            <a:r>
              <a:rPr lang="en-US" sz="2000" dirty="0"/>
              <a:t>Links are relationships</a:t>
            </a:r>
          </a:p>
          <a:p>
            <a:r>
              <a:rPr lang="en-US" sz="2000" dirty="0"/>
              <a:t>Flexible cardinality</a:t>
            </a:r>
          </a:p>
          <a:p>
            <a:r>
              <a:rPr lang="en-US" sz="2000" dirty="0"/>
              <a:t>Slower updating and retrieval than hierarchical*</a:t>
            </a:r>
          </a:p>
          <a:p>
            <a:r>
              <a:rPr lang="en-US" sz="2000" dirty="0"/>
              <a:t>Multiple query paths </a:t>
            </a:r>
            <a:br>
              <a:rPr lang="en-US" sz="2000" dirty="0"/>
            </a:br>
            <a:r>
              <a:rPr lang="en-US" sz="2000" dirty="0"/>
              <a:t>with decent performance</a:t>
            </a:r>
          </a:p>
          <a:p>
            <a:r>
              <a:rPr lang="en-US" sz="2000" dirty="0"/>
              <a:t>Transactional/rollback (“ACID”)</a:t>
            </a:r>
          </a:p>
          <a:p>
            <a:r>
              <a:rPr lang="en-US" sz="2000" dirty="0"/>
              <a:t>SQL query language</a:t>
            </a:r>
          </a:p>
          <a:p>
            <a:r>
              <a:rPr lang="en-US" sz="2000" dirty="0"/>
              <a:t>Epic Clarity, Cerner, </a:t>
            </a:r>
            <a:br>
              <a:rPr lang="en-US" sz="2000" dirty="0"/>
            </a:br>
            <a:r>
              <a:rPr lang="en-US" sz="2000" dirty="0" err="1"/>
              <a:t>CoPath</a:t>
            </a:r>
            <a:r>
              <a:rPr lang="en-US" sz="2000" dirty="0"/>
              <a:t> APLIS</a:t>
            </a:r>
          </a:p>
        </p:txBody>
      </p:sp>
      <p:pic>
        <p:nvPicPr>
          <p:cNvPr id="5" name="Picture 4">
            <a:extLst>
              <a:ext uri="{FF2B5EF4-FFF2-40B4-BE49-F238E27FC236}">
                <a16:creationId xmlns:a16="http://schemas.microsoft.com/office/drawing/2014/main" id="{E8E733D6-318B-F943-937C-0AADA02290C4}"/>
              </a:ext>
            </a:extLst>
          </p:cNvPr>
          <p:cNvPicPr>
            <a:picLocks noChangeAspect="1"/>
          </p:cNvPicPr>
          <p:nvPr/>
        </p:nvPicPr>
        <p:blipFill>
          <a:blip r:embed="rId3"/>
          <a:stretch>
            <a:fillRect/>
          </a:stretch>
        </p:blipFill>
        <p:spPr>
          <a:xfrm>
            <a:off x="4248620" y="1463043"/>
            <a:ext cx="7105180" cy="5076502"/>
          </a:xfrm>
          <a:prstGeom prst="rect">
            <a:avLst/>
          </a:prstGeom>
          <a:ln>
            <a:solidFill>
              <a:schemeClr val="bg2">
                <a:lumMod val="90000"/>
              </a:schemeClr>
            </a:solidFill>
          </a:ln>
          <a:effectLst>
            <a:outerShdw blurRad="50800" dist="38100" dir="5400000" algn="t" rotWithShape="0">
              <a:prstClr val="black">
                <a:alpha val="40000"/>
              </a:prstClr>
            </a:outerShdw>
          </a:effectLst>
        </p:spPr>
      </p:pic>
      <p:grpSp>
        <p:nvGrpSpPr>
          <p:cNvPr id="4" name="Group 3">
            <a:extLst>
              <a:ext uri="{FF2B5EF4-FFF2-40B4-BE49-F238E27FC236}">
                <a16:creationId xmlns:a16="http://schemas.microsoft.com/office/drawing/2014/main" id="{F77E46D2-E58C-EA48-964A-46D4B5C0E96E}"/>
              </a:ext>
            </a:extLst>
          </p:cNvPr>
          <p:cNvGrpSpPr/>
          <p:nvPr/>
        </p:nvGrpSpPr>
        <p:grpSpPr>
          <a:xfrm>
            <a:off x="5088835" y="2186609"/>
            <a:ext cx="702366" cy="1510748"/>
            <a:chOff x="5088835" y="2186609"/>
            <a:chExt cx="702366" cy="1510748"/>
          </a:xfrm>
        </p:grpSpPr>
        <p:sp>
          <p:nvSpPr>
            <p:cNvPr id="6" name="TextBox 5">
              <a:extLst>
                <a:ext uri="{FF2B5EF4-FFF2-40B4-BE49-F238E27FC236}">
                  <a16:creationId xmlns:a16="http://schemas.microsoft.com/office/drawing/2014/main" id="{765CF53F-A128-864C-A521-4ECFB03FF3EB}"/>
                </a:ext>
              </a:extLst>
            </p:cNvPr>
            <p:cNvSpPr txBox="1"/>
            <p:nvPr/>
          </p:nvSpPr>
          <p:spPr>
            <a:xfrm>
              <a:off x="5155095" y="2186609"/>
              <a:ext cx="603499" cy="369332"/>
            </a:xfrm>
            <a:prstGeom prst="rect">
              <a:avLst/>
            </a:prstGeom>
            <a:noFill/>
          </p:spPr>
          <p:txBody>
            <a:bodyPr wrap="none" rtlCol="0">
              <a:spAutoFit/>
            </a:bodyPr>
            <a:lstStyle/>
            <a:p>
              <a:r>
                <a:rPr lang="en-US" dirty="0">
                  <a:solidFill>
                    <a:srgbClr val="C00000"/>
                  </a:solidFill>
                </a:rPr>
                <a:t>Labs</a:t>
              </a:r>
            </a:p>
          </p:txBody>
        </p:sp>
        <p:sp>
          <p:nvSpPr>
            <p:cNvPr id="7" name="Rectangle 6">
              <a:extLst>
                <a:ext uri="{FF2B5EF4-FFF2-40B4-BE49-F238E27FC236}">
                  <a16:creationId xmlns:a16="http://schemas.microsoft.com/office/drawing/2014/main" id="{761CE005-F1FF-204C-B0CE-236A81A3B706}"/>
                </a:ext>
              </a:extLst>
            </p:cNvPr>
            <p:cNvSpPr/>
            <p:nvPr/>
          </p:nvSpPr>
          <p:spPr>
            <a:xfrm>
              <a:off x="5088835" y="2483807"/>
              <a:ext cx="702366" cy="12135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505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E967-EEA0-B8E0-D5AB-CA19B9FFAE9E}"/>
              </a:ext>
            </a:extLst>
          </p:cNvPr>
          <p:cNvSpPr>
            <a:spLocks noGrp="1"/>
          </p:cNvSpPr>
          <p:nvPr>
            <p:ph type="title"/>
          </p:nvPr>
        </p:nvSpPr>
        <p:spPr/>
        <p:txBody>
          <a:bodyPr/>
          <a:lstStyle/>
          <a:p>
            <a:r>
              <a:rPr lang="en-US" b="1" dirty="0"/>
              <a:t>Many-to-many relationships in RDB</a:t>
            </a:r>
          </a:p>
        </p:txBody>
      </p:sp>
      <p:grpSp>
        <p:nvGrpSpPr>
          <p:cNvPr id="4" name="Group 3">
            <a:extLst>
              <a:ext uri="{FF2B5EF4-FFF2-40B4-BE49-F238E27FC236}">
                <a16:creationId xmlns:a16="http://schemas.microsoft.com/office/drawing/2014/main" id="{8BAD7ECC-BAB3-F0B8-F031-E19BF1EF0895}"/>
              </a:ext>
            </a:extLst>
          </p:cNvPr>
          <p:cNvGrpSpPr/>
          <p:nvPr/>
        </p:nvGrpSpPr>
        <p:grpSpPr>
          <a:xfrm>
            <a:off x="1191106" y="3159395"/>
            <a:ext cx="1821038" cy="1050232"/>
            <a:chOff x="4876798" y="2207522"/>
            <a:chExt cx="2577550" cy="1050232"/>
          </a:xfrm>
        </p:grpSpPr>
        <p:sp>
          <p:nvSpPr>
            <p:cNvPr id="5" name="Rectangle 4">
              <a:extLst>
                <a:ext uri="{FF2B5EF4-FFF2-40B4-BE49-F238E27FC236}">
                  <a16:creationId xmlns:a16="http://schemas.microsoft.com/office/drawing/2014/main" id="{7226FE37-5157-12E6-049D-414A7B4B7FA1}"/>
                </a:ext>
              </a:extLst>
            </p:cNvPr>
            <p:cNvSpPr/>
            <p:nvPr/>
          </p:nvSpPr>
          <p:spPr>
            <a:xfrm>
              <a:off x="4876798" y="2214145"/>
              <a:ext cx="257092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4EEF72-DD5F-02C5-DA51-60BE1510C268}"/>
                </a:ext>
              </a:extLst>
            </p:cNvPr>
            <p:cNvSpPr txBox="1"/>
            <p:nvPr/>
          </p:nvSpPr>
          <p:spPr>
            <a:xfrm>
              <a:off x="5321154" y="2214145"/>
              <a:ext cx="1682213" cy="369332"/>
            </a:xfrm>
            <a:prstGeom prst="rect">
              <a:avLst/>
            </a:prstGeom>
            <a:noFill/>
          </p:spPr>
          <p:txBody>
            <a:bodyPr wrap="none" rtlCol="0">
              <a:spAutoFit/>
            </a:bodyPr>
            <a:lstStyle/>
            <a:p>
              <a:pPr algn="ctr"/>
              <a:r>
                <a:rPr lang="en-US" dirty="0"/>
                <a:t>PATIENTS</a:t>
              </a:r>
            </a:p>
          </p:txBody>
        </p:sp>
        <p:sp>
          <p:nvSpPr>
            <p:cNvPr id="8" name="Rectangle 7">
              <a:extLst>
                <a:ext uri="{FF2B5EF4-FFF2-40B4-BE49-F238E27FC236}">
                  <a16:creationId xmlns:a16="http://schemas.microsoft.com/office/drawing/2014/main" id="{991DBF3C-F34B-AF82-94A3-4C6E6939627A}"/>
                </a:ext>
              </a:extLst>
            </p:cNvPr>
            <p:cNvSpPr/>
            <p:nvPr/>
          </p:nvSpPr>
          <p:spPr>
            <a:xfrm>
              <a:off x="4883426" y="2207522"/>
              <a:ext cx="2570922"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7B44373-592B-3F5A-A6E7-69C765D95D43}"/>
              </a:ext>
            </a:extLst>
          </p:cNvPr>
          <p:cNvSpPr txBox="1"/>
          <p:nvPr/>
        </p:nvSpPr>
        <p:spPr>
          <a:xfrm>
            <a:off x="1929600" y="3711992"/>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10" name="Group 9">
            <a:extLst>
              <a:ext uri="{FF2B5EF4-FFF2-40B4-BE49-F238E27FC236}">
                <a16:creationId xmlns:a16="http://schemas.microsoft.com/office/drawing/2014/main" id="{5891F6F8-87A7-451B-14C9-A30372C5A318}"/>
              </a:ext>
            </a:extLst>
          </p:cNvPr>
          <p:cNvGrpSpPr/>
          <p:nvPr/>
        </p:nvGrpSpPr>
        <p:grpSpPr>
          <a:xfrm>
            <a:off x="5183630" y="3159395"/>
            <a:ext cx="1824739" cy="1050232"/>
            <a:chOff x="6380255" y="4420369"/>
            <a:chExt cx="3266792" cy="1050232"/>
          </a:xfrm>
        </p:grpSpPr>
        <p:sp>
          <p:nvSpPr>
            <p:cNvPr id="11" name="Rectangle 10">
              <a:extLst>
                <a:ext uri="{FF2B5EF4-FFF2-40B4-BE49-F238E27FC236}">
                  <a16:creationId xmlns:a16="http://schemas.microsoft.com/office/drawing/2014/main" id="{EE702EB6-1EE2-054B-E98E-AE627BF50753}"/>
                </a:ext>
              </a:extLst>
            </p:cNvPr>
            <p:cNvSpPr/>
            <p:nvPr/>
          </p:nvSpPr>
          <p:spPr>
            <a:xfrm>
              <a:off x="6380255" y="4426992"/>
              <a:ext cx="326679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42A1093-BAD7-A14E-D229-7FC0B3021197}"/>
                </a:ext>
              </a:extLst>
            </p:cNvPr>
            <p:cNvSpPr txBox="1"/>
            <p:nvPr/>
          </p:nvSpPr>
          <p:spPr>
            <a:xfrm>
              <a:off x="7271072" y="4426992"/>
              <a:ext cx="1468415" cy="369332"/>
            </a:xfrm>
            <a:prstGeom prst="rect">
              <a:avLst/>
            </a:prstGeom>
            <a:noFill/>
          </p:spPr>
          <p:txBody>
            <a:bodyPr wrap="none" rtlCol="0">
              <a:spAutoFit/>
            </a:bodyPr>
            <a:lstStyle/>
            <a:p>
              <a:pPr algn="ctr"/>
              <a:r>
                <a:rPr lang="en-US" dirty="0"/>
                <a:t>ENCOUNTERS</a:t>
              </a:r>
            </a:p>
          </p:txBody>
        </p:sp>
        <p:sp>
          <p:nvSpPr>
            <p:cNvPr id="14" name="Rectangle 13">
              <a:extLst>
                <a:ext uri="{FF2B5EF4-FFF2-40B4-BE49-F238E27FC236}">
                  <a16:creationId xmlns:a16="http://schemas.microsoft.com/office/drawing/2014/main" id="{46F6D616-A0C2-35F9-24A1-92F99DE39FC0}"/>
                </a:ext>
              </a:extLst>
            </p:cNvPr>
            <p:cNvSpPr/>
            <p:nvPr/>
          </p:nvSpPr>
          <p:spPr>
            <a:xfrm>
              <a:off x="6386884" y="4420369"/>
              <a:ext cx="3253536"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D9CDD93-7ADC-9DC9-AF1E-A91DADC11CC8}"/>
              </a:ext>
            </a:extLst>
          </p:cNvPr>
          <p:cNvSpPr txBox="1"/>
          <p:nvPr/>
        </p:nvSpPr>
        <p:spPr>
          <a:xfrm>
            <a:off x="5933336" y="3711992"/>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16" name="Group 15">
            <a:extLst>
              <a:ext uri="{FF2B5EF4-FFF2-40B4-BE49-F238E27FC236}">
                <a16:creationId xmlns:a16="http://schemas.microsoft.com/office/drawing/2014/main" id="{058DA84B-5595-1B8B-AD20-52AC4483AA9D}"/>
              </a:ext>
            </a:extLst>
          </p:cNvPr>
          <p:cNvGrpSpPr/>
          <p:nvPr/>
        </p:nvGrpSpPr>
        <p:grpSpPr>
          <a:xfrm>
            <a:off x="9179856" y="3166018"/>
            <a:ext cx="1821038" cy="1050232"/>
            <a:chOff x="8600662" y="2207522"/>
            <a:chExt cx="2802370" cy="1050232"/>
          </a:xfrm>
        </p:grpSpPr>
        <p:sp>
          <p:nvSpPr>
            <p:cNvPr id="17" name="Rectangle 16">
              <a:extLst>
                <a:ext uri="{FF2B5EF4-FFF2-40B4-BE49-F238E27FC236}">
                  <a16:creationId xmlns:a16="http://schemas.microsoft.com/office/drawing/2014/main" id="{CDBA0F4A-DC59-95A7-2582-90E9BBCADDE0}"/>
                </a:ext>
              </a:extLst>
            </p:cNvPr>
            <p:cNvSpPr/>
            <p:nvPr/>
          </p:nvSpPr>
          <p:spPr>
            <a:xfrm>
              <a:off x="8600662" y="2214145"/>
              <a:ext cx="2802370"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57BEEDA-5FBB-9A4E-9714-48AF68EAACCF}"/>
                </a:ext>
              </a:extLst>
            </p:cNvPr>
            <p:cNvSpPr txBox="1"/>
            <p:nvPr/>
          </p:nvSpPr>
          <p:spPr>
            <a:xfrm>
              <a:off x="9356067" y="2214145"/>
              <a:ext cx="1290418" cy="369332"/>
            </a:xfrm>
            <a:prstGeom prst="rect">
              <a:avLst/>
            </a:prstGeom>
            <a:noFill/>
          </p:spPr>
          <p:txBody>
            <a:bodyPr wrap="none" rtlCol="0">
              <a:spAutoFit/>
            </a:bodyPr>
            <a:lstStyle/>
            <a:p>
              <a:pPr algn="ctr"/>
              <a:r>
                <a:rPr lang="en-US" dirty="0"/>
                <a:t>PHYSICIANS</a:t>
              </a:r>
            </a:p>
          </p:txBody>
        </p:sp>
        <p:sp>
          <p:nvSpPr>
            <p:cNvPr id="20" name="Rectangle 19">
              <a:extLst>
                <a:ext uri="{FF2B5EF4-FFF2-40B4-BE49-F238E27FC236}">
                  <a16:creationId xmlns:a16="http://schemas.microsoft.com/office/drawing/2014/main" id="{8EDC073B-04F3-BF38-7216-51FB8423737A}"/>
                </a:ext>
              </a:extLst>
            </p:cNvPr>
            <p:cNvSpPr/>
            <p:nvPr/>
          </p:nvSpPr>
          <p:spPr>
            <a:xfrm>
              <a:off x="8607289" y="2207522"/>
              <a:ext cx="2789109"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1BFDC377-D280-15E6-F9D0-C0F860A5BD15}"/>
              </a:ext>
            </a:extLst>
          </p:cNvPr>
          <p:cNvSpPr txBox="1"/>
          <p:nvPr/>
        </p:nvSpPr>
        <p:spPr>
          <a:xfrm>
            <a:off x="9922171" y="3717985"/>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45" name="Group 44">
            <a:extLst>
              <a:ext uri="{FF2B5EF4-FFF2-40B4-BE49-F238E27FC236}">
                <a16:creationId xmlns:a16="http://schemas.microsoft.com/office/drawing/2014/main" id="{5FCAD09C-4DA0-870F-E756-3DFCA7CF7222}"/>
              </a:ext>
            </a:extLst>
          </p:cNvPr>
          <p:cNvGrpSpPr/>
          <p:nvPr/>
        </p:nvGrpSpPr>
        <p:grpSpPr>
          <a:xfrm>
            <a:off x="3007461" y="3595763"/>
            <a:ext cx="2179872" cy="472320"/>
            <a:chOff x="3007461" y="3595763"/>
            <a:chExt cx="2179872" cy="472320"/>
          </a:xfrm>
        </p:grpSpPr>
        <p:cxnSp>
          <p:nvCxnSpPr>
            <p:cNvPr id="23" name="Straight Connector 22">
              <a:extLst>
                <a:ext uri="{FF2B5EF4-FFF2-40B4-BE49-F238E27FC236}">
                  <a16:creationId xmlns:a16="http://schemas.microsoft.com/office/drawing/2014/main" id="{9E6EBC3F-60E5-786B-8DF3-FA686C4B196D}"/>
                </a:ext>
              </a:extLst>
            </p:cNvPr>
            <p:cNvCxnSpPr>
              <a:cxnSpLocks/>
              <a:stCxn id="5" idx="3"/>
            </p:cNvCxnSpPr>
            <p:nvPr/>
          </p:nvCxnSpPr>
          <p:spPr>
            <a:xfrm flipV="1">
              <a:off x="3007461" y="3595763"/>
              <a:ext cx="2165766" cy="920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4AC30E-A11C-A6C2-B414-4316704A970F}"/>
                </a:ext>
              </a:extLst>
            </p:cNvPr>
            <p:cNvCxnSpPr>
              <a:cxnSpLocks/>
              <a:stCxn id="5" idx="3"/>
            </p:cNvCxnSpPr>
            <p:nvPr/>
          </p:nvCxnSpPr>
          <p:spPr>
            <a:xfrm>
              <a:off x="3007461" y="3687823"/>
              <a:ext cx="2176169" cy="43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389A59-6306-688E-D8E5-522DF62DAF26}"/>
                </a:ext>
              </a:extLst>
            </p:cNvPr>
            <p:cNvCxnSpPr>
              <a:cxnSpLocks/>
              <a:stCxn id="5" idx="3"/>
            </p:cNvCxnSpPr>
            <p:nvPr/>
          </p:nvCxnSpPr>
          <p:spPr>
            <a:xfrm>
              <a:off x="3007461" y="3687823"/>
              <a:ext cx="2165766" cy="1737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875879-B1B8-5D13-A692-8C0489E2B619}"/>
                </a:ext>
              </a:extLst>
            </p:cNvPr>
            <p:cNvCxnSpPr>
              <a:cxnSpLocks/>
              <a:stCxn id="5" idx="3"/>
            </p:cNvCxnSpPr>
            <p:nvPr/>
          </p:nvCxnSpPr>
          <p:spPr>
            <a:xfrm>
              <a:off x="3007461" y="3687823"/>
              <a:ext cx="2179872" cy="38026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E7EB1F5-FE01-8FBA-72AE-C8432CDF1AB5}"/>
              </a:ext>
            </a:extLst>
          </p:cNvPr>
          <p:cNvGrpSpPr/>
          <p:nvPr/>
        </p:nvGrpSpPr>
        <p:grpSpPr>
          <a:xfrm>
            <a:off x="7006330" y="3595763"/>
            <a:ext cx="2172783" cy="480582"/>
            <a:chOff x="7006330" y="3595763"/>
            <a:chExt cx="2172783" cy="480582"/>
          </a:xfrm>
        </p:grpSpPr>
        <p:cxnSp>
          <p:nvCxnSpPr>
            <p:cNvPr id="37" name="Straight Connector 36">
              <a:extLst>
                <a:ext uri="{FF2B5EF4-FFF2-40B4-BE49-F238E27FC236}">
                  <a16:creationId xmlns:a16="http://schemas.microsoft.com/office/drawing/2014/main" id="{19C1B46B-F993-AE12-2FE3-6F5062E0C5FB}"/>
                </a:ext>
              </a:extLst>
            </p:cNvPr>
            <p:cNvCxnSpPr>
              <a:cxnSpLocks/>
            </p:cNvCxnSpPr>
            <p:nvPr/>
          </p:nvCxnSpPr>
          <p:spPr>
            <a:xfrm>
              <a:off x="7006330" y="3595763"/>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C071CA7-886C-7BEF-0906-807D5E31F3AA}"/>
                </a:ext>
              </a:extLst>
            </p:cNvPr>
            <p:cNvCxnSpPr>
              <a:cxnSpLocks/>
            </p:cNvCxnSpPr>
            <p:nvPr/>
          </p:nvCxnSpPr>
          <p:spPr>
            <a:xfrm>
              <a:off x="7006330" y="3730855"/>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7BA449-468C-5105-5632-C2567DDBD348}"/>
                </a:ext>
              </a:extLst>
            </p:cNvPr>
            <p:cNvCxnSpPr>
              <a:cxnSpLocks/>
            </p:cNvCxnSpPr>
            <p:nvPr/>
          </p:nvCxnSpPr>
          <p:spPr>
            <a:xfrm>
              <a:off x="7006330" y="3865947"/>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166C24-C902-AFCE-7DB6-4FDCBA715E6E}"/>
                </a:ext>
              </a:extLst>
            </p:cNvPr>
            <p:cNvCxnSpPr>
              <a:cxnSpLocks/>
            </p:cNvCxnSpPr>
            <p:nvPr/>
          </p:nvCxnSpPr>
          <p:spPr>
            <a:xfrm>
              <a:off x="7006330" y="4076345"/>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731561A6-6DB9-2C81-3F35-1DF5539D7CD6}"/>
              </a:ext>
            </a:extLst>
          </p:cNvPr>
          <p:cNvSpPr txBox="1"/>
          <p:nvPr/>
        </p:nvSpPr>
        <p:spPr>
          <a:xfrm>
            <a:off x="1263389" y="4888072"/>
            <a:ext cx="1668085" cy="461665"/>
          </a:xfrm>
          <a:prstGeom prst="rect">
            <a:avLst/>
          </a:prstGeom>
          <a:noFill/>
        </p:spPr>
        <p:txBody>
          <a:bodyPr wrap="none" rtlCol="0">
            <a:spAutoFit/>
          </a:bodyPr>
          <a:lstStyle/>
          <a:p>
            <a:pPr algn="ctr"/>
            <a:r>
              <a:rPr lang="en-US" sz="2400" dirty="0"/>
              <a:t>One patient</a:t>
            </a:r>
          </a:p>
        </p:txBody>
      </p:sp>
      <p:sp>
        <p:nvSpPr>
          <p:cNvPr id="43" name="TextBox 42">
            <a:extLst>
              <a:ext uri="{FF2B5EF4-FFF2-40B4-BE49-F238E27FC236}">
                <a16:creationId xmlns:a16="http://schemas.microsoft.com/office/drawing/2014/main" id="{5E36D01F-F04F-214D-5B41-846F0924E06F}"/>
              </a:ext>
            </a:extLst>
          </p:cNvPr>
          <p:cNvSpPr txBox="1"/>
          <p:nvPr/>
        </p:nvSpPr>
        <p:spPr>
          <a:xfrm>
            <a:off x="4910811" y="4888072"/>
            <a:ext cx="2361032" cy="461665"/>
          </a:xfrm>
          <a:prstGeom prst="rect">
            <a:avLst/>
          </a:prstGeom>
          <a:noFill/>
        </p:spPr>
        <p:txBody>
          <a:bodyPr wrap="none" rtlCol="0">
            <a:spAutoFit/>
          </a:bodyPr>
          <a:lstStyle/>
          <a:p>
            <a:pPr algn="ctr"/>
            <a:r>
              <a:rPr lang="en-US" sz="2400" dirty="0"/>
              <a:t>Many encounters</a:t>
            </a:r>
          </a:p>
        </p:txBody>
      </p:sp>
      <p:sp>
        <p:nvSpPr>
          <p:cNvPr id="44" name="TextBox 43">
            <a:extLst>
              <a:ext uri="{FF2B5EF4-FFF2-40B4-BE49-F238E27FC236}">
                <a16:creationId xmlns:a16="http://schemas.microsoft.com/office/drawing/2014/main" id="{E9364C17-C383-A774-CBDF-01E12ACC3CD2}"/>
              </a:ext>
            </a:extLst>
          </p:cNvPr>
          <p:cNvSpPr txBox="1"/>
          <p:nvPr/>
        </p:nvSpPr>
        <p:spPr>
          <a:xfrm>
            <a:off x="8972488" y="4888071"/>
            <a:ext cx="2235035" cy="461665"/>
          </a:xfrm>
          <a:prstGeom prst="rect">
            <a:avLst/>
          </a:prstGeom>
          <a:noFill/>
        </p:spPr>
        <p:txBody>
          <a:bodyPr wrap="none" rtlCol="0">
            <a:spAutoFit/>
          </a:bodyPr>
          <a:lstStyle/>
          <a:p>
            <a:pPr algn="ctr"/>
            <a:r>
              <a:rPr lang="en-US" sz="2400" dirty="0"/>
              <a:t>Many physicians</a:t>
            </a:r>
          </a:p>
        </p:txBody>
      </p:sp>
      <p:sp>
        <p:nvSpPr>
          <p:cNvPr id="47" name="TextBox 46">
            <a:extLst>
              <a:ext uri="{FF2B5EF4-FFF2-40B4-BE49-F238E27FC236}">
                <a16:creationId xmlns:a16="http://schemas.microsoft.com/office/drawing/2014/main" id="{94CEC3A9-AA43-5C7D-BC46-F1D98537272A}"/>
              </a:ext>
            </a:extLst>
          </p:cNvPr>
          <p:cNvSpPr txBox="1"/>
          <p:nvPr/>
        </p:nvSpPr>
        <p:spPr>
          <a:xfrm>
            <a:off x="5214183" y="2279844"/>
            <a:ext cx="1764650" cy="461665"/>
          </a:xfrm>
          <a:prstGeom prst="rect">
            <a:avLst/>
          </a:prstGeom>
          <a:noFill/>
        </p:spPr>
        <p:txBody>
          <a:bodyPr wrap="none" rtlCol="0">
            <a:spAutoFit/>
          </a:bodyPr>
          <a:lstStyle/>
          <a:p>
            <a:pPr algn="ctr"/>
            <a:r>
              <a:rPr lang="en-US" sz="2400" dirty="0"/>
              <a:t>Linking table</a:t>
            </a:r>
          </a:p>
        </p:txBody>
      </p:sp>
      <p:cxnSp>
        <p:nvCxnSpPr>
          <p:cNvPr id="49" name="Straight Connector 48">
            <a:extLst>
              <a:ext uri="{FF2B5EF4-FFF2-40B4-BE49-F238E27FC236}">
                <a16:creationId xmlns:a16="http://schemas.microsoft.com/office/drawing/2014/main" id="{73B4A2DE-2075-F028-FF60-701A638480C1}"/>
              </a:ext>
            </a:extLst>
          </p:cNvPr>
          <p:cNvCxnSpPr>
            <a:stCxn id="5" idx="3"/>
            <a:endCxn id="5" idx="1"/>
          </p:cNvCxnSpPr>
          <p:nvPr/>
        </p:nvCxnSpPr>
        <p:spPr>
          <a:xfrm flipH="1">
            <a:off x="1191106" y="3687823"/>
            <a:ext cx="18163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29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E967-EEA0-B8E0-D5AB-CA19B9FFAE9E}"/>
              </a:ext>
            </a:extLst>
          </p:cNvPr>
          <p:cNvSpPr>
            <a:spLocks noGrp="1"/>
          </p:cNvSpPr>
          <p:nvPr>
            <p:ph type="title"/>
          </p:nvPr>
        </p:nvSpPr>
        <p:spPr/>
        <p:txBody>
          <a:bodyPr/>
          <a:lstStyle/>
          <a:p>
            <a:r>
              <a:rPr lang="en-US" b="1" dirty="0"/>
              <a:t>Many-to-many relationships in RDB</a:t>
            </a:r>
          </a:p>
        </p:txBody>
      </p:sp>
      <p:grpSp>
        <p:nvGrpSpPr>
          <p:cNvPr id="4" name="Group 3">
            <a:extLst>
              <a:ext uri="{FF2B5EF4-FFF2-40B4-BE49-F238E27FC236}">
                <a16:creationId xmlns:a16="http://schemas.microsoft.com/office/drawing/2014/main" id="{8BAD7ECC-BAB3-F0B8-F031-E19BF1EF0895}"/>
              </a:ext>
            </a:extLst>
          </p:cNvPr>
          <p:cNvGrpSpPr/>
          <p:nvPr/>
        </p:nvGrpSpPr>
        <p:grpSpPr>
          <a:xfrm>
            <a:off x="1191106" y="3159395"/>
            <a:ext cx="1821038" cy="1050232"/>
            <a:chOff x="4876798" y="2207522"/>
            <a:chExt cx="2577550" cy="1050232"/>
          </a:xfrm>
        </p:grpSpPr>
        <p:sp>
          <p:nvSpPr>
            <p:cNvPr id="5" name="Rectangle 4">
              <a:extLst>
                <a:ext uri="{FF2B5EF4-FFF2-40B4-BE49-F238E27FC236}">
                  <a16:creationId xmlns:a16="http://schemas.microsoft.com/office/drawing/2014/main" id="{7226FE37-5157-12E6-049D-414A7B4B7FA1}"/>
                </a:ext>
              </a:extLst>
            </p:cNvPr>
            <p:cNvSpPr/>
            <p:nvPr/>
          </p:nvSpPr>
          <p:spPr>
            <a:xfrm>
              <a:off x="4876798" y="2214145"/>
              <a:ext cx="257092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44EEF72-DD5F-02C5-DA51-60BE1510C268}"/>
                </a:ext>
              </a:extLst>
            </p:cNvPr>
            <p:cNvSpPr txBox="1"/>
            <p:nvPr/>
          </p:nvSpPr>
          <p:spPr>
            <a:xfrm>
              <a:off x="5321154" y="2214145"/>
              <a:ext cx="1682213" cy="369332"/>
            </a:xfrm>
            <a:prstGeom prst="rect">
              <a:avLst/>
            </a:prstGeom>
            <a:noFill/>
          </p:spPr>
          <p:txBody>
            <a:bodyPr wrap="none" rtlCol="0">
              <a:spAutoFit/>
            </a:bodyPr>
            <a:lstStyle/>
            <a:p>
              <a:pPr algn="ctr"/>
              <a:r>
                <a:rPr lang="en-US" dirty="0"/>
                <a:t>PATIENTS</a:t>
              </a:r>
            </a:p>
          </p:txBody>
        </p:sp>
        <p:sp>
          <p:nvSpPr>
            <p:cNvPr id="8" name="Rectangle 7">
              <a:extLst>
                <a:ext uri="{FF2B5EF4-FFF2-40B4-BE49-F238E27FC236}">
                  <a16:creationId xmlns:a16="http://schemas.microsoft.com/office/drawing/2014/main" id="{991DBF3C-F34B-AF82-94A3-4C6E6939627A}"/>
                </a:ext>
              </a:extLst>
            </p:cNvPr>
            <p:cNvSpPr/>
            <p:nvPr/>
          </p:nvSpPr>
          <p:spPr>
            <a:xfrm>
              <a:off x="4883426" y="2207522"/>
              <a:ext cx="2570922"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7B44373-592B-3F5A-A6E7-69C765D95D43}"/>
              </a:ext>
            </a:extLst>
          </p:cNvPr>
          <p:cNvSpPr txBox="1"/>
          <p:nvPr/>
        </p:nvSpPr>
        <p:spPr>
          <a:xfrm>
            <a:off x="1931522" y="3723361"/>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10" name="Group 9">
            <a:extLst>
              <a:ext uri="{FF2B5EF4-FFF2-40B4-BE49-F238E27FC236}">
                <a16:creationId xmlns:a16="http://schemas.microsoft.com/office/drawing/2014/main" id="{5891F6F8-87A7-451B-14C9-A30372C5A318}"/>
              </a:ext>
            </a:extLst>
          </p:cNvPr>
          <p:cNvGrpSpPr/>
          <p:nvPr/>
        </p:nvGrpSpPr>
        <p:grpSpPr>
          <a:xfrm>
            <a:off x="5183630" y="3159395"/>
            <a:ext cx="1824739" cy="1050232"/>
            <a:chOff x="6380255" y="4420369"/>
            <a:chExt cx="3266792" cy="1050232"/>
          </a:xfrm>
        </p:grpSpPr>
        <p:sp>
          <p:nvSpPr>
            <p:cNvPr id="11" name="Rectangle 10">
              <a:extLst>
                <a:ext uri="{FF2B5EF4-FFF2-40B4-BE49-F238E27FC236}">
                  <a16:creationId xmlns:a16="http://schemas.microsoft.com/office/drawing/2014/main" id="{EE702EB6-1EE2-054B-E98E-AE627BF50753}"/>
                </a:ext>
              </a:extLst>
            </p:cNvPr>
            <p:cNvSpPr/>
            <p:nvPr/>
          </p:nvSpPr>
          <p:spPr>
            <a:xfrm>
              <a:off x="6380255" y="4426992"/>
              <a:ext cx="326679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42A1093-BAD7-A14E-D229-7FC0B3021197}"/>
                </a:ext>
              </a:extLst>
            </p:cNvPr>
            <p:cNvSpPr txBox="1"/>
            <p:nvPr/>
          </p:nvSpPr>
          <p:spPr>
            <a:xfrm>
              <a:off x="7271072" y="4426992"/>
              <a:ext cx="1468415" cy="369332"/>
            </a:xfrm>
            <a:prstGeom prst="rect">
              <a:avLst/>
            </a:prstGeom>
            <a:noFill/>
          </p:spPr>
          <p:txBody>
            <a:bodyPr wrap="none" rtlCol="0">
              <a:spAutoFit/>
            </a:bodyPr>
            <a:lstStyle/>
            <a:p>
              <a:pPr algn="ctr"/>
              <a:r>
                <a:rPr lang="en-US" dirty="0"/>
                <a:t>ENCOUNTERS</a:t>
              </a:r>
            </a:p>
          </p:txBody>
        </p:sp>
        <p:sp>
          <p:nvSpPr>
            <p:cNvPr id="14" name="Rectangle 13">
              <a:extLst>
                <a:ext uri="{FF2B5EF4-FFF2-40B4-BE49-F238E27FC236}">
                  <a16:creationId xmlns:a16="http://schemas.microsoft.com/office/drawing/2014/main" id="{46F6D616-A0C2-35F9-24A1-92F99DE39FC0}"/>
                </a:ext>
              </a:extLst>
            </p:cNvPr>
            <p:cNvSpPr/>
            <p:nvPr/>
          </p:nvSpPr>
          <p:spPr>
            <a:xfrm>
              <a:off x="6386884" y="4420369"/>
              <a:ext cx="3253536"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D9CDD93-7ADC-9DC9-AF1E-A91DADC11CC8}"/>
              </a:ext>
            </a:extLst>
          </p:cNvPr>
          <p:cNvSpPr txBox="1"/>
          <p:nvPr/>
        </p:nvSpPr>
        <p:spPr>
          <a:xfrm>
            <a:off x="5934696" y="3722151"/>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16" name="Group 15">
            <a:extLst>
              <a:ext uri="{FF2B5EF4-FFF2-40B4-BE49-F238E27FC236}">
                <a16:creationId xmlns:a16="http://schemas.microsoft.com/office/drawing/2014/main" id="{058DA84B-5595-1B8B-AD20-52AC4483AA9D}"/>
              </a:ext>
            </a:extLst>
          </p:cNvPr>
          <p:cNvGrpSpPr/>
          <p:nvPr/>
        </p:nvGrpSpPr>
        <p:grpSpPr>
          <a:xfrm>
            <a:off x="9179856" y="3166018"/>
            <a:ext cx="1821038" cy="1050232"/>
            <a:chOff x="8600662" y="2207522"/>
            <a:chExt cx="2802370" cy="1050232"/>
          </a:xfrm>
        </p:grpSpPr>
        <p:sp>
          <p:nvSpPr>
            <p:cNvPr id="17" name="Rectangle 16">
              <a:extLst>
                <a:ext uri="{FF2B5EF4-FFF2-40B4-BE49-F238E27FC236}">
                  <a16:creationId xmlns:a16="http://schemas.microsoft.com/office/drawing/2014/main" id="{CDBA0F4A-DC59-95A7-2582-90E9BBCADDE0}"/>
                </a:ext>
              </a:extLst>
            </p:cNvPr>
            <p:cNvSpPr/>
            <p:nvPr/>
          </p:nvSpPr>
          <p:spPr>
            <a:xfrm>
              <a:off x="8600662" y="2214145"/>
              <a:ext cx="2802370"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57BEEDA-5FBB-9A4E-9714-48AF68EAACCF}"/>
                </a:ext>
              </a:extLst>
            </p:cNvPr>
            <p:cNvSpPr txBox="1"/>
            <p:nvPr/>
          </p:nvSpPr>
          <p:spPr>
            <a:xfrm>
              <a:off x="9356067" y="2214145"/>
              <a:ext cx="1290418" cy="369332"/>
            </a:xfrm>
            <a:prstGeom prst="rect">
              <a:avLst/>
            </a:prstGeom>
            <a:noFill/>
          </p:spPr>
          <p:txBody>
            <a:bodyPr wrap="none" rtlCol="0">
              <a:spAutoFit/>
            </a:bodyPr>
            <a:lstStyle/>
            <a:p>
              <a:pPr algn="ctr"/>
              <a:r>
                <a:rPr lang="en-US" dirty="0"/>
                <a:t>PHYSICIANS</a:t>
              </a:r>
            </a:p>
          </p:txBody>
        </p:sp>
        <p:sp>
          <p:nvSpPr>
            <p:cNvPr id="20" name="Rectangle 19">
              <a:extLst>
                <a:ext uri="{FF2B5EF4-FFF2-40B4-BE49-F238E27FC236}">
                  <a16:creationId xmlns:a16="http://schemas.microsoft.com/office/drawing/2014/main" id="{8EDC073B-04F3-BF38-7216-51FB8423737A}"/>
                </a:ext>
              </a:extLst>
            </p:cNvPr>
            <p:cNvSpPr/>
            <p:nvPr/>
          </p:nvSpPr>
          <p:spPr>
            <a:xfrm>
              <a:off x="8607289" y="2207522"/>
              <a:ext cx="2789109"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1BFDC377-D280-15E6-F9D0-C0F860A5BD15}"/>
              </a:ext>
            </a:extLst>
          </p:cNvPr>
          <p:cNvSpPr txBox="1"/>
          <p:nvPr/>
        </p:nvSpPr>
        <p:spPr>
          <a:xfrm>
            <a:off x="9922171" y="3722152"/>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grpSp>
        <p:nvGrpSpPr>
          <p:cNvPr id="45" name="Group 44">
            <a:extLst>
              <a:ext uri="{FF2B5EF4-FFF2-40B4-BE49-F238E27FC236}">
                <a16:creationId xmlns:a16="http://schemas.microsoft.com/office/drawing/2014/main" id="{5FCAD09C-4DA0-870F-E756-3DFCA7CF7222}"/>
              </a:ext>
            </a:extLst>
          </p:cNvPr>
          <p:cNvGrpSpPr/>
          <p:nvPr/>
        </p:nvGrpSpPr>
        <p:grpSpPr>
          <a:xfrm flipH="1">
            <a:off x="7006330" y="3620057"/>
            <a:ext cx="2179872" cy="472320"/>
            <a:chOff x="3007461" y="3595763"/>
            <a:chExt cx="2179872" cy="472320"/>
          </a:xfrm>
        </p:grpSpPr>
        <p:cxnSp>
          <p:nvCxnSpPr>
            <p:cNvPr id="23" name="Straight Connector 22">
              <a:extLst>
                <a:ext uri="{FF2B5EF4-FFF2-40B4-BE49-F238E27FC236}">
                  <a16:creationId xmlns:a16="http://schemas.microsoft.com/office/drawing/2014/main" id="{9E6EBC3F-60E5-786B-8DF3-FA686C4B196D}"/>
                </a:ext>
              </a:extLst>
            </p:cNvPr>
            <p:cNvCxnSpPr>
              <a:cxnSpLocks/>
              <a:stCxn id="5" idx="3"/>
            </p:cNvCxnSpPr>
            <p:nvPr/>
          </p:nvCxnSpPr>
          <p:spPr>
            <a:xfrm flipV="1">
              <a:off x="3007461" y="3595763"/>
              <a:ext cx="2165766" cy="920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4AC30E-A11C-A6C2-B414-4316704A970F}"/>
                </a:ext>
              </a:extLst>
            </p:cNvPr>
            <p:cNvCxnSpPr>
              <a:cxnSpLocks/>
              <a:stCxn id="5" idx="3"/>
            </p:cNvCxnSpPr>
            <p:nvPr/>
          </p:nvCxnSpPr>
          <p:spPr>
            <a:xfrm>
              <a:off x="3007461" y="3687823"/>
              <a:ext cx="2176169" cy="43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389A59-6306-688E-D8E5-522DF62DAF26}"/>
                </a:ext>
              </a:extLst>
            </p:cNvPr>
            <p:cNvCxnSpPr>
              <a:cxnSpLocks/>
              <a:stCxn id="5" idx="3"/>
            </p:cNvCxnSpPr>
            <p:nvPr/>
          </p:nvCxnSpPr>
          <p:spPr>
            <a:xfrm>
              <a:off x="3007461" y="3687823"/>
              <a:ext cx="2165766" cy="1737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2875879-B1B8-5D13-A692-8C0489E2B619}"/>
                </a:ext>
              </a:extLst>
            </p:cNvPr>
            <p:cNvCxnSpPr>
              <a:cxnSpLocks/>
              <a:stCxn id="5" idx="3"/>
            </p:cNvCxnSpPr>
            <p:nvPr/>
          </p:nvCxnSpPr>
          <p:spPr>
            <a:xfrm>
              <a:off x="3007461" y="3687823"/>
              <a:ext cx="2179872" cy="38026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E7EB1F5-FE01-8FBA-72AE-C8432CDF1AB5}"/>
              </a:ext>
            </a:extLst>
          </p:cNvPr>
          <p:cNvGrpSpPr/>
          <p:nvPr/>
        </p:nvGrpSpPr>
        <p:grpSpPr>
          <a:xfrm>
            <a:off x="3014550" y="3611795"/>
            <a:ext cx="2172783" cy="480582"/>
            <a:chOff x="7006330" y="3595763"/>
            <a:chExt cx="2172783" cy="480582"/>
          </a:xfrm>
        </p:grpSpPr>
        <p:cxnSp>
          <p:nvCxnSpPr>
            <p:cNvPr id="37" name="Straight Connector 36">
              <a:extLst>
                <a:ext uri="{FF2B5EF4-FFF2-40B4-BE49-F238E27FC236}">
                  <a16:creationId xmlns:a16="http://schemas.microsoft.com/office/drawing/2014/main" id="{19C1B46B-F993-AE12-2FE3-6F5062E0C5FB}"/>
                </a:ext>
              </a:extLst>
            </p:cNvPr>
            <p:cNvCxnSpPr>
              <a:cxnSpLocks/>
            </p:cNvCxnSpPr>
            <p:nvPr/>
          </p:nvCxnSpPr>
          <p:spPr>
            <a:xfrm>
              <a:off x="7006330" y="3595763"/>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C071CA7-886C-7BEF-0906-807D5E31F3AA}"/>
                </a:ext>
              </a:extLst>
            </p:cNvPr>
            <p:cNvCxnSpPr>
              <a:cxnSpLocks/>
            </p:cNvCxnSpPr>
            <p:nvPr/>
          </p:nvCxnSpPr>
          <p:spPr>
            <a:xfrm>
              <a:off x="7006330" y="3730855"/>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E7BA449-468C-5105-5632-C2567DDBD348}"/>
                </a:ext>
              </a:extLst>
            </p:cNvPr>
            <p:cNvCxnSpPr>
              <a:cxnSpLocks/>
            </p:cNvCxnSpPr>
            <p:nvPr/>
          </p:nvCxnSpPr>
          <p:spPr>
            <a:xfrm>
              <a:off x="7006330" y="3865947"/>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2166C24-C902-AFCE-7DB6-4FDCBA715E6E}"/>
                </a:ext>
              </a:extLst>
            </p:cNvPr>
            <p:cNvCxnSpPr>
              <a:cxnSpLocks/>
            </p:cNvCxnSpPr>
            <p:nvPr/>
          </p:nvCxnSpPr>
          <p:spPr>
            <a:xfrm>
              <a:off x="7006330" y="4076345"/>
              <a:ext cx="2172783"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731561A6-6DB9-2C81-3F35-1DF5539D7CD6}"/>
              </a:ext>
            </a:extLst>
          </p:cNvPr>
          <p:cNvSpPr txBox="1"/>
          <p:nvPr/>
        </p:nvSpPr>
        <p:spPr>
          <a:xfrm>
            <a:off x="1109950" y="4888072"/>
            <a:ext cx="1974964" cy="461665"/>
          </a:xfrm>
          <a:prstGeom prst="rect">
            <a:avLst/>
          </a:prstGeom>
          <a:noFill/>
        </p:spPr>
        <p:txBody>
          <a:bodyPr wrap="none" rtlCol="0">
            <a:spAutoFit/>
          </a:bodyPr>
          <a:lstStyle/>
          <a:p>
            <a:pPr algn="ctr"/>
            <a:r>
              <a:rPr lang="en-US" sz="2400" dirty="0"/>
              <a:t>Many patients</a:t>
            </a:r>
          </a:p>
        </p:txBody>
      </p:sp>
      <p:sp>
        <p:nvSpPr>
          <p:cNvPr id="43" name="TextBox 42">
            <a:extLst>
              <a:ext uri="{FF2B5EF4-FFF2-40B4-BE49-F238E27FC236}">
                <a16:creationId xmlns:a16="http://schemas.microsoft.com/office/drawing/2014/main" id="{5E36D01F-F04F-214D-5B41-846F0924E06F}"/>
              </a:ext>
            </a:extLst>
          </p:cNvPr>
          <p:cNvSpPr txBox="1"/>
          <p:nvPr/>
        </p:nvSpPr>
        <p:spPr>
          <a:xfrm>
            <a:off x="4910811" y="4888072"/>
            <a:ext cx="2361032" cy="461665"/>
          </a:xfrm>
          <a:prstGeom prst="rect">
            <a:avLst/>
          </a:prstGeom>
          <a:noFill/>
        </p:spPr>
        <p:txBody>
          <a:bodyPr wrap="none" rtlCol="0">
            <a:spAutoFit/>
          </a:bodyPr>
          <a:lstStyle/>
          <a:p>
            <a:pPr algn="ctr"/>
            <a:r>
              <a:rPr lang="en-US" sz="2400" dirty="0"/>
              <a:t>Many encounters</a:t>
            </a:r>
          </a:p>
        </p:txBody>
      </p:sp>
      <p:sp>
        <p:nvSpPr>
          <p:cNvPr id="44" name="TextBox 43">
            <a:extLst>
              <a:ext uri="{FF2B5EF4-FFF2-40B4-BE49-F238E27FC236}">
                <a16:creationId xmlns:a16="http://schemas.microsoft.com/office/drawing/2014/main" id="{E9364C17-C383-A774-CBDF-01E12ACC3CD2}"/>
              </a:ext>
            </a:extLst>
          </p:cNvPr>
          <p:cNvSpPr txBox="1"/>
          <p:nvPr/>
        </p:nvSpPr>
        <p:spPr>
          <a:xfrm>
            <a:off x="9125928" y="4888071"/>
            <a:ext cx="1928157" cy="461665"/>
          </a:xfrm>
          <a:prstGeom prst="rect">
            <a:avLst/>
          </a:prstGeom>
          <a:noFill/>
        </p:spPr>
        <p:txBody>
          <a:bodyPr wrap="none" rtlCol="0">
            <a:spAutoFit/>
          </a:bodyPr>
          <a:lstStyle/>
          <a:p>
            <a:pPr algn="ctr"/>
            <a:r>
              <a:rPr lang="en-US" sz="2400" dirty="0"/>
              <a:t>One physician</a:t>
            </a:r>
          </a:p>
        </p:txBody>
      </p:sp>
      <p:sp>
        <p:nvSpPr>
          <p:cNvPr id="3" name="TextBox 2">
            <a:extLst>
              <a:ext uri="{FF2B5EF4-FFF2-40B4-BE49-F238E27FC236}">
                <a16:creationId xmlns:a16="http://schemas.microsoft.com/office/drawing/2014/main" id="{191B0A9C-22C6-325D-37EC-0E2980947AF2}"/>
              </a:ext>
            </a:extLst>
          </p:cNvPr>
          <p:cNvSpPr txBox="1"/>
          <p:nvPr/>
        </p:nvSpPr>
        <p:spPr>
          <a:xfrm>
            <a:off x="5214183" y="2279844"/>
            <a:ext cx="1764650" cy="461665"/>
          </a:xfrm>
          <a:prstGeom prst="rect">
            <a:avLst/>
          </a:prstGeom>
          <a:noFill/>
        </p:spPr>
        <p:txBody>
          <a:bodyPr wrap="none" rtlCol="0">
            <a:spAutoFit/>
          </a:bodyPr>
          <a:lstStyle/>
          <a:p>
            <a:pPr algn="ctr"/>
            <a:r>
              <a:rPr lang="en-US" sz="2400" dirty="0"/>
              <a:t>Linking table</a:t>
            </a:r>
          </a:p>
        </p:txBody>
      </p:sp>
      <p:cxnSp>
        <p:nvCxnSpPr>
          <p:cNvPr id="7" name="Straight Connector 6">
            <a:extLst>
              <a:ext uri="{FF2B5EF4-FFF2-40B4-BE49-F238E27FC236}">
                <a16:creationId xmlns:a16="http://schemas.microsoft.com/office/drawing/2014/main" id="{AEDB506F-A3BD-47CC-32AB-88DA4DD8D48B}"/>
              </a:ext>
            </a:extLst>
          </p:cNvPr>
          <p:cNvCxnSpPr/>
          <p:nvPr/>
        </p:nvCxnSpPr>
        <p:spPr>
          <a:xfrm flipH="1">
            <a:off x="9180228" y="3711860"/>
            <a:ext cx="18163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2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2675-E354-5A4E-830B-C755C26A352C}"/>
              </a:ext>
            </a:extLst>
          </p:cNvPr>
          <p:cNvSpPr>
            <a:spLocks noGrp="1"/>
          </p:cNvSpPr>
          <p:nvPr>
            <p:ph type="title"/>
          </p:nvPr>
        </p:nvSpPr>
        <p:spPr>
          <a:xfrm>
            <a:off x="1843790" y="365125"/>
            <a:ext cx="9510010" cy="1325563"/>
          </a:xfrm>
        </p:spPr>
        <p:txBody>
          <a:bodyPr/>
          <a:lstStyle/>
          <a:p>
            <a:r>
              <a:rPr lang="en-US" b="1" dirty="0"/>
              <a:t>Databases agenda</a:t>
            </a:r>
          </a:p>
        </p:txBody>
      </p:sp>
      <p:sp>
        <p:nvSpPr>
          <p:cNvPr id="3" name="Content Placeholder 2">
            <a:extLst>
              <a:ext uri="{FF2B5EF4-FFF2-40B4-BE49-F238E27FC236}">
                <a16:creationId xmlns:a16="http://schemas.microsoft.com/office/drawing/2014/main" id="{86CE55B6-46E6-6A47-B130-12DF05141FCC}"/>
              </a:ext>
            </a:extLst>
          </p:cNvPr>
          <p:cNvSpPr>
            <a:spLocks noGrp="1"/>
          </p:cNvSpPr>
          <p:nvPr>
            <p:ph idx="1"/>
          </p:nvPr>
        </p:nvSpPr>
        <p:spPr>
          <a:xfrm>
            <a:off x="838199" y="2025567"/>
            <a:ext cx="10724909" cy="4467307"/>
          </a:xfrm>
        </p:spPr>
        <p:txBody>
          <a:bodyPr>
            <a:normAutofit/>
          </a:bodyPr>
          <a:lstStyle/>
          <a:p>
            <a:pPr>
              <a:spcBef>
                <a:spcPts val="2200"/>
              </a:spcBef>
            </a:pPr>
            <a:r>
              <a:rPr lang="en-US" sz="3600" dirty="0"/>
              <a:t>Quick review of basic data types</a:t>
            </a:r>
          </a:p>
          <a:p>
            <a:pPr>
              <a:spcBef>
                <a:spcPts val="2200"/>
              </a:spcBef>
            </a:pPr>
            <a:r>
              <a:rPr lang="en-US" sz="3600" dirty="0"/>
              <a:t>Definition of databases and </a:t>
            </a:r>
            <a:br>
              <a:rPr lang="en-US" sz="3600" dirty="0"/>
            </a:br>
            <a:r>
              <a:rPr lang="en-US" sz="3600" dirty="0"/>
              <a:t>database management systems</a:t>
            </a:r>
          </a:p>
          <a:p>
            <a:pPr>
              <a:spcBef>
                <a:spcPts val="2200"/>
              </a:spcBef>
            </a:pPr>
            <a:r>
              <a:rPr lang="en-US" sz="3600" dirty="0"/>
              <a:t>Why databases? … Specialized database functions</a:t>
            </a:r>
          </a:p>
          <a:p>
            <a:pPr>
              <a:spcBef>
                <a:spcPts val="2200"/>
              </a:spcBef>
            </a:pPr>
            <a:r>
              <a:rPr lang="en-US" sz="3600" dirty="0"/>
              <a:t>Types of databases and their properties</a:t>
            </a:r>
          </a:p>
          <a:p>
            <a:pPr>
              <a:spcBef>
                <a:spcPts val="2200"/>
              </a:spcBef>
            </a:pPr>
            <a:r>
              <a:rPr lang="en-US" sz="3600" dirty="0"/>
              <a:t>Database system components</a:t>
            </a:r>
          </a:p>
        </p:txBody>
      </p:sp>
      <p:pic>
        <p:nvPicPr>
          <p:cNvPr id="4" name="Picture 3" descr="Shape&#10;&#10;Description automatically generated with low confidence">
            <a:extLst>
              <a:ext uri="{FF2B5EF4-FFF2-40B4-BE49-F238E27FC236}">
                <a16:creationId xmlns:a16="http://schemas.microsoft.com/office/drawing/2014/main" id="{83B67964-F950-DAF7-A0DD-EF4D5A81FFD1}"/>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3641262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DAC6-9023-2440-9DF9-ACD679958977}"/>
              </a:ext>
            </a:extLst>
          </p:cNvPr>
          <p:cNvSpPr>
            <a:spLocks noGrp="1"/>
          </p:cNvSpPr>
          <p:nvPr>
            <p:ph type="title"/>
          </p:nvPr>
        </p:nvSpPr>
        <p:spPr/>
        <p:txBody>
          <a:bodyPr/>
          <a:lstStyle/>
          <a:p>
            <a:r>
              <a:rPr lang="en-US" b="1" dirty="0"/>
              <a:t>RDB keys, relations, and cardinality</a:t>
            </a:r>
          </a:p>
        </p:txBody>
      </p:sp>
      <p:sp>
        <p:nvSpPr>
          <p:cNvPr id="3" name="Content Placeholder 2">
            <a:extLst>
              <a:ext uri="{FF2B5EF4-FFF2-40B4-BE49-F238E27FC236}">
                <a16:creationId xmlns:a16="http://schemas.microsoft.com/office/drawing/2014/main" id="{DECF3EC2-5E22-8942-A8A2-8FD8F9CE1A3A}"/>
              </a:ext>
            </a:extLst>
          </p:cNvPr>
          <p:cNvSpPr>
            <a:spLocks noGrp="1"/>
          </p:cNvSpPr>
          <p:nvPr>
            <p:ph idx="1"/>
          </p:nvPr>
        </p:nvSpPr>
        <p:spPr>
          <a:xfrm>
            <a:off x="838200" y="2032157"/>
            <a:ext cx="3796460" cy="4460718"/>
          </a:xfrm>
        </p:spPr>
        <p:txBody>
          <a:bodyPr>
            <a:normAutofit/>
          </a:bodyPr>
          <a:lstStyle/>
          <a:p>
            <a:r>
              <a:rPr lang="en-US" sz="2400" b="1" dirty="0"/>
              <a:t>Shared keys</a:t>
            </a:r>
            <a:r>
              <a:rPr lang="en-US" sz="2400" dirty="0"/>
              <a:t> define links between tables (</a:t>
            </a:r>
            <a:r>
              <a:rPr lang="en-US" sz="2400" b="1" dirty="0"/>
              <a:t>relations</a:t>
            </a:r>
            <a:r>
              <a:rPr lang="en-US" sz="2400" dirty="0"/>
              <a:t>)</a:t>
            </a:r>
          </a:p>
          <a:p>
            <a:pPr lvl="1"/>
            <a:r>
              <a:rPr lang="en-US" sz="2000" dirty="0"/>
              <a:t>Primary key (PK)</a:t>
            </a:r>
          </a:p>
          <a:p>
            <a:pPr lvl="1"/>
            <a:r>
              <a:rPr lang="en-US" sz="2000" dirty="0"/>
              <a:t>Foreign key (FK)</a:t>
            </a:r>
          </a:p>
          <a:p>
            <a:pPr lvl="1"/>
            <a:r>
              <a:rPr lang="en-US" sz="2000" dirty="0"/>
              <a:t>Matching on shared data</a:t>
            </a:r>
          </a:p>
          <a:p>
            <a:pPr>
              <a:spcBef>
                <a:spcPts val="2200"/>
              </a:spcBef>
            </a:pPr>
            <a:r>
              <a:rPr lang="en-US" sz="2400" b="1" dirty="0"/>
              <a:t>Cardinality</a:t>
            </a:r>
          </a:p>
          <a:p>
            <a:pPr lvl="1"/>
            <a:r>
              <a:rPr lang="en-US" sz="2000" dirty="0"/>
              <a:t>1 to many (*)</a:t>
            </a:r>
          </a:p>
          <a:p>
            <a:pPr lvl="1"/>
            <a:r>
              <a:rPr lang="en-US" sz="2000" dirty="0"/>
              <a:t>Many to 1</a:t>
            </a:r>
          </a:p>
          <a:p>
            <a:pPr lvl="1"/>
            <a:r>
              <a:rPr lang="en-US" sz="2000" dirty="0"/>
              <a:t>Many to many</a:t>
            </a:r>
          </a:p>
          <a:p>
            <a:pPr lvl="1"/>
            <a:r>
              <a:rPr lang="en-US" sz="2000" dirty="0"/>
              <a:t>1 to 1 (not shown)</a:t>
            </a:r>
          </a:p>
          <a:p>
            <a:pPr lvl="1"/>
            <a:r>
              <a:rPr lang="en-US" sz="2000" dirty="0"/>
              <a:t>Optionality (0..)</a:t>
            </a:r>
          </a:p>
        </p:txBody>
      </p:sp>
      <p:grpSp>
        <p:nvGrpSpPr>
          <p:cNvPr id="16" name="Group 15">
            <a:extLst>
              <a:ext uri="{FF2B5EF4-FFF2-40B4-BE49-F238E27FC236}">
                <a16:creationId xmlns:a16="http://schemas.microsoft.com/office/drawing/2014/main" id="{7B443E44-FF03-CD4B-9A7E-B19951ED8BBA}"/>
              </a:ext>
            </a:extLst>
          </p:cNvPr>
          <p:cNvGrpSpPr/>
          <p:nvPr/>
        </p:nvGrpSpPr>
        <p:grpSpPr>
          <a:xfrm>
            <a:off x="4784655" y="2277268"/>
            <a:ext cx="2584178" cy="1050232"/>
            <a:chOff x="4870170" y="2207522"/>
            <a:chExt cx="2584178" cy="1050232"/>
          </a:xfrm>
        </p:grpSpPr>
        <p:sp>
          <p:nvSpPr>
            <p:cNvPr id="4" name="Rectangle 3">
              <a:extLst>
                <a:ext uri="{FF2B5EF4-FFF2-40B4-BE49-F238E27FC236}">
                  <a16:creationId xmlns:a16="http://schemas.microsoft.com/office/drawing/2014/main" id="{EFDB6FBC-1590-D144-BB93-08100F84AE53}"/>
                </a:ext>
              </a:extLst>
            </p:cNvPr>
            <p:cNvSpPr/>
            <p:nvPr/>
          </p:nvSpPr>
          <p:spPr>
            <a:xfrm>
              <a:off x="4876798" y="2214145"/>
              <a:ext cx="257092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2B815B-BC78-0B49-968A-C4FD4CE616E6}"/>
                </a:ext>
              </a:extLst>
            </p:cNvPr>
            <p:cNvSpPr txBox="1"/>
            <p:nvPr/>
          </p:nvSpPr>
          <p:spPr>
            <a:xfrm>
              <a:off x="5689886" y="2214145"/>
              <a:ext cx="944746" cy="369332"/>
            </a:xfrm>
            <a:prstGeom prst="rect">
              <a:avLst/>
            </a:prstGeom>
            <a:noFill/>
          </p:spPr>
          <p:txBody>
            <a:bodyPr wrap="none" rtlCol="0">
              <a:spAutoFit/>
            </a:bodyPr>
            <a:lstStyle/>
            <a:p>
              <a:pPr algn="ctr"/>
              <a:r>
                <a:rPr lang="en-US" dirty="0"/>
                <a:t>PATIENT</a:t>
              </a:r>
            </a:p>
          </p:txBody>
        </p:sp>
        <p:sp>
          <p:nvSpPr>
            <p:cNvPr id="6" name="TextBox 5">
              <a:extLst>
                <a:ext uri="{FF2B5EF4-FFF2-40B4-BE49-F238E27FC236}">
                  <a16:creationId xmlns:a16="http://schemas.microsoft.com/office/drawing/2014/main" id="{57968A7C-3AAE-8449-A397-B7D76F57E906}"/>
                </a:ext>
              </a:extLst>
            </p:cNvPr>
            <p:cNvSpPr txBox="1"/>
            <p:nvPr/>
          </p:nvSpPr>
          <p:spPr>
            <a:xfrm>
              <a:off x="4870170" y="2573540"/>
              <a:ext cx="2306401" cy="369332"/>
            </a:xfrm>
            <a:prstGeom prst="rect">
              <a:avLst/>
            </a:prstGeom>
            <a:noFill/>
          </p:spPr>
          <p:txBody>
            <a:bodyPr wrap="none" rtlCol="0">
              <a:spAutoFit/>
            </a:bodyPr>
            <a:lstStyle/>
            <a:p>
              <a:r>
                <a:rPr lang="en-US" dirty="0" err="1"/>
                <a:t>Pat_ID</a:t>
              </a:r>
              <a:r>
                <a:rPr lang="en-US" dirty="0"/>
                <a:t>   MRN   Name…</a:t>
              </a:r>
            </a:p>
          </p:txBody>
        </p:sp>
        <p:sp>
          <p:nvSpPr>
            <p:cNvPr id="7" name="Rectangle 6">
              <a:extLst>
                <a:ext uri="{FF2B5EF4-FFF2-40B4-BE49-F238E27FC236}">
                  <a16:creationId xmlns:a16="http://schemas.microsoft.com/office/drawing/2014/main" id="{DA839212-1F38-A444-80F2-16BF748D4FEB}"/>
                </a:ext>
              </a:extLst>
            </p:cNvPr>
            <p:cNvSpPr/>
            <p:nvPr/>
          </p:nvSpPr>
          <p:spPr>
            <a:xfrm>
              <a:off x="4883426" y="2207522"/>
              <a:ext cx="2570922"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7F4B6DB-633A-914A-8A17-370016818E37}"/>
              </a:ext>
            </a:extLst>
          </p:cNvPr>
          <p:cNvGrpSpPr/>
          <p:nvPr/>
        </p:nvGrpSpPr>
        <p:grpSpPr>
          <a:xfrm>
            <a:off x="8848679" y="2282220"/>
            <a:ext cx="2808998" cy="1050232"/>
            <a:chOff x="8594034" y="2207522"/>
            <a:chExt cx="2808998" cy="1050232"/>
          </a:xfrm>
        </p:grpSpPr>
        <p:sp>
          <p:nvSpPr>
            <p:cNvPr id="8" name="Rectangle 7">
              <a:extLst>
                <a:ext uri="{FF2B5EF4-FFF2-40B4-BE49-F238E27FC236}">
                  <a16:creationId xmlns:a16="http://schemas.microsoft.com/office/drawing/2014/main" id="{26E0559D-703E-CB46-B49B-B3CCDFE71FC2}"/>
                </a:ext>
              </a:extLst>
            </p:cNvPr>
            <p:cNvSpPr/>
            <p:nvPr/>
          </p:nvSpPr>
          <p:spPr>
            <a:xfrm>
              <a:off x="8600662" y="2214145"/>
              <a:ext cx="2802370"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ED8F372-28D0-9E4F-B38E-0529889BA26E}"/>
                </a:ext>
              </a:extLst>
            </p:cNvPr>
            <p:cNvSpPr txBox="1"/>
            <p:nvPr/>
          </p:nvSpPr>
          <p:spPr>
            <a:xfrm>
              <a:off x="9356067" y="2214145"/>
              <a:ext cx="1290418" cy="369332"/>
            </a:xfrm>
            <a:prstGeom prst="rect">
              <a:avLst/>
            </a:prstGeom>
            <a:noFill/>
          </p:spPr>
          <p:txBody>
            <a:bodyPr wrap="none" rtlCol="0">
              <a:spAutoFit/>
            </a:bodyPr>
            <a:lstStyle/>
            <a:p>
              <a:pPr algn="ctr"/>
              <a:r>
                <a:rPr lang="en-US" dirty="0"/>
                <a:t>PHYSICIANS</a:t>
              </a:r>
            </a:p>
          </p:txBody>
        </p:sp>
        <p:sp>
          <p:nvSpPr>
            <p:cNvPr id="10" name="TextBox 9">
              <a:extLst>
                <a:ext uri="{FF2B5EF4-FFF2-40B4-BE49-F238E27FC236}">
                  <a16:creationId xmlns:a16="http://schemas.microsoft.com/office/drawing/2014/main" id="{524D3EC2-4174-AE4A-A908-F81249DAED80}"/>
                </a:ext>
              </a:extLst>
            </p:cNvPr>
            <p:cNvSpPr txBox="1"/>
            <p:nvPr/>
          </p:nvSpPr>
          <p:spPr>
            <a:xfrm>
              <a:off x="8594034" y="2573540"/>
              <a:ext cx="2802370" cy="369332"/>
            </a:xfrm>
            <a:prstGeom prst="rect">
              <a:avLst/>
            </a:prstGeom>
            <a:noFill/>
          </p:spPr>
          <p:txBody>
            <a:bodyPr wrap="none" rtlCol="0">
              <a:spAutoFit/>
            </a:bodyPr>
            <a:lstStyle/>
            <a:p>
              <a:r>
                <a:rPr lang="en-US" dirty="0" err="1"/>
                <a:t>Phys_ID</a:t>
              </a:r>
              <a:r>
                <a:rPr lang="en-US" dirty="0"/>
                <a:t>   Name   Specialty…</a:t>
              </a:r>
            </a:p>
          </p:txBody>
        </p:sp>
        <p:sp>
          <p:nvSpPr>
            <p:cNvPr id="11" name="Rectangle 10">
              <a:extLst>
                <a:ext uri="{FF2B5EF4-FFF2-40B4-BE49-F238E27FC236}">
                  <a16:creationId xmlns:a16="http://schemas.microsoft.com/office/drawing/2014/main" id="{6F320246-FC0D-224F-9DDD-A3CEC1398AC0}"/>
                </a:ext>
              </a:extLst>
            </p:cNvPr>
            <p:cNvSpPr/>
            <p:nvPr/>
          </p:nvSpPr>
          <p:spPr>
            <a:xfrm>
              <a:off x="8607289" y="2207522"/>
              <a:ext cx="2789109"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F8DCECE-071E-EB44-835F-509EC523582C}"/>
              </a:ext>
            </a:extLst>
          </p:cNvPr>
          <p:cNvGrpSpPr/>
          <p:nvPr/>
        </p:nvGrpSpPr>
        <p:grpSpPr>
          <a:xfrm>
            <a:off x="6505810" y="4400500"/>
            <a:ext cx="3273419" cy="1050232"/>
            <a:chOff x="6373628" y="4420369"/>
            <a:chExt cx="3273419" cy="1050232"/>
          </a:xfrm>
        </p:grpSpPr>
        <p:sp>
          <p:nvSpPr>
            <p:cNvPr id="12" name="Rectangle 11">
              <a:extLst>
                <a:ext uri="{FF2B5EF4-FFF2-40B4-BE49-F238E27FC236}">
                  <a16:creationId xmlns:a16="http://schemas.microsoft.com/office/drawing/2014/main" id="{6ACEC40C-4C98-064A-ACFE-6FA4EF01E607}"/>
                </a:ext>
              </a:extLst>
            </p:cNvPr>
            <p:cNvSpPr/>
            <p:nvPr/>
          </p:nvSpPr>
          <p:spPr>
            <a:xfrm>
              <a:off x="6380255" y="4426992"/>
              <a:ext cx="3266792" cy="104360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AC94196-04B5-9C43-B345-06FB5D866FC3}"/>
                </a:ext>
              </a:extLst>
            </p:cNvPr>
            <p:cNvSpPr txBox="1"/>
            <p:nvPr/>
          </p:nvSpPr>
          <p:spPr>
            <a:xfrm>
              <a:off x="7271072" y="4426992"/>
              <a:ext cx="1468415" cy="369332"/>
            </a:xfrm>
            <a:prstGeom prst="rect">
              <a:avLst/>
            </a:prstGeom>
            <a:noFill/>
          </p:spPr>
          <p:txBody>
            <a:bodyPr wrap="none" rtlCol="0">
              <a:spAutoFit/>
            </a:bodyPr>
            <a:lstStyle/>
            <a:p>
              <a:pPr algn="ctr"/>
              <a:r>
                <a:rPr lang="en-US" dirty="0"/>
                <a:t>ENCOUNTERS</a:t>
              </a:r>
            </a:p>
          </p:txBody>
        </p:sp>
        <p:sp>
          <p:nvSpPr>
            <p:cNvPr id="14" name="TextBox 13">
              <a:extLst>
                <a:ext uri="{FF2B5EF4-FFF2-40B4-BE49-F238E27FC236}">
                  <a16:creationId xmlns:a16="http://schemas.microsoft.com/office/drawing/2014/main" id="{0032C568-04EB-2F45-B619-D2EA025C258E}"/>
                </a:ext>
              </a:extLst>
            </p:cNvPr>
            <p:cNvSpPr txBox="1"/>
            <p:nvPr/>
          </p:nvSpPr>
          <p:spPr>
            <a:xfrm>
              <a:off x="6373628" y="4786387"/>
              <a:ext cx="3266792" cy="369332"/>
            </a:xfrm>
            <a:prstGeom prst="rect">
              <a:avLst/>
            </a:prstGeom>
            <a:noFill/>
          </p:spPr>
          <p:txBody>
            <a:bodyPr wrap="none" rtlCol="0">
              <a:spAutoFit/>
            </a:bodyPr>
            <a:lstStyle/>
            <a:p>
              <a:r>
                <a:rPr lang="en-US" dirty="0" err="1"/>
                <a:t>Enc_ID</a:t>
              </a:r>
              <a:r>
                <a:rPr lang="en-US" dirty="0"/>
                <a:t>   Date   </a:t>
              </a:r>
              <a:r>
                <a:rPr lang="en-US" dirty="0" err="1"/>
                <a:t>Pat_ID</a:t>
              </a:r>
              <a:r>
                <a:rPr lang="en-US" dirty="0"/>
                <a:t>   </a:t>
              </a:r>
              <a:r>
                <a:rPr lang="en-US" dirty="0" err="1"/>
                <a:t>Phys_ID</a:t>
              </a:r>
              <a:r>
                <a:rPr lang="en-US" dirty="0"/>
                <a:t>…</a:t>
              </a:r>
            </a:p>
          </p:txBody>
        </p:sp>
        <p:sp>
          <p:nvSpPr>
            <p:cNvPr id="15" name="Rectangle 14">
              <a:extLst>
                <a:ext uri="{FF2B5EF4-FFF2-40B4-BE49-F238E27FC236}">
                  <a16:creationId xmlns:a16="http://schemas.microsoft.com/office/drawing/2014/main" id="{9965F158-4A5F-2D49-92D4-37D8E7E6DE8A}"/>
                </a:ext>
              </a:extLst>
            </p:cNvPr>
            <p:cNvSpPr/>
            <p:nvPr/>
          </p:nvSpPr>
          <p:spPr>
            <a:xfrm>
              <a:off x="6386884" y="4420369"/>
              <a:ext cx="3253536" cy="3693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F0CCC3E1-E760-6BD3-4BF5-1407570F6BE2}"/>
              </a:ext>
            </a:extLst>
          </p:cNvPr>
          <p:cNvGrpSpPr/>
          <p:nvPr/>
        </p:nvGrpSpPr>
        <p:grpSpPr>
          <a:xfrm>
            <a:off x="5233235" y="3338092"/>
            <a:ext cx="4511669" cy="2461017"/>
            <a:chOff x="5233235" y="3587467"/>
            <a:chExt cx="4511669" cy="2461017"/>
          </a:xfrm>
        </p:grpSpPr>
        <p:sp>
          <p:nvSpPr>
            <p:cNvPr id="72" name="TextBox 71">
              <a:extLst>
                <a:ext uri="{FF2B5EF4-FFF2-40B4-BE49-F238E27FC236}">
                  <a16:creationId xmlns:a16="http://schemas.microsoft.com/office/drawing/2014/main" id="{5BC1588F-5065-8042-915F-26DBCF55E4BA}"/>
                </a:ext>
              </a:extLst>
            </p:cNvPr>
            <p:cNvSpPr txBox="1"/>
            <p:nvPr/>
          </p:nvSpPr>
          <p:spPr>
            <a:xfrm>
              <a:off x="5233235" y="3587467"/>
              <a:ext cx="301686" cy="357712"/>
            </a:xfrm>
            <a:prstGeom prst="rect">
              <a:avLst/>
            </a:prstGeom>
            <a:noFill/>
          </p:spPr>
          <p:txBody>
            <a:bodyPr wrap="none" rtlCol="0">
              <a:spAutoFit/>
            </a:bodyPr>
            <a:lstStyle/>
            <a:p>
              <a:r>
                <a:rPr lang="en-US" dirty="0"/>
                <a:t>1</a:t>
              </a:r>
            </a:p>
          </p:txBody>
        </p:sp>
        <p:sp>
          <p:nvSpPr>
            <p:cNvPr id="73" name="TextBox 72">
              <a:extLst>
                <a:ext uri="{FF2B5EF4-FFF2-40B4-BE49-F238E27FC236}">
                  <a16:creationId xmlns:a16="http://schemas.microsoft.com/office/drawing/2014/main" id="{AE0E6849-6BBE-CF4D-B323-AD10EFE33C18}"/>
                </a:ext>
              </a:extLst>
            </p:cNvPr>
            <p:cNvSpPr txBox="1"/>
            <p:nvPr/>
          </p:nvSpPr>
          <p:spPr>
            <a:xfrm>
              <a:off x="9430841" y="3587467"/>
              <a:ext cx="301686" cy="357712"/>
            </a:xfrm>
            <a:prstGeom prst="rect">
              <a:avLst/>
            </a:prstGeom>
            <a:noFill/>
          </p:spPr>
          <p:txBody>
            <a:bodyPr wrap="none" rtlCol="0">
              <a:spAutoFit/>
            </a:bodyPr>
            <a:lstStyle/>
            <a:p>
              <a:r>
                <a:rPr lang="en-US" dirty="0"/>
                <a:t>1</a:t>
              </a:r>
            </a:p>
          </p:txBody>
        </p:sp>
        <p:sp>
          <p:nvSpPr>
            <p:cNvPr id="74" name="TextBox 73">
              <a:extLst>
                <a:ext uri="{FF2B5EF4-FFF2-40B4-BE49-F238E27FC236}">
                  <a16:creationId xmlns:a16="http://schemas.microsoft.com/office/drawing/2014/main" id="{68639DB4-B8D5-074D-807B-C5EA1D4C3E56}"/>
                </a:ext>
              </a:extLst>
            </p:cNvPr>
            <p:cNvSpPr txBox="1"/>
            <p:nvPr/>
          </p:nvSpPr>
          <p:spPr>
            <a:xfrm>
              <a:off x="8381129" y="5690772"/>
              <a:ext cx="532518" cy="357712"/>
            </a:xfrm>
            <a:prstGeom prst="rect">
              <a:avLst/>
            </a:prstGeom>
            <a:noFill/>
          </p:spPr>
          <p:txBody>
            <a:bodyPr wrap="none" rtlCol="0">
              <a:spAutoFit/>
            </a:bodyPr>
            <a:lstStyle/>
            <a:p>
              <a:r>
                <a:rPr lang="en-US" dirty="0"/>
                <a:t>0..*</a:t>
              </a:r>
            </a:p>
          </p:txBody>
        </p:sp>
        <p:sp>
          <p:nvSpPr>
            <p:cNvPr id="75" name="TextBox 74">
              <a:extLst>
                <a:ext uri="{FF2B5EF4-FFF2-40B4-BE49-F238E27FC236}">
                  <a16:creationId xmlns:a16="http://schemas.microsoft.com/office/drawing/2014/main" id="{8904120E-CCB3-944B-8BB9-B62C7AE7AD41}"/>
                </a:ext>
              </a:extLst>
            </p:cNvPr>
            <p:cNvSpPr txBox="1"/>
            <p:nvPr/>
          </p:nvSpPr>
          <p:spPr>
            <a:xfrm>
              <a:off x="9212386" y="5690772"/>
              <a:ext cx="532518" cy="357712"/>
            </a:xfrm>
            <a:prstGeom prst="rect">
              <a:avLst/>
            </a:prstGeom>
            <a:noFill/>
          </p:spPr>
          <p:txBody>
            <a:bodyPr wrap="none" rtlCol="0">
              <a:spAutoFit/>
            </a:bodyPr>
            <a:lstStyle/>
            <a:p>
              <a:r>
                <a:rPr lang="en-US" dirty="0"/>
                <a:t>0..*</a:t>
              </a:r>
            </a:p>
          </p:txBody>
        </p:sp>
      </p:grpSp>
      <p:grpSp>
        <p:nvGrpSpPr>
          <p:cNvPr id="25" name="Group 24">
            <a:extLst>
              <a:ext uri="{FF2B5EF4-FFF2-40B4-BE49-F238E27FC236}">
                <a16:creationId xmlns:a16="http://schemas.microsoft.com/office/drawing/2014/main" id="{3EDE3293-5A6E-5F70-DDC0-88C8AF28C15D}"/>
              </a:ext>
            </a:extLst>
          </p:cNvPr>
          <p:cNvGrpSpPr/>
          <p:nvPr/>
        </p:nvGrpSpPr>
        <p:grpSpPr>
          <a:xfrm>
            <a:off x="8073294" y="3798939"/>
            <a:ext cx="1263471" cy="588237"/>
            <a:chOff x="8073294" y="4048314"/>
            <a:chExt cx="1263471" cy="588237"/>
          </a:xfrm>
        </p:grpSpPr>
        <p:grpSp>
          <p:nvGrpSpPr>
            <p:cNvPr id="85" name="Group 84">
              <a:extLst>
                <a:ext uri="{FF2B5EF4-FFF2-40B4-BE49-F238E27FC236}">
                  <a16:creationId xmlns:a16="http://schemas.microsoft.com/office/drawing/2014/main" id="{1DCA11A7-5C67-7440-A623-7F8CE49F832F}"/>
                </a:ext>
              </a:extLst>
            </p:cNvPr>
            <p:cNvGrpSpPr/>
            <p:nvPr/>
          </p:nvGrpSpPr>
          <p:grpSpPr>
            <a:xfrm>
              <a:off x="8073294" y="4048314"/>
              <a:ext cx="417102" cy="576393"/>
              <a:chOff x="8859080" y="1254201"/>
              <a:chExt cx="417102" cy="576393"/>
            </a:xfrm>
          </p:grpSpPr>
          <p:sp>
            <p:nvSpPr>
              <p:cNvPr id="77" name="TextBox 76">
                <a:extLst>
                  <a:ext uri="{FF2B5EF4-FFF2-40B4-BE49-F238E27FC236}">
                    <a16:creationId xmlns:a16="http://schemas.microsoft.com/office/drawing/2014/main" id="{91249D78-8C44-604F-8680-77007AB9AA8E}"/>
                  </a:ext>
                </a:extLst>
              </p:cNvPr>
              <p:cNvSpPr txBox="1"/>
              <p:nvPr/>
            </p:nvSpPr>
            <p:spPr>
              <a:xfrm>
                <a:off x="8859080" y="1254201"/>
                <a:ext cx="417102" cy="369332"/>
              </a:xfrm>
              <a:prstGeom prst="rect">
                <a:avLst/>
              </a:prstGeom>
              <a:noFill/>
            </p:spPr>
            <p:txBody>
              <a:bodyPr wrap="none" rtlCol="0">
                <a:spAutoFit/>
              </a:bodyPr>
              <a:lstStyle/>
              <a:p>
                <a:r>
                  <a:rPr lang="en-US" b="1" dirty="0">
                    <a:solidFill>
                      <a:srgbClr val="C00000"/>
                    </a:solidFill>
                  </a:rPr>
                  <a:t>FK</a:t>
                </a:r>
              </a:p>
            </p:txBody>
          </p:sp>
          <p:cxnSp>
            <p:nvCxnSpPr>
              <p:cNvPr id="83" name="Straight Arrow Connector 82">
                <a:extLst>
                  <a:ext uri="{FF2B5EF4-FFF2-40B4-BE49-F238E27FC236}">
                    <a16:creationId xmlns:a16="http://schemas.microsoft.com/office/drawing/2014/main" id="{3D8F7A10-2D08-9640-9C05-853A89C80400}"/>
                  </a:ext>
                </a:extLst>
              </p:cNvPr>
              <p:cNvCxnSpPr>
                <a:cxnSpLocks/>
              </p:cNvCxnSpPr>
              <p:nvPr/>
            </p:nvCxnSpPr>
            <p:spPr>
              <a:xfrm>
                <a:off x="9070362" y="1553747"/>
                <a:ext cx="0" cy="2768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AE637884-1B0C-1647-84BA-52AB89D28BE3}"/>
                </a:ext>
              </a:extLst>
            </p:cNvPr>
            <p:cNvGrpSpPr/>
            <p:nvPr/>
          </p:nvGrpSpPr>
          <p:grpSpPr>
            <a:xfrm>
              <a:off x="8919663" y="4060158"/>
              <a:ext cx="417102" cy="576393"/>
              <a:chOff x="8859080" y="1254201"/>
              <a:chExt cx="417102" cy="576393"/>
            </a:xfrm>
          </p:grpSpPr>
          <p:sp>
            <p:nvSpPr>
              <p:cNvPr id="93" name="TextBox 92">
                <a:extLst>
                  <a:ext uri="{FF2B5EF4-FFF2-40B4-BE49-F238E27FC236}">
                    <a16:creationId xmlns:a16="http://schemas.microsoft.com/office/drawing/2014/main" id="{8D5C84CC-A855-B94F-BA30-CE5B397E1904}"/>
                  </a:ext>
                </a:extLst>
              </p:cNvPr>
              <p:cNvSpPr txBox="1"/>
              <p:nvPr/>
            </p:nvSpPr>
            <p:spPr>
              <a:xfrm>
                <a:off x="8859080" y="1254201"/>
                <a:ext cx="417102" cy="369332"/>
              </a:xfrm>
              <a:prstGeom prst="rect">
                <a:avLst/>
              </a:prstGeom>
              <a:solidFill>
                <a:schemeClr val="bg1"/>
              </a:solidFill>
            </p:spPr>
            <p:txBody>
              <a:bodyPr wrap="none" rtlCol="0">
                <a:spAutoFit/>
              </a:bodyPr>
              <a:lstStyle/>
              <a:p>
                <a:r>
                  <a:rPr lang="en-US" b="1" dirty="0">
                    <a:solidFill>
                      <a:srgbClr val="C00000"/>
                    </a:solidFill>
                  </a:rPr>
                  <a:t>FK</a:t>
                </a:r>
              </a:p>
            </p:txBody>
          </p:sp>
          <p:cxnSp>
            <p:nvCxnSpPr>
              <p:cNvPr id="94" name="Straight Arrow Connector 93">
                <a:extLst>
                  <a:ext uri="{FF2B5EF4-FFF2-40B4-BE49-F238E27FC236}">
                    <a16:creationId xmlns:a16="http://schemas.microsoft.com/office/drawing/2014/main" id="{9179D735-2381-4C46-AB40-5201C2F3F32A}"/>
                  </a:ext>
                </a:extLst>
              </p:cNvPr>
              <p:cNvCxnSpPr>
                <a:cxnSpLocks/>
              </p:cNvCxnSpPr>
              <p:nvPr/>
            </p:nvCxnSpPr>
            <p:spPr>
              <a:xfrm>
                <a:off x="9070362" y="1553747"/>
                <a:ext cx="0" cy="2768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4" name="Group 23">
            <a:extLst>
              <a:ext uri="{FF2B5EF4-FFF2-40B4-BE49-F238E27FC236}">
                <a16:creationId xmlns:a16="http://schemas.microsoft.com/office/drawing/2014/main" id="{79FB2BD1-4C76-B335-310D-17E63609DC18}"/>
              </a:ext>
            </a:extLst>
          </p:cNvPr>
          <p:cNvGrpSpPr/>
          <p:nvPr/>
        </p:nvGrpSpPr>
        <p:grpSpPr>
          <a:xfrm>
            <a:off x="4893279" y="1699835"/>
            <a:ext cx="4677966" cy="2687938"/>
            <a:chOff x="4893279" y="1949210"/>
            <a:chExt cx="4677966" cy="2687938"/>
          </a:xfrm>
        </p:grpSpPr>
        <p:grpSp>
          <p:nvGrpSpPr>
            <p:cNvPr id="84" name="Group 83">
              <a:extLst>
                <a:ext uri="{FF2B5EF4-FFF2-40B4-BE49-F238E27FC236}">
                  <a16:creationId xmlns:a16="http://schemas.microsoft.com/office/drawing/2014/main" id="{DA46290D-3011-8046-87E6-28D4141B1EDC}"/>
                </a:ext>
              </a:extLst>
            </p:cNvPr>
            <p:cNvGrpSpPr/>
            <p:nvPr/>
          </p:nvGrpSpPr>
          <p:grpSpPr>
            <a:xfrm>
              <a:off x="4893279" y="1950219"/>
              <a:ext cx="537667" cy="569801"/>
              <a:chOff x="4517343" y="1461262"/>
              <a:chExt cx="537667" cy="569801"/>
            </a:xfrm>
          </p:grpSpPr>
          <p:sp>
            <p:nvSpPr>
              <p:cNvPr id="76" name="TextBox 75">
                <a:extLst>
                  <a:ext uri="{FF2B5EF4-FFF2-40B4-BE49-F238E27FC236}">
                    <a16:creationId xmlns:a16="http://schemas.microsoft.com/office/drawing/2014/main" id="{D1AEAC91-E16D-AD43-B075-14FF2933941B}"/>
                  </a:ext>
                </a:extLst>
              </p:cNvPr>
              <p:cNvSpPr txBox="1"/>
              <p:nvPr/>
            </p:nvSpPr>
            <p:spPr>
              <a:xfrm>
                <a:off x="4517343" y="1461262"/>
                <a:ext cx="537667" cy="369332"/>
              </a:xfrm>
              <a:prstGeom prst="rect">
                <a:avLst/>
              </a:prstGeom>
              <a:noFill/>
            </p:spPr>
            <p:txBody>
              <a:bodyPr wrap="square" rtlCol="0">
                <a:spAutoFit/>
              </a:bodyPr>
              <a:lstStyle/>
              <a:p>
                <a:pPr algn="ctr"/>
                <a:r>
                  <a:rPr lang="en-US" b="1" dirty="0">
                    <a:solidFill>
                      <a:srgbClr val="C00000"/>
                    </a:solidFill>
                  </a:rPr>
                  <a:t>PK</a:t>
                </a:r>
              </a:p>
            </p:txBody>
          </p:sp>
          <p:cxnSp>
            <p:nvCxnSpPr>
              <p:cNvPr id="81" name="Straight Arrow Connector 80">
                <a:extLst>
                  <a:ext uri="{FF2B5EF4-FFF2-40B4-BE49-F238E27FC236}">
                    <a16:creationId xmlns:a16="http://schemas.microsoft.com/office/drawing/2014/main" id="{28FC4C9A-A042-B04B-B437-6AC685BC63FA}"/>
                  </a:ext>
                </a:extLst>
              </p:cNvPr>
              <p:cNvCxnSpPr>
                <a:cxnSpLocks/>
              </p:cNvCxnSpPr>
              <p:nvPr/>
            </p:nvCxnSpPr>
            <p:spPr>
              <a:xfrm>
                <a:off x="4772925" y="1754216"/>
                <a:ext cx="0" cy="2768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AA56DB51-5E77-D544-B0BE-AF095CB9ABB5}"/>
                </a:ext>
              </a:extLst>
            </p:cNvPr>
            <p:cNvGrpSpPr/>
            <p:nvPr/>
          </p:nvGrpSpPr>
          <p:grpSpPr>
            <a:xfrm>
              <a:off x="9033578" y="1949210"/>
              <a:ext cx="537667" cy="569801"/>
              <a:chOff x="5385446" y="1484412"/>
              <a:chExt cx="537667" cy="569801"/>
            </a:xfrm>
          </p:grpSpPr>
          <p:sp>
            <p:nvSpPr>
              <p:cNvPr id="87" name="TextBox 86">
                <a:extLst>
                  <a:ext uri="{FF2B5EF4-FFF2-40B4-BE49-F238E27FC236}">
                    <a16:creationId xmlns:a16="http://schemas.microsoft.com/office/drawing/2014/main" id="{5FDDB5BF-888D-F349-AF4E-0F79D6F241FE}"/>
                  </a:ext>
                </a:extLst>
              </p:cNvPr>
              <p:cNvSpPr txBox="1"/>
              <p:nvPr/>
            </p:nvSpPr>
            <p:spPr>
              <a:xfrm>
                <a:off x="5385446" y="1484412"/>
                <a:ext cx="537667" cy="369332"/>
              </a:xfrm>
              <a:prstGeom prst="rect">
                <a:avLst/>
              </a:prstGeom>
              <a:noFill/>
            </p:spPr>
            <p:txBody>
              <a:bodyPr wrap="square" rtlCol="0">
                <a:spAutoFit/>
              </a:bodyPr>
              <a:lstStyle/>
              <a:p>
                <a:pPr algn="ctr"/>
                <a:r>
                  <a:rPr lang="en-US" b="1" dirty="0">
                    <a:solidFill>
                      <a:srgbClr val="C00000"/>
                    </a:solidFill>
                  </a:rPr>
                  <a:t>PK</a:t>
                </a:r>
              </a:p>
            </p:txBody>
          </p:sp>
          <p:cxnSp>
            <p:nvCxnSpPr>
              <p:cNvPr id="88" name="Straight Arrow Connector 87">
                <a:extLst>
                  <a:ext uri="{FF2B5EF4-FFF2-40B4-BE49-F238E27FC236}">
                    <a16:creationId xmlns:a16="http://schemas.microsoft.com/office/drawing/2014/main" id="{B9B9E7F7-FCDC-9049-B184-7B8B2DE241C4}"/>
                  </a:ext>
                </a:extLst>
              </p:cNvPr>
              <p:cNvCxnSpPr>
                <a:cxnSpLocks/>
              </p:cNvCxnSpPr>
              <p:nvPr/>
            </p:nvCxnSpPr>
            <p:spPr>
              <a:xfrm>
                <a:off x="5641028" y="1777366"/>
                <a:ext cx="0" cy="2768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F446C2C-8A73-C643-BD82-18E4B423C2DD}"/>
                </a:ext>
              </a:extLst>
            </p:cNvPr>
            <p:cNvGrpSpPr/>
            <p:nvPr/>
          </p:nvGrpSpPr>
          <p:grpSpPr>
            <a:xfrm>
              <a:off x="6652894" y="4067347"/>
              <a:ext cx="537667" cy="569801"/>
              <a:chOff x="5107653" y="1438112"/>
              <a:chExt cx="537667" cy="569801"/>
            </a:xfrm>
          </p:grpSpPr>
          <p:sp>
            <p:nvSpPr>
              <p:cNvPr id="90" name="TextBox 89">
                <a:extLst>
                  <a:ext uri="{FF2B5EF4-FFF2-40B4-BE49-F238E27FC236}">
                    <a16:creationId xmlns:a16="http://schemas.microsoft.com/office/drawing/2014/main" id="{BD204120-8999-124F-8268-E83D9B19CAFB}"/>
                  </a:ext>
                </a:extLst>
              </p:cNvPr>
              <p:cNvSpPr txBox="1"/>
              <p:nvPr/>
            </p:nvSpPr>
            <p:spPr>
              <a:xfrm>
                <a:off x="5107653" y="1438112"/>
                <a:ext cx="537667" cy="369332"/>
              </a:xfrm>
              <a:prstGeom prst="rect">
                <a:avLst/>
              </a:prstGeom>
              <a:noFill/>
            </p:spPr>
            <p:txBody>
              <a:bodyPr wrap="square" rtlCol="0">
                <a:spAutoFit/>
              </a:bodyPr>
              <a:lstStyle/>
              <a:p>
                <a:pPr algn="ctr"/>
                <a:r>
                  <a:rPr lang="en-US" b="1" dirty="0">
                    <a:solidFill>
                      <a:srgbClr val="C00000"/>
                    </a:solidFill>
                  </a:rPr>
                  <a:t>PK</a:t>
                </a:r>
              </a:p>
            </p:txBody>
          </p:sp>
          <p:cxnSp>
            <p:nvCxnSpPr>
              <p:cNvPr id="91" name="Straight Arrow Connector 90">
                <a:extLst>
                  <a:ext uri="{FF2B5EF4-FFF2-40B4-BE49-F238E27FC236}">
                    <a16:creationId xmlns:a16="http://schemas.microsoft.com/office/drawing/2014/main" id="{83E8EFE0-BF5B-3544-B27A-C98CDF92960B}"/>
                  </a:ext>
                </a:extLst>
              </p:cNvPr>
              <p:cNvCxnSpPr>
                <a:cxnSpLocks/>
              </p:cNvCxnSpPr>
              <p:nvPr/>
            </p:nvCxnSpPr>
            <p:spPr>
              <a:xfrm>
                <a:off x="5363235" y="1731066"/>
                <a:ext cx="0" cy="27684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8A46C9DC-B620-C4E1-7AEB-C39796C30035}"/>
              </a:ext>
            </a:extLst>
          </p:cNvPr>
          <p:cNvGrpSpPr/>
          <p:nvPr/>
        </p:nvGrpSpPr>
        <p:grpSpPr>
          <a:xfrm>
            <a:off x="5185458" y="3327202"/>
            <a:ext cx="5185458" cy="2720051"/>
            <a:chOff x="5185458" y="3576577"/>
            <a:chExt cx="5185458" cy="2720051"/>
          </a:xfrm>
        </p:grpSpPr>
        <p:sp>
          <p:nvSpPr>
            <p:cNvPr id="22" name="Freeform 21">
              <a:extLst>
                <a:ext uri="{FF2B5EF4-FFF2-40B4-BE49-F238E27FC236}">
                  <a16:creationId xmlns:a16="http://schemas.microsoft.com/office/drawing/2014/main" id="{15A82F0F-C512-AEDF-7060-9616526F8F30}"/>
                </a:ext>
              </a:extLst>
            </p:cNvPr>
            <p:cNvSpPr/>
            <p:nvPr/>
          </p:nvSpPr>
          <p:spPr>
            <a:xfrm>
              <a:off x="5185458" y="3588152"/>
              <a:ext cx="3148314" cy="2708476"/>
            </a:xfrm>
            <a:custGeom>
              <a:avLst/>
              <a:gdLst>
                <a:gd name="connsiteX0" fmla="*/ 0 w 3148314"/>
                <a:gd name="connsiteY0" fmla="*/ 0 h 2708476"/>
                <a:gd name="connsiteX1" fmla="*/ 0 w 3148314"/>
                <a:gd name="connsiteY1" fmla="*/ 2708476 h 2708476"/>
                <a:gd name="connsiteX2" fmla="*/ 3148314 w 3148314"/>
                <a:gd name="connsiteY2" fmla="*/ 2708476 h 2708476"/>
                <a:gd name="connsiteX3" fmla="*/ 3148314 w 3148314"/>
                <a:gd name="connsiteY3" fmla="*/ 2118167 h 2708476"/>
              </a:gdLst>
              <a:ahLst/>
              <a:cxnLst>
                <a:cxn ang="0">
                  <a:pos x="connsiteX0" y="connsiteY0"/>
                </a:cxn>
                <a:cxn ang="0">
                  <a:pos x="connsiteX1" y="connsiteY1"/>
                </a:cxn>
                <a:cxn ang="0">
                  <a:pos x="connsiteX2" y="connsiteY2"/>
                </a:cxn>
                <a:cxn ang="0">
                  <a:pos x="connsiteX3" y="connsiteY3"/>
                </a:cxn>
              </a:cxnLst>
              <a:rect l="l" t="t" r="r" b="b"/>
              <a:pathLst>
                <a:path w="3148314" h="2708476">
                  <a:moveTo>
                    <a:pt x="0" y="0"/>
                  </a:moveTo>
                  <a:lnTo>
                    <a:pt x="0" y="2708476"/>
                  </a:lnTo>
                  <a:lnTo>
                    <a:pt x="3148314" y="2708476"/>
                  </a:lnTo>
                  <a:lnTo>
                    <a:pt x="3148314" y="2118167"/>
                  </a:ln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96F10382-76D3-BBF3-5B45-57680A75FAC2}"/>
                </a:ext>
              </a:extLst>
            </p:cNvPr>
            <p:cNvSpPr/>
            <p:nvPr/>
          </p:nvSpPr>
          <p:spPr>
            <a:xfrm>
              <a:off x="9167149" y="3576577"/>
              <a:ext cx="1203767" cy="2708476"/>
            </a:xfrm>
            <a:custGeom>
              <a:avLst/>
              <a:gdLst>
                <a:gd name="connsiteX0" fmla="*/ 208345 w 1203767"/>
                <a:gd name="connsiteY0" fmla="*/ 0 h 2708476"/>
                <a:gd name="connsiteX1" fmla="*/ 208345 w 1203767"/>
                <a:gd name="connsiteY1" fmla="*/ 405114 h 2708476"/>
                <a:gd name="connsiteX2" fmla="*/ 1203767 w 1203767"/>
                <a:gd name="connsiteY2" fmla="*/ 405114 h 2708476"/>
                <a:gd name="connsiteX3" fmla="*/ 1203767 w 1203767"/>
                <a:gd name="connsiteY3" fmla="*/ 2708476 h 2708476"/>
                <a:gd name="connsiteX4" fmla="*/ 0 w 1203767"/>
                <a:gd name="connsiteY4" fmla="*/ 2708476 h 2708476"/>
                <a:gd name="connsiteX5" fmla="*/ 0 w 1203767"/>
                <a:gd name="connsiteY5" fmla="*/ 2141316 h 270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2708476">
                  <a:moveTo>
                    <a:pt x="208345" y="0"/>
                  </a:moveTo>
                  <a:lnTo>
                    <a:pt x="208345" y="405114"/>
                  </a:lnTo>
                  <a:lnTo>
                    <a:pt x="1203767" y="405114"/>
                  </a:lnTo>
                  <a:lnTo>
                    <a:pt x="1203767" y="2708476"/>
                  </a:lnTo>
                  <a:lnTo>
                    <a:pt x="0" y="2708476"/>
                  </a:lnTo>
                  <a:lnTo>
                    <a:pt x="0" y="2141316"/>
                  </a:lnTo>
                </a:path>
              </a:pathLst>
            </a:custGeom>
            <a:noFill/>
            <a:ln w="381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11017209-2BC6-BF08-4B22-F3593841C1FF}"/>
              </a:ext>
            </a:extLst>
          </p:cNvPr>
          <p:cNvSpPr txBox="1"/>
          <p:nvPr/>
        </p:nvSpPr>
        <p:spPr>
          <a:xfrm>
            <a:off x="5928167" y="2883735"/>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sp>
        <p:nvSpPr>
          <p:cNvPr id="30" name="TextBox 29">
            <a:extLst>
              <a:ext uri="{FF2B5EF4-FFF2-40B4-BE49-F238E27FC236}">
                <a16:creationId xmlns:a16="http://schemas.microsoft.com/office/drawing/2014/main" id="{D0CAA221-726E-747A-13A8-30A5D322D554}"/>
              </a:ext>
            </a:extLst>
          </p:cNvPr>
          <p:cNvSpPr txBox="1"/>
          <p:nvPr/>
        </p:nvSpPr>
        <p:spPr>
          <a:xfrm>
            <a:off x="10138716" y="2883735"/>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sp>
        <p:nvSpPr>
          <p:cNvPr id="31" name="TextBox 30">
            <a:extLst>
              <a:ext uri="{FF2B5EF4-FFF2-40B4-BE49-F238E27FC236}">
                <a16:creationId xmlns:a16="http://schemas.microsoft.com/office/drawing/2014/main" id="{9A5E807D-D8E8-07BD-4377-103F52351DCF}"/>
              </a:ext>
            </a:extLst>
          </p:cNvPr>
          <p:cNvSpPr txBox="1"/>
          <p:nvPr/>
        </p:nvSpPr>
        <p:spPr>
          <a:xfrm>
            <a:off x="7978000" y="5001324"/>
            <a:ext cx="335665" cy="461665"/>
          </a:xfrm>
          <a:prstGeom prst="rect">
            <a:avLst/>
          </a:prstGeom>
          <a:noFill/>
        </p:spPr>
        <p:txBody>
          <a:bodyPr wrap="square" rtlCol="0">
            <a:spAutoFit/>
          </a:bodyPr>
          <a:lstStyle/>
          <a:p>
            <a:pPr algn="ctr"/>
            <a:r>
              <a:rPr lang="en-US" sz="800" b="1" dirty="0"/>
              <a:t>•</a:t>
            </a:r>
          </a:p>
          <a:p>
            <a:pPr algn="ctr"/>
            <a:r>
              <a:rPr lang="en-US" sz="800" b="1" dirty="0"/>
              <a:t>•</a:t>
            </a:r>
          </a:p>
          <a:p>
            <a:pPr algn="ctr"/>
            <a:r>
              <a:rPr lang="en-US" sz="800" b="1" dirty="0"/>
              <a:t>•</a:t>
            </a:r>
          </a:p>
        </p:txBody>
      </p:sp>
    </p:spTree>
    <p:extLst>
      <p:ext uri="{BB962C8B-B14F-4D97-AF65-F5344CB8AC3E}">
        <p14:creationId xmlns:p14="http://schemas.microsoft.com/office/powerpoint/2010/main" val="2944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25FA-AEBA-D74F-B62A-D8DF32138B18}"/>
              </a:ext>
            </a:extLst>
          </p:cNvPr>
          <p:cNvSpPr>
            <a:spLocks noGrp="1"/>
          </p:cNvSpPr>
          <p:nvPr>
            <p:ph type="title"/>
          </p:nvPr>
        </p:nvSpPr>
        <p:spPr/>
        <p:txBody>
          <a:bodyPr/>
          <a:lstStyle/>
          <a:p>
            <a:r>
              <a:rPr lang="en-US" b="1" dirty="0"/>
              <a:t>Describing RDB structure and contents</a:t>
            </a:r>
          </a:p>
        </p:txBody>
      </p:sp>
      <p:sp>
        <p:nvSpPr>
          <p:cNvPr id="3" name="Content Placeholder 2">
            <a:extLst>
              <a:ext uri="{FF2B5EF4-FFF2-40B4-BE49-F238E27FC236}">
                <a16:creationId xmlns:a16="http://schemas.microsoft.com/office/drawing/2014/main" id="{FF5F9CCB-7BFE-8B49-9292-C5052A972A80}"/>
              </a:ext>
            </a:extLst>
          </p:cNvPr>
          <p:cNvSpPr>
            <a:spLocks noGrp="1"/>
          </p:cNvSpPr>
          <p:nvPr>
            <p:ph idx="1"/>
          </p:nvPr>
        </p:nvSpPr>
        <p:spPr>
          <a:xfrm>
            <a:off x="885886" y="1900004"/>
            <a:ext cx="10515600" cy="4667250"/>
          </a:xfrm>
        </p:spPr>
        <p:txBody>
          <a:bodyPr>
            <a:normAutofit/>
          </a:bodyPr>
          <a:lstStyle/>
          <a:p>
            <a:pPr>
              <a:lnSpc>
                <a:spcPct val="100000"/>
              </a:lnSpc>
            </a:pPr>
            <a:r>
              <a:rPr lang="en-US" b="1" dirty="0"/>
              <a:t>Schema:</a:t>
            </a:r>
            <a:r>
              <a:rPr lang="en-US" dirty="0"/>
              <a:t> table structure with relations</a:t>
            </a:r>
            <a:br>
              <a:rPr lang="en-US" dirty="0"/>
            </a:br>
            <a:r>
              <a:rPr lang="en-US" dirty="0"/>
              <a:t>and required data types</a:t>
            </a:r>
          </a:p>
          <a:p>
            <a:pPr lvl="1">
              <a:lnSpc>
                <a:spcPct val="100000"/>
              </a:lnSpc>
            </a:pPr>
            <a:r>
              <a:rPr lang="en-US" dirty="0"/>
              <a:t>Entity-relationship (ER) diagram</a:t>
            </a:r>
          </a:p>
          <a:p>
            <a:pPr lvl="1">
              <a:lnSpc>
                <a:spcPct val="100000"/>
              </a:lnSpc>
            </a:pPr>
            <a:r>
              <a:rPr lang="en-US" dirty="0"/>
              <a:t>Normalized schema (“normal form”)</a:t>
            </a:r>
          </a:p>
          <a:p>
            <a:pPr lvl="2">
              <a:lnSpc>
                <a:spcPct val="100000"/>
              </a:lnSpc>
            </a:pPr>
            <a:r>
              <a:rPr lang="en-US" dirty="0"/>
              <a:t>Optimum structure without inappropriate</a:t>
            </a:r>
            <a:br>
              <a:rPr lang="en-US" dirty="0"/>
            </a:br>
            <a:r>
              <a:rPr lang="en-US" dirty="0"/>
              <a:t>data dependencies or redundancy</a:t>
            </a:r>
          </a:p>
          <a:p>
            <a:pPr lvl="2">
              <a:lnSpc>
                <a:spcPct val="100000"/>
              </a:lnSpc>
            </a:pPr>
            <a:r>
              <a:rPr lang="en-US" dirty="0"/>
              <a:t>Relaxed in practice for speed</a:t>
            </a:r>
          </a:p>
          <a:p>
            <a:pPr>
              <a:lnSpc>
                <a:spcPct val="100000"/>
              </a:lnSpc>
              <a:spcBef>
                <a:spcPts val="2200"/>
              </a:spcBef>
            </a:pPr>
            <a:r>
              <a:rPr lang="en-US" b="1" dirty="0"/>
              <a:t>Data dictionary:</a:t>
            </a:r>
            <a:r>
              <a:rPr lang="en-US" dirty="0"/>
              <a:t> list of data elements</a:t>
            </a:r>
            <a:br>
              <a:rPr lang="en-US" dirty="0"/>
            </a:br>
            <a:r>
              <a:rPr lang="en-US" dirty="0"/>
              <a:t>(column names from tables)</a:t>
            </a:r>
          </a:p>
        </p:txBody>
      </p:sp>
      <p:pic>
        <p:nvPicPr>
          <p:cNvPr id="5" name="Picture 4">
            <a:extLst>
              <a:ext uri="{FF2B5EF4-FFF2-40B4-BE49-F238E27FC236}">
                <a16:creationId xmlns:a16="http://schemas.microsoft.com/office/drawing/2014/main" id="{C90EF588-1731-4A4A-BEAF-21E7B0310D9F}"/>
              </a:ext>
            </a:extLst>
          </p:cNvPr>
          <p:cNvPicPr>
            <a:picLocks noChangeAspect="1"/>
          </p:cNvPicPr>
          <p:nvPr/>
        </p:nvPicPr>
        <p:blipFill>
          <a:blip r:embed="rId3"/>
          <a:stretch>
            <a:fillRect/>
          </a:stretch>
        </p:blipFill>
        <p:spPr>
          <a:xfrm>
            <a:off x="7034890" y="2508530"/>
            <a:ext cx="4344682" cy="3104184"/>
          </a:xfrm>
          <a:prstGeom prst="rect">
            <a:avLst/>
          </a:prstGeom>
          <a:solidFill>
            <a:schemeClr val="bg2">
              <a:lumMod val="75000"/>
            </a:schemeClr>
          </a:solidFill>
          <a:ln>
            <a:solidFill>
              <a:schemeClr val="bg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70493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7AAF-E2B7-1F41-84B0-FE4648D5FA92}"/>
              </a:ext>
            </a:extLst>
          </p:cNvPr>
          <p:cNvSpPr>
            <a:spLocks noGrp="1"/>
          </p:cNvSpPr>
          <p:nvPr>
            <p:ph type="title"/>
          </p:nvPr>
        </p:nvSpPr>
        <p:spPr/>
        <p:txBody>
          <a:bodyPr/>
          <a:lstStyle/>
          <a:p>
            <a:r>
              <a:rPr lang="en-US" b="1" dirty="0"/>
              <a:t>RDB Query: Structured Query Language (SQL)</a:t>
            </a:r>
          </a:p>
        </p:txBody>
      </p:sp>
      <p:sp>
        <p:nvSpPr>
          <p:cNvPr id="3" name="Content Placeholder 2">
            <a:extLst>
              <a:ext uri="{FF2B5EF4-FFF2-40B4-BE49-F238E27FC236}">
                <a16:creationId xmlns:a16="http://schemas.microsoft.com/office/drawing/2014/main" id="{D1A56DF2-8252-E141-92B3-2E8367E07261}"/>
              </a:ext>
            </a:extLst>
          </p:cNvPr>
          <p:cNvSpPr>
            <a:spLocks noGrp="1"/>
          </p:cNvSpPr>
          <p:nvPr>
            <p:ph idx="1"/>
          </p:nvPr>
        </p:nvSpPr>
        <p:spPr>
          <a:xfrm>
            <a:off x="838200" y="1825625"/>
            <a:ext cx="10515600" cy="4667250"/>
          </a:xfrm>
        </p:spPr>
        <p:txBody>
          <a:bodyPr>
            <a:normAutofit/>
          </a:bodyPr>
          <a:lstStyle/>
          <a:p>
            <a:r>
              <a:rPr lang="en-US" dirty="0"/>
              <a:t>Standard (sort of) query language for all relational databases</a:t>
            </a:r>
          </a:p>
          <a:p>
            <a:r>
              <a:rPr lang="en-US" dirty="0"/>
              <a:t>Statements for creating, managing, updating, querying, deleting records</a:t>
            </a:r>
          </a:p>
          <a:p>
            <a:r>
              <a:rPr lang="en-US" dirty="0"/>
              <a:t>Query </a:t>
            </a:r>
            <a:r>
              <a:rPr lang="en-US" b="1" dirty="0"/>
              <a:t>statement</a:t>
            </a:r>
            <a:r>
              <a:rPr lang="en-US" dirty="0"/>
              <a:t>:</a:t>
            </a:r>
          </a:p>
          <a:p>
            <a:endParaRPr lang="en-US" dirty="0"/>
          </a:p>
          <a:p>
            <a:endParaRPr lang="en-US" dirty="0"/>
          </a:p>
          <a:p>
            <a:endParaRPr lang="en-US" dirty="0"/>
          </a:p>
          <a:p>
            <a:r>
              <a:rPr lang="en-US" dirty="0"/>
              <a:t>…returns a single table of matching data elements</a:t>
            </a:r>
          </a:p>
          <a:p>
            <a:r>
              <a:rPr lang="en-US" dirty="0"/>
              <a:t>JOIN tables using matching key values to query multiple tables</a:t>
            </a:r>
          </a:p>
        </p:txBody>
      </p:sp>
      <p:sp>
        <p:nvSpPr>
          <p:cNvPr id="4" name="TextBox 3">
            <a:extLst>
              <a:ext uri="{FF2B5EF4-FFF2-40B4-BE49-F238E27FC236}">
                <a16:creationId xmlns:a16="http://schemas.microsoft.com/office/drawing/2014/main" id="{B3D9D178-72B4-DC40-A245-CF03AB1B00E8}"/>
              </a:ext>
            </a:extLst>
          </p:cNvPr>
          <p:cNvSpPr txBox="1"/>
          <p:nvPr/>
        </p:nvSpPr>
        <p:spPr>
          <a:xfrm>
            <a:off x="4638260" y="3207026"/>
            <a:ext cx="6241775" cy="1815882"/>
          </a:xfrm>
          <a:prstGeom prst="rect">
            <a:avLst/>
          </a:prstGeom>
          <a:noFill/>
          <a:ln>
            <a:solidFill>
              <a:schemeClr val="bg2">
                <a:lumMod val="50000"/>
              </a:schemeClr>
            </a:solidFill>
            <a:prstDash val="sysDash"/>
          </a:ln>
        </p:spPr>
        <p:txBody>
          <a:bodyPr wrap="square" rtlCol="0">
            <a:spAutoFit/>
          </a:bodyPr>
          <a:lstStyle/>
          <a:p>
            <a:r>
              <a:rPr lang="en-US" sz="2800" dirty="0"/>
              <a:t>SELECT &lt;column names&gt;</a:t>
            </a:r>
          </a:p>
          <a:p>
            <a:r>
              <a:rPr lang="en-US" sz="2800" dirty="0"/>
              <a:t>FROM &lt;table&gt;</a:t>
            </a:r>
          </a:p>
          <a:p>
            <a:r>
              <a:rPr lang="en-US" sz="2800" dirty="0"/>
              <a:t>WHERE &lt;query parameters&gt;</a:t>
            </a:r>
          </a:p>
          <a:p>
            <a:r>
              <a:rPr lang="en-US" sz="2800" dirty="0"/>
              <a:t>ORDER BY &lt;sorting parameters&gt;</a:t>
            </a:r>
          </a:p>
        </p:txBody>
      </p:sp>
      <p:sp>
        <p:nvSpPr>
          <p:cNvPr id="5" name="TextBox 4">
            <a:extLst>
              <a:ext uri="{FF2B5EF4-FFF2-40B4-BE49-F238E27FC236}">
                <a16:creationId xmlns:a16="http://schemas.microsoft.com/office/drawing/2014/main" id="{0F5A265F-FF83-AB4A-8226-7766DD5AAABD}"/>
              </a:ext>
            </a:extLst>
          </p:cNvPr>
          <p:cNvSpPr txBox="1"/>
          <p:nvPr/>
        </p:nvSpPr>
        <p:spPr>
          <a:xfrm>
            <a:off x="4638259" y="3207026"/>
            <a:ext cx="6241775" cy="1815882"/>
          </a:xfrm>
          <a:prstGeom prst="rect">
            <a:avLst/>
          </a:prstGeom>
          <a:solidFill>
            <a:schemeClr val="bg1"/>
          </a:solidFill>
          <a:ln>
            <a:solidFill>
              <a:schemeClr val="bg2">
                <a:lumMod val="50000"/>
              </a:schemeClr>
            </a:solidFill>
            <a:prstDash val="sysDash"/>
          </a:ln>
        </p:spPr>
        <p:txBody>
          <a:bodyPr wrap="square" rtlCol="0">
            <a:spAutoFit/>
          </a:bodyPr>
          <a:lstStyle/>
          <a:p>
            <a:r>
              <a:rPr lang="en-US" sz="2800" dirty="0"/>
              <a:t>SELECT &lt;column names&gt;</a:t>
            </a:r>
          </a:p>
          <a:p>
            <a:r>
              <a:rPr lang="en-US" sz="2800" dirty="0"/>
              <a:t>FROM &lt;table&gt; JOIN &lt;table&gt; ON &lt;column&gt;</a:t>
            </a:r>
          </a:p>
          <a:p>
            <a:r>
              <a:rPr lang="en-US" sz="2800" dirty="0"/>
              <a:t>WHERE &lt;query parameters&gt;</a:t>
            </a:r>
          </a:p>
          <a:p>
            <a:r>
              <a:rPr lang="en-US" sz="2800" dirty="0"/>
              <a:t>ORDER BY &lt;sorting parameters&gt;</a:t>
            </a:r>
          </a:p>
        </p:txBody>
      </p:sp>
    </p:spTree>
    <p:extLst>
      <p:ext uri="{BB962C8B-B14F-4D97-AF65-F5344CB8AC3E}">
        <p14:creationId xmlns:p14="http://schemas.microsoft.com/office/powerpoint/2010/main" val="122379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D7243-3F66-A940-AA6B-AD83A4E1F61E}"/>
              </a:ext>
            </a:extLst>
          </p:cNvPr>
          <p:cNvSpPr>
            <a:spLocks noGrp="1"/>
          </p:cNvSpPr>
          <p:nvPr>
            <p:ph type="title"/>
          </p:nvPr>
        </p:nvSpPr>
        <p:spPr/>
        <p:txBody>
          <a:bodyPr/>
          <a:lstStyle/>
          <a:p>
            <a:r>
              <a:rPr lang="en-US" b="1" dirty="0"/>
              <a:t>Alternative database systems</a:t>
            </a:r>
          </a:p>
        </p:txBody>
      </p:sp>
      <p:sp>
        <p:nvSpPr>
          <p:cNvPr id="3" name="Content Placeholder 2">
            <a:extLst>
              <a:ext uri="{FF2B5EF4-FFF2-40B4-BE49-F238E27FC236}">
                <a16:creationId xmlns:a16="http://schemas.microsoft.com/office/drawing/2014/main" id="{D42289B3-C475-4742-A6DD-29A0146DD114}"/>
              </a:ext>
            </a:extLst>
          </p:cNvPr>
          <p:cNvSpPr>
            <a:spLocks noGrp="1"/>
          </p:cNvSpPr>
          <p:nvPr>
            <p:ph idx="1"/>
          </p:nvPr>
        </p:nvSpPr>
        <p:spPr>
          <a:xfrm>
            <a:off x="838200" y="1825625"/>
            <a:ext cx="10335016" cy="4907684"/>
          </a:xfrm>
        </p:spPr>
        <p:txBody>
          <a:bodyPr>
            <a:normAutofit lnSpcReduction="10000"/>
          </a:bodyPr>
          <a:lstStyle/>
          <a:p>
            <a:pPr>
              <a:lnSpc>
                <a:spcPct val="110000"/>
              </a:lnSpc>
            </a:pPr>
            <a:r>
              <a:rPr lang="en-US" dirty="0"/>
              <a:t>NoSQL databases (they’re not relational and don’t use SQL)</a:t>
            </a:r>
          </a:p>
          <a:p>
            <a:pPr lvl="1">
              <a:lnSpc>
                <a:spcPct val="110000"/>
              </a:lnSpc>
            </a:pPr>
            <a:r>
              <a:rPr lang="en-US" dirty="0"/>
              <a:t>High efficiency databases for very large data sets (“big data”)</a:t>
            </a:r>
          </a:p>
          <a:p>
            <a:pPr lvl="1">
              <a:lnSpc>
                <a:spcPct val="110000"/>
              </a:lnSpc>
            </a:pPr>
            <a:r>
              <a:rPr lang="en-US" dirty="0"/>
              <a:t>Often </a:t>
            </a:r>
            <a:r>
              <a:rPr lang="en-US" b="1" dirty="0"/>
              <a:t>network</a:t>
            </a:r>
            <a:r>
              <a:rPr lang="en-US" dirty="0"/>
              <a:t> design</a:t>
            </a:r>
          </a:p>
          <a:p>
            <a:pPr lvl="2">
              <a:lnSpc>
                <a:spcPct val="110000"/>
              </a:lnSpc>
            </a:pPr>
            <a:r>
              <a:rPr lang="en-US" dirty="0"/>
              <a:t>Child data elements can have multiple “parents” (vs. hierarchical)</a:t>
            </a:r>
          </a:p>
          <a:p>
            <a:pPr lvl="2">
              <a:lnSpc>
                <a:spcPct val="110000"/>
              </a:lnSpc>
            </a:pPr>
            <a:r>
              <a:rPr lang="en-US" dirty="0"/>
              <a:t>Data relationships designed to support anticipated update and query patterns</a:t>
            </a:r>
          </a:p>
          <a:p>
            <a:pPr lvl="2">
              <a:lnSpc>
                <a:spcPct val="110000"/>
              </a:lnSpc>
            </a:pPr>
            <a:r>
              <a:rPr lang="en-US" dirty="0"/>
              <a:t>Design is unique to a DB and its needs, complex DBs may be demanding to build</a:t>
            </a:r>
          </a:p>
          <a:p>
            <a:pPr lvl="2">
              <a:lnSpc>
                <a:spcPct val="110000"/>
              </a:lnSpc>
            </a:pPr>
            <a:r>
              <a:rPr lang="en-US" dirty="0"/>
              <a:t>Can represent RDF triples (</a:t>
            </a:r>
            <a:r>
              <a:rPr lang="en-US" dirty="0" err="1"/>
              <a:t>ie</a:t>
            </a:r>
            <a:r>
              <a:rPr lang="en-US" dirty="0"/>
              <a:t>, RDF “triple stores”) to allow reasoning with ontologies</a:t>
            </a:r>
          </a:p>
          <a:p>
            <a:pPr>
              <a:lnSpc>
                <a:spcPct val="110000"/>
              </a:lnSpc>
              <a:spcBef>
                <a:spcPts val="2200"/>
              </a:spcBef>
            </a:pPr>
            <a:r>
              <a:rPr lang="en-US" dirty="0"/>
              <a:t>Object-oriented databases</a:t>
            </a:r>
          </a:p>
          <a:p>
            <a:pPr lvl="1">
              <a:lnSpc>
                <a:spcPct val="110000"/>
              </a:lnSpc>
            </a:pPr>
            <a:r>
              <a:rPr lang="en-US" dirty="0"/>
              <a:t>Complex data types (images, video, audio, complex documents)</a:t>
            </a:r>
          </a:p>
          <a:p>
            <a:pPr lvl="1">
              <a:lnSpc>
                <a:spcPct val="110000"/>
              </a:lnSpc>
            </a:pPr>
            <a:r>
              <a:rPr lang="en-US" dirty="0"/>
              <a:t>Entities are data objects with specialized internal structure dependent on the type of object, the database supports working with these objects</a:t>
            </a:r>
          </a:p>
        </p:txBody>
      </p:sp>
      <p:pic>
        <p:nvPicPr>
          <p:cNvPr id="5" name="Picture 4">
            <a:extLst>
              <a:ext uri="{FF2B5EF4-FFF2-40B4-BE49-F238E27FC236}">
                <a16:creationId xmlns:a16="http://schemas.microsoft.com/office/drawing/2014/main" id="{B6A49A97-ABF3-8D4B-B01A-357E172FFF6D}"/>
              </a:ext>
            </a:extLst>
          </p:cNvPr>
          <p:cNvPicPr>
            <a:picLocks noChangeAspect="1"/>
          </p:cNvPicPr>
          <p:nvPr/>
        </p:nvPicPr>
        <p:blipFill>
          <a:blip r:embed="rId3"/>
          <a:stretch>
            <a:fillRect/>
          </a:stretch>
        </p:blipFill>
        <p:spPr>
          <a:xfrm>
            <a:off x="10008608" y="1941372"/>
            <a:ext cx="1268781" cy="1682514"/>
          </a:xfrm>
          <a:prstGeom prst="rect">
            <a:avLst/>
          </a:prstGeom>
        </p:spPr>
      </p:pic>
    </p:spTree>
    <p:extLst>
      <p:ext uri="{BB962C8B-B14F-4D97-AF65-F5344CB8AC3E}">
        <p14:creationId xmlns:p14="http://schemas.microsoft.com/office/powerpoint/2010/main" val="332392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296B-E05E-58E6-2773-9C6050960F65}"/>
              </a:ext>
            </a:extLst>
          </p:cNvPr>
          <p:cNvSpPr>
            <a:spLocks noGrp="1"/>
          </p:cNvSpPr>
          <p:nvPr>
            <p:ph type="title"/>
          </p:nvPr>
        </p:nvSpPr>
        <p:spPr/>
        <p:txBody>
          <a:bodyPr/>
          <a:lstStyle/>
          <a:p>
            <a:r>
              <a:rPr lang="en-US" b="1" dirty="0"/>
              <a:t>Analytic databases</a:t>
            </a:r>
          </a:p>
        </p:txBody>
      </p:sp>
      <p:sp>
        <p:nvSpPr>
          <p:cNvPr id="3" name="Content Placeholder 2">
            <a:extLst>
              <a:ext uri="{FF2B5EF4-FFF2-40B4-BE49-F238E27FC236}">
                <a16:creationId xmlns:a16="http://schemas.microsoft.com/office/drawing/2014/main" id="{E83351B8-402F-CC7A-38EA-00FE2CAFE522}"/>
              </a:ext>
            </a:extLst>
          </p:cNvPr>
          <p:cNvSpPr>
            <a:spLocks noGrp="1"/>
          </p:cNvSpPr>
          <p:nvPr>
            <p:ph idx="1"/>
          </p:nvPr>
        </p:nvSpPr>
        <p:spPr/>
        <p:txBody>
          <a:bodyPr/>
          <a:lstStyle/>
          <a:p>
            <a:r>
              <a:rPr lang="en-US" dirty="0"/>
              <a:t>Transactional databases</a:t>
            </a:r>
          </a:p>
          <a:p>
            <a:pPr lvl="1"/>
            <a:r>
              <a:rPr lang="en-US" dirty="0"/>
              <a:t>Designed for high rates of standard transactions</a:t>
            </a:r>
          </a:p>
          <a:p>
            <a:pPr lvl="1"/>
            <a:r>
              <a:rPr lang="en-US" dirty="0"/>
              <a:t>Small updates and queries in support of routine business operations</a:t>
            </a:r>
          </a:p>
          <a:p>
            <a:pPr lvl="1"/>
            <a:r>
              <a:rPr lang="en-US" dirty="0"/>
              <a:t>In healthcare, EHR and departmental operational systems like LIS</a:t>
            </a:r>
          </a:p>
          <a:p>
            <a:pPr lvl="1"/>
            <a:endParaRPr lang="en-US" dirty="0"/>
          </a:p>
          <a:p>
            <a:r>
              <a:rPr lang="en-US" dirty="0"/>
              <a:t>Analytic databases</a:t>
            </a:r>
          </a:p>
          <a:p>
            <a:pPr lvl="1"/>
            <a:r>
              <a:rPr lang="en-US" dirty="0"/>
              <a:t>Designed for data exploration and analysis</a:t>
            </a:r>
          </a:p>
          <a:p>
            <a:pPr lvl="1"/>
            <a:r>
              <a:rPr lang="en-US" dirty="0"/>
              <a:t>Flexible structure to support unpredictable queries</a:t>
            </a:r>
          </a:p>
          <a:p>
            <a:pPr lvl="1"/>
            <a:r>
              <a:rPr lang="en-US" dirty="0"/>
              <a:t>May integrate data from multiple transactional systems (</a:t>
            </a:r>
            <a:r>
              <a:rPr lang="en-US" dirty="0" err="1"/>
              <a:t>ie</a:t>
            </a:r>
            <a:r>
              <a:rPr lang="en-US" dirty="0"/>
              <a:t>, EHR and billing) </a:t>
            </a:r>
          </a:p>
          <a:p>
            <a:pPr lvl="1"/>
            <a:r>
              <a:rPr lang="en-US" dirty="0"/>
              <a:t>Data warehouse, data mart, data cube, “business intelligence”</a:t>
            </a:r>
          </a:p>
          <a:p>
            <a:pPr lvl="1"/>
            <a:endParaRPr lang="en-US" dirty="0"/>
          </a:p>
        </p:txBody>
      </p:sp>
    </p:spTree>
    <p:extLst>
      <p:ext uri="{BB962C8B-B14F-4D97-AF65-F5344CB8AC3E}">
        <p14:creationId xmlns:p14="http://schemas.microsoft.com/office/powerpoint/2010/main" val="1103940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CA583-CB52-CFB7-53A8-6988F49B0922}"/>
              </a:ext>
            </a:extLst>
          </p:cNvPr>
          <p:cNvPicPr>
            <a:picLocks noChangeAspect="1"/>
          </p:cNvPicPr>
          <p:nvPr/>
        </p:nvPicPr>
        <p:blipFill>
          <a:blip r:embed="rId2"/>
          <a:stretch>
            <a:fillRect/>
          </a:stretch>
        </p:blipFill>
        <p:spPr>
          <a:xfrm>
            <a:off x="4642598" y="2146728"/>
            <a:ext cx="3526819" cy="3154268"/>
          </a:xfrm>
          <a:prstGeom prst="rect">
            <a:avLst/>
          </a:prstGeom>
        </p:spPr>
      </p:pic>
      <p:sp>
        <p:nvSpPr>
          <p:cNvPr id="2" name="Title 1">
            <a:extLst>
              <a:ext uri="{FF2B5EF4-FFF2-40B4-BE49-F238E27FC236}">
                <a16:creationId xmlns:a16="http://schemas.microsoft.com/office/drawing/2014/main" id="{ED8B3F3F-97E3-CB4F-8A82-E055EF619238}"/>
              </a:ext>
            </a:extLst>
          </p:cNvPr>
          <p:cNvSpPr>
            <a:spLocks noGrp="1"/>
          </p:cNvSpPr>
          <p:nvPr>
            <p:ph type="title"/>
          </p:nvPr>
        </p:nvSpPr>
        <p:spPr/>
        <p:txBody>
          <a:bodyPr/>
          <a:lstStyle/>
          <a:p>
            <a:r>
              <a:rPr lang="en-US" b="1" dirty="0"/>
              <a:t>Data Warehouse</a:t>
            </a:r>
          </a:p>
        </p:txBody>
      </p:sp>
      <p:sp>
        <p:nvSpPr>
          <p:cNvPr id="3" name="Content Placeholder 2">
            <a:extLst>
              <a:ext uri="{FF2B5EF4-FFF2-40B4-BE49-F238E27FC236}">
                <a16:creationId xmlns:a16="http://schemas.microsoft.com/office/drawing/2014/main" id="{5E495F5B-FA4E-9A4C-850E-B8207CECD42D}"/>
              </a:ext>
            </a:extLst>
          </p:cNvPr>
          <p:cNvSpPr>
            <a:spLocks noGrp="1"/>
          </p:cNvSpPr>
          <p:nvPr>
            <p:ph idx="1"/>
          </p:nvPr>
        </p:nvSpPr>
        <p:spPr>
          <a:xfrm>
            <a:off x="838200" y="1825623"/>
            <a:ext cx="4631852" cy="4806671"/>
          </a:xfrm>
        </p:spPr>
        <p:txBody>
          <a:bodyPr>
            <a:normAutofit/>
          </a:bodyPr>
          <a:lstStyle/>
          <a:p>
            <a:pPr>
              <a:lnSpc>
                <a:spcPct val="100000"/>
              </a:lnSpc>
            </a:pPr>
            <a:r>
              <a:rPr lang="en-US" sz="2400" dirty="0"/>
              <a:t>A large scale, integrated database optimized for analytical query</a:t>
            </a:r>
          </a:p>
          <a:p>
            <a:pPr lvl="1">
              <a:lnSpc>
                <a:spcPct val="100000"/>
              </a:lnSpc>
            </a:pPr>
            <a:r>
              <a:rPr lang="en-US" sz="2000" dirty="0"/>
              <a:t>Originally from retail</a:t>
            </a:r>
          </a:p>
          <a:p>
            <a:pPr lvl="1">
              <a:lnSpc>
                <a:spcPct val="100000"/>
              </a:lnSpc>
            </a:pPr>
            <a:r>
              <a:rPr lang="en-US" sz="2000" b="1" dirty="0"/>
              <a:t>Star</a:t>
            </a:r>
            <a:r>
              <a:rPr lang="en-US" sz="2000" dirty="0"/>
              <a:t> or “snowflake” schema</a:t>
            </a:r>
          </a:p>
          <a:p>
            <a:pPr lvl="1">
              <a:lnSpc>
                <a:spcPct val="100000"/>
              </a:lnSpc>
            </a:pPr>
            <a:r>
              <a:rPr lang="en-US" sz="2000" dirty="0"/>
              <a:t>Central </a:t>
            </a:r>
            <a:r>
              <a:rPr lang="en-US" sz="2000" b="1" dirty="0"/>
              <a:t>fact table</a:t>
            </a:r>
          </a:p>
          <a:p>
            <a:pPr lvl="1">
              <a:lnSpc>
                <a:spcPct val="100000"/>
              </a:lnSpc>
            </a:pPr>
            <a:r>
              <a:rPr lang="en-US" sz="2000" b="1" dirty="0"/>
              <a:t>Dimension tables</a:t>
            </a:r>
          </a:p>
          <a:p>
            <a:pPr lvl="1">
              <a:lnSpc>
                <a:spcPct val="100000"/>
              </a:lnSpc>
            </a:pPr>
            <a:r>
              <a:rPr lang="en-US" sz="2000" dirty="0"/>
              <a:t>Subdimension tables</a:t>
            </a:r>
          </a:p>
          <a:p>
            <a:pPr lvl="1">
              <a:lnSpc>
                <a:spcPct val="100000"/>
              </a:lnSpc>
            </a:pPr>
            <a:r>
              <a:rPr lang="en-US" sz="2000" dirty="0"/>
              <a:t>Data comparison </a:t>
            </a:r>
            <a:br>
              <a:rPr lang="en-US" sz="2000" dirty="0"/>
            </a:br>
            <a:r>
              <a:rPr lang="en-US" sz="2000" dirty="0"/>
              <a:t>and correlation-finding</a:t>
            </a:r>
          </a:p>
          <a:p>
            <a:pPr>
              <a:lnSpc>
                <a:spcPct val="100000"/>
              </a:lnSpc>
            </a:pPr>
            <a:r>
              <a:rPr lang="en-US" sz="2400" dirty="0"/>
              <a:t>Slow loading/rapid query</a:t>
            </a:r>
          </a:p>
          <a:p>
            <a:pPr lvl="1">
              <a:lnSpc>
                <a:spcPct val="100000"/>
              </a:lnSpc>
            </a:pPr>
            <a:r>
              <a:rPr lang="en-US" sz="2000" dirty="0"/>
              <a:t>Many table updates on load</a:t>
            </a:r>
          </a:p>
        </p:txBody>
      </p:sp>
      <p:pic>
        <p:nvPicPr>
          <p:cNvPr id="8" name="Picture 7">
            <a:extLst>
              <a:ext uri="{FF2B5EF4-FFF2-40B4-BE49-F238E27FC236}">
                <a16:creationId xmlns:a16="http://schemas.microsoft.com/office/drawing/2014/main" id="{52A3ADA8-BD6E-9E75-29BD-BF4862FCE03A}"/>
              </a:ext>
            </a:extLst>
          </p:cNvPr>
          <p:cNvPicPr>
            <a:picLocks noChangeAspect="1"/>
          </p:cNvPicPr>
          <p:nvPr/>
        </p:nvPicPr>
        <p:blipFill>
          <a:blip r:embed="rId3"/>
          <a:stretch>
            <a:fillRect/>
          </a:stretch>
        </p:blipFill>
        <p:spPr>
          <a:xfrm>
            <a:off x="8765661" y="2549954"/>
            <a:ext cx="2658043" cy="2327564"/>
          </a:xfrm>
          <a:prstGeom prst="rect">
            <a:avLst/>
          </a:prstGeom>
        </p:spPr>
      </p:pic>
      <p:sp>
        <p:nvSpPr>
          <p:cNvPr id="9" name="TextBox 8">
            <a:extLst>
              <a:ext uri="{FF2B5EF4-FFF2-40B4-BE49-F238E27FC236}">
                <a16:creationId xmlns:a16="http://schemas.microsoft.com/office/drawing/2014/main" id="{E9098471-6A27-8802-1773-7C13F039D996}"/>
              </a:ext>
            </a:extLst>
          </p:cNvPr>
          <p:cNvSpPr txBox="1"/>
          <p:nvPr/>
        </p:nvSpPr>
        <p:spPr>
          <a:xfrm>
            <a:off x="6066298" y="1696399"/>
            <a:ext cx="679417" cy="461665"/>
          </a:xfrm>
          <a:prstGeom prst="rect">
            <a:avLst/>
          </a:prstGeom>
          <a:noFill/>
        </p:spPr>
        <p:txBody>
          <a:bodyPr wrap="none" rtlCol="0">
            <a:spAutoFit/>
          </a:bodyPr>
          <a:lstStyle/>
          <a:p>
            <a:pPr algn="ctr"/>
            <a:r>
              <a:rPr lang="en-US" sz="2400" dirty="0"/>
              <a:t>Star</a:t>
            </a:r>
          </a:p>
        </p:txBody>
      </p:sp>
      <p:sp>
        <p:nvSpPr>
          <p:cNvPr id="10" name="TextBox 9">
            <a:extLst>
              <a:ext uri="{FF2B5EF4-FFF2-40B4-BE49-F238E27FC236}">
                <a16:creationId xmlns:a16="http://schemas.microsoft.com/office/drawing/2014/main" id="{D553D744-5039-4D68-FDDE-70C2B58ACDDE}"/>
              </a:ext>
            </a:extLst>
          </p:cNvPr>
          <p:cNvSpPr txBox="1"/>
          <p:nvPr/>
        </p:nvSpPr>
        <p:spPr>
          <a:xfrm>
            <a:off x="9362270" y="1947004"/>
            <a:ext cx="1464825" cy="461665"/>
          </a:xfrm>
          <a:prstGeom prst="rect">
            <a:avLst/>
          </a:prstGeom>
          <a:noFill/>
        </p:spPr>
        <p:txBody>
          <a:bodyPr wrap="none" rtlCol="0">
            <a:spAutoFit/>
          </a:bodyPr>
          <a:lstStyle/>
          <a:p>
            <a:pPr algn="ctr"/>
            <a:r>
              <a:rPr lang="en-US" sz="2400" dirty="0"/>
              <a:t>Snowflake</a:t>
            </a:r>
          </a:p>
        </p:txBody>
      </p:sp>
      <p:sp>
        <p:nvSpPr>
          <p:cNvPr id="11" name="TextBox 10">
            <a:extLst>
              <a:ext uri="{FF2B5EF4-FFF2-40B4-BE49-F238E27FC236}">
                <a16:creationId xmlns:a16="http://schemas.microsoft.com/office/drawing/2014/main" id="{EFB5965D-F814-4A1F-A402-5091B2B4E8A6}"/>
              </a:ext>
            </a:extLst>
          </p:cNvPr>
          <p:cNvSpPr txBox="1"/>
          <p:nvPr/>
        </p:nvSpPr>
        <p:spPr>
          <a:xfrm>
            <a:off x="9784630" y="5278305"/>
            <a:ext cx="2084930" cy="338554"/>
          </a:xfrm>
          <a:prstGeom prst="rect">
            <a:avLst/>
          </a:prstGeom>
          <a:noFill/>
        </p:spPr>
        <p:txBody>
          <a:bodyPr wrap="none" rtlCol="0">
            <a:spAutoFit/>
          </a:bodyPr>
          <a:lstStyle/>
          <a:p>
            <a:pPr algn="ctr"/>
            <a:r>
              <a:rPr lang="en-US" sz="1600" dirty="0"/>
              <a:t>“Subdimension” tables</a:t>
            </a:r>
          </a:p>
        </p:txBody>
      </p:sp>
      <p:cxnSp>
        <p:nvCxnSpPr>
          <p:cNvPr id="6" name="Straight Arrow Connector 5">
            <a:extLst>
              <a:ext uri="{FF2B5EF4-FFF2-40B4-BE49-F238E27FC236}">
                <a16:creationId xmlns:a16="http://schemas.microsoft.com/office/drawing/2014/main" id="{8A353E7B-2A6B-E9FA-BD42-6CE305C3829D}"/>
              </a:ext>
            </a:extLst>
          </p:cNvPr>
          <p:cNvCxnSpPr>
            <a:cxnSpLocks/>
            <a:stCxn id="11" idx="1"/>
          </p:cNvCxnSpPr>
          <p:nvPr/>
        </p:nvCxnSpPr>
        <p:spPr>
          <a:xfrm flipH="1" flipV="1">
            <a:off x="9462499" y="4962443"/>
            <a:ext cx="322131" cy="4851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4EFDA4B-2A89-A0FD-B935-35662108007A}"/>
              </a:ext>
            </a:extLst>
          </p:cNvPr>
          <p:cNvSpPr txBox="1"/>
          <p:nvPr/>
        </p:nvSpPr>
        <p:spPr>
          <a:xfrm>
            <a:off x="6066298" y="5913651"/>
            <a:ext cx="5032716" cy="646331"/>
          </a:xfrm>
          <a:prstGeom prst="rect">
            <a:avLst/>
          </a:prstGeom>
          <a:noFill/>
        </p:spPr>
        <p:txBody>
          <a:bodyPr wrap="square" rtlCol="0">
            <a:spAutoFit/>
          </a:bodyPr>
          <a:lstStyle/>
          <a:p>
            <a:pPr algn="ctr"/>
            <a:r>
              <a:rPr lang="en-US" dirty="0"/>
              <a:t>Topic-specific data extracts sometimes called </a:t>
            </a:r>
          </a:p>
          <a:p>
            <a:pPr algn="ctr"/>
            <a:r>
              <a:rPr lang="en-US" dirty="0"/>
              <a:t>“data marts” or “data cubes”</a:t>
            </a:r>
          </a:p>
        </p:txBody>
      </p:sp>
    </p:spTree>
    <p:extLst>
      <p:ext uri="{BB962C8B-B14F-4D97-AF65-F5344CB8AC3E}">
        <p14:creationId xmlns:p14="http://schemas.microsoft.com/office/powerpoint/2010/main" val="17039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3F3F-97E3-CB4F-8A82-E055EF619238}"/>
              </a:ext>
            </a:extLst>
          </p:cNvPr>
          <p:cNvSpPr>
            <a:spLocks noGrp="1"/>
          </p:cNvSpPr>
          <p:nvPr>
            <p:ph type="title"/>
          </p:nvPr>
        </p:nvSpPr>
        <p:spPr/>
        <p:txBody>
          <a:bodyPr/>
          <a:lstStyle/>
          <a:p>
            <a:r>
              <a:rPr lang="en-US" b="1" dirty="0"/>
              <a:t>Data Warehouse</a:t>
            </a:r>
          </a:p>
        </p:txBody>
      </p:sp>
      <p:pic>
        <p:nvPicPr>
          <p:cNvPr id="5" name="Picture 4">
            <a:extLst>
              <a:ext uri="{FF2B5EF4-FFF2-40B4-BE49-F238E27FC236}">
                <a16:creationId xmlns:a16="http://schemas.microsoft.com/office/drawing/2014/main" id="{57C1D1D7-8F8F-AE85-C66A-14E20637DC8C}"/>
              </a:ext>
            </a:extLst>
          </p:cNvPr>
          <p:cNvPicPr>
            <a:picLocks noChangeAspect="1"/>
          </p:cNvPicPr>
          <p:nvPr/>
        </p:nvPicPr>
        <p:blipFill>
          <a:blip r:embed="rId3"/>
          <a:stretch>
            <a:fillRect/>
          </a:stretch>
        </p:blipFill>
        <p:spPr>
          <a:xfrm>
            <a:off x="5830060" y="1375650"/>
            <a:ext cx="5100362" cy="4837176"/>
          </a:xfrm>
          <a:prstGeom prst="rect">
            <a:avLst/>
          </a:prstGeom>
        </p:spPr>
      </p:pic>
      <p:sp>
        <p:nvSpPr>
          <p:cNvPr id="7" name="Content Placeholder 2">
            <a:extLst>
              <a:ext uri="{FF2B5EF4-FFF2-40B4-BE49-F238E27FC236}">
                <a16:creationId xmlns:a16="http://schemas.microsoft.com/office/drawing/2014/main" id="{4D91F9E2-CB87-A9DD-32BF-C7FC6B0E9CD9}"/>
              </a:ext>
            </a:extLst>
          </p:cNvPr>
          <p:cNvSpPr>
            <a:spLocks noGrp="1"/>
          </p:cNvSpPr>
          <p:nvPr>
            <p:ph idx="1"/>
          </p:nvPr>
        </p:nvSpPr>
        <p:spPr>
          <a:xfrm>
            <a:off x="838200" y="1825625"/>
            <a:ext cx="4690918" cy="4667250"/>
          </a:xfrm>
        </p:spPr>
        <p:txBody>
          <a:bodyPr>
            <a:normAutofit/>
          </a:bodyPr>
          <a:lstStyle/>
          <a:p>
            <a:pPr>
              <a:lnSpc>
                <a:spcPct val="100000"/>
              </a:lnSpc>
            </a:pPr>
            <a:r>
              <a:rPr lang="en-US" sz="2400" dirty="0"/>
              <a:t>A large scale, integrated database optimized for analytical query</a:t>
            </a:r>
          </a:p>
          <a:p>
            <a:pPr lvl="1">
              <a:lnSpc>
                <a:spcPct val="100000"/>
              </a:lnSpc>
            </a:pPr>
            <a:r>
              <a:rPr lang="en-US" sz="2000" dirty="0"/>
              <a:t>Originally from retail</a:t>
            </a:r>
          </a:p>
          <a:p>
            <a:pPr lvl="1">
              <a:lnSpc>
                <a:spcPct val="100000"/>
              </a:lnSpc>
            </a:pPr>
            <a:r>
              <a:rPr lang="en-US" sz="2000" b="1" dirty="0"/>
              <a:t>Star</a:t>
            </a:r>
            <a:r>
              <a:rPr lang="en-US" sz="2000" dirty="0"/>
              <a:t> or “snowflake” schema</a:t>
            </a:r>
          </a:p>
          <a:p>
            <a:pPr lvl="1">
              <a:lnSpc>
                <a:spcPct val="100000"/>
              </a:lnSpc>
            </a:pPr>
            <a:r>
              <a:rPr lang="en-US" sz="2000" dirty="0"/>
              <a:t>Central </a:t>
            </a:r>
            <a:r>
              <a:rPr lang="en-US" sz="2000" b="1" dirty="0"/>
              <a:t>fact table</a:t>
            </a:r>
          </a:p>
          <a:p>
            <a:pPr lvl="1">
              <a:lnSpc>
                <a:spcPct val="100000"/>
              </a:lnSpc>
            </a:pPr>
            <a:r>
              <a:rPr lang="en-US" sz="2000" b="1" dirty="0"/>
              <a:t>Dimension tables</a:t>
            </a:r>
          </a:p>
          <a:p>
            <a:pPr lvl="1">
              <a:lnSpc>
                <a:spcPct val="100000"/>
              </a:lnSpc>
            </a:pPr>
            <a:r>
              <a:rPr lang="en-US" sz="2000" dirty="0"/>
              <a:t>Subdimension tables</a:t>
            </a:r>
          </a:p>
          <a:p>
            <a:pPr lvl="1">
              <a:lnSpc>
                <a:spcPct val="100000"/>
              </a:lnSpc>
            </a:pPr>
            <a:r>
              <a:rPr lang="en-US" sz="2000" dirty="0"/>
              <a:t>Data comparison </a:t>
            </a:r>
            <a:br>
              <a:rPr lang="en-US" sz="2000" dirty="0"/>
            </a:br>
            <a:r>
              <a:rPr lang="en-US" sz="2000" dirty="0"/>
              <a:t>and correlation-finding</a:t>
            </a:r>
          </a:p>
          <a:p>
            <a:pPr>
              <a:lnSpc>
                <a:spcPct val="100000"/>
              </a:lnSpc>
            </a:pPr>
            <a:r>
              <a:rPr lang="en-US" sz="2400" dirty="0"/>
              <a:t>Slow loading/rapid query</a:t>
            </a:r>
          </a:p>
          <a:p>
            <a:pPr lvl="1">
              <a:lnSpc>
                <a:spcPct val="100000"/>
              </a:lnSpc>
            </a:pPr>
            <a:r>
              <a:rPr lang="en-US" sz="2000" dirty="0"/>
              <a:t>Many table updates on load</a:t>
            </a:r>
          </a:p>
        </p:txBody>
      </p:sp>
    </p:spTree>
    <p:extLst>
      <p:ext uri="{BB962C8B-B14F-4D97-AF65-F5344CB8AC3E}">
        <p14:creationId xmlns:p14="http://schemas.microsoft.com/office/powerpoint/2010/main" val="264185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A1D5-18F7-EA4F-8437-D24548BDFA1D}"/>
              </a:ext>
            </a:extLst>
          </p:cNvPr>
          <p:cNvSpPr>
            <a:spLocks noGrp="1"/>
          </p:cNvSpPr>
          <p:nvPr>
            <p:ph type="title"/>
          </p:nvPr>
        </p:nvSpPr>
        <p:spPr/>
        <p:txBody>
          <a:bodyPr/>
          <a:lstStyle/>
          <a:p>
            <a:r>
              <a:rPr lang="en-US" b="1" dirty="0"/>
              <a:t>Database review</a:t>
            </a:r>
          </a:p>
        </p:txBody>
      </p:sp>
      <p:grpSp>
        <p:nvGrpSpPr>
          <p:cNvPr id="3" name="Group 2">
            <a:extLst>
              <a:ext uri="{FF2B5EF4-FFF2-40B4-BE49-F238E27FC236}">
                <a16:creationId xmlns:a16="http://schemas.microsoft.com/office/drawing/2014/main" id="{68E71C9A-3785-A542-822C-F044D1F07B05}"/>
              </a:ext>
            </a:extLst>
          </p:cNvPr>
          <p:cNvGrpSpPr/>
          <p:nvPr/>
        </p:nvGrpSpPr>
        <p:grpSpPr>
          <a:xfrm>
            <a:off x="390851" y="1752069"/>
            <a:ext cx="2625477" cy="4609793"/>
            <a:chOff x="390851" y="1752069"/>
            <a:chExt cx="2625477" cy="4609793"/>
          </a:xfrm>
        </p:grpSpPr>
        <p:sp>
          <p:nvSpPr>
            <p:cNvPr id="4" name="TextBox 3">
              <a:extLst>
                <a:ext uri="{FF2B5EF4-FFF2-40B4-BE49-F238E27FC236}">
                  <a16:creationId xmlns:a16="http://schemas.microsoft.com/office/drawing/2014/main" id="{12813D17-851A-B340-928C-F3A9F50A7748}"/>
                </a:ext>
              </a:extLst>
            </p:cNvPr>
            <p:cNvSpPr txBox="1"/>
            <p:nvPr/>
          </p:nvSpPr>
          <p:spPr>
            <a:xfrm>
              <a:off x="900570" y="1752069"/>
              <a:ext cx="1660519" cy="461665"/>
            </a:xfrm>
            <a:prstGeom prst="rect">
              <a:avLst/>
            </a:prstGeom>
            <a:noFill/>
          </p:spPr>
          <p:txBody>
            <a:bodyPr wrap="none" rtlCol="0">
              <a:spAutoFit/>
            </a:bodyPr>
            <a:lstStyle/>
            <a:p>
              <a:pPr algn="ctr"/>
              <a:r>
                <a:rPr lang="en-US" sz="2400" dirty="0"/>
                <a:t>Hierarchical</a:t>
              </a:r>
            </a:p>
          </p:txBody>
        </p:sp>
        <p:sp>
          <p:nvSpPr>
            <p:cNvPr id="8" name="Oval 7">
              <a:extLst>
                <a:ext uri="{FF2B5EF4-FFF2-40B4-BE49-F238E27FC236}">
                  <a16:creationId xmlns:a16="http://schemas.microsoft.com/office/drawing/2014/main" id="{A316ADE1-C7A1-D647-85A9-8A61127D517F}"/>
                </a:ext>
              </a:extLst>
            </p:cNvPr>
            <p:cNvSpPr/>
            <p:nvPr/>
          </p:nvSpPr>
          <p:spPr>
            <a:xfrm>
              <a:off x="1687740" y="2677886"/>
              <a:ext cx="97971"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97F628-BC03-A04B-9705-CC57DEDB0FE4}"/>
                </a:ext>
              </a:extLst>
            </p:cNvPr>
            <p:cNvGrpSpPr/>
            <p:nvPr/>
          </p:nvGrpSpPr>
          <p:grpSpPr>
            <a:xfrm>
              <a:off x="1012374" y="3058886"/>
              <a:ext cx="1436912" cy="370114"/>
              <a:chOff x="1502229" y="3429000"/>
              <a:chExt cx="1436912" cy="370114"/>
            </a:xfrm>
          </p:grpSpPr>
          <p:sp>
            <p:nvSpPr>
              <p:cNvPr id="9" name="Rectangle 8">
                <a:extLst>
                  <a:ext uri="{FF2B5EF4-FFF2-40B4-BE49-F238E27FC236}">
                    <a16:creationId xmlns:a16="http://schemas.microsoft.com/office/drawing/2014/main" id="{ECC3144D-9CF6-6040-B32F-785BA6DABD4A}"/>
                  </a:ext>
                </a:extLst>
              </p:cNvPr>
              <p:cNvSpPr/>
              <p:nvPr/>
            </p:nvSpPr>
            <p:spPr>
              <a:xfrm>
                <a:off x="1502229"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5866E2-D2DE-E341-B743-86C1DABDC277}"/>
                  </a:ext>
                </a:extLst>
              </p:cNvPr>
              <p:cNvSpPr/>
              <p:nvPr/>
            </p:nvSpPr>
            <p:spPr>
              <a:xfrm>
                <a:off x="1861457"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6B833C-1191-D44C-8B2E-E2F0FF814114}"/>
                  </a:ext>
                </a:extLst>
              </p:cNvPr>
              <p:cNvSpPr/>
              <p:nvPr/>
            </p:nvSpPr>
            <p:spPr>
              <a:xfrm>
                <a:off x="2220685"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F64CD4-44B9-8C4F-A36F-060AD3C4FB0F}"/>
                  </a:ext>
                </a:extLst>
              </p:cNvPr>
              <p:cNvSpPr/>
              <p:nvPr/>
            </p:nvSpPr>
            <p:spPr>
              <a:xfrm>
                <a:off x="2579913"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39C80C-398E-224C-8DA7-23BB37A20E95}"/>
                  </a:ext>
                </a:extLst>
              </p:cNvPr>
              <p:cNvSpPr/>
              <p:nvPr/>
            </p:nvSpPr>
            <p:spPr>
              <a:xfrm>
                <a:off x="1502229" y="3669268"/>
                <a:ext cx="1436912" cy="12984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049F084-EA3A-9447-AFD5-F8357F63E859}"/>
                </a:ext>
              </a:extLst>
            </p:cNvPr>
            <p:cNvGrpSpPr/>
            <p:nvPr/>
          </p:nvGrpSpPr>
          <p:grpSpPr>
            <a:xfrm>
              <a:off x="1371602" y="3669268"/>
              <a:ext cx="1436912" cy="370114"/>
              <a:chOff x="1502229" y="3429000"/>
              <a:chExt cx="1436912" cy="370114"/>
            </a:xfrm>
          </p:grpSpPr>
          <p:sp>
            <p:nvSpPr>
              <p:cNvPr id="16" name="Rectangle 15">
                <a:extLst>
                  <a:ext uri="{FF2B5EF4-FFF2-40B4-BE49-F238E27FC236}">
                    <a16:creationId xmlns:a16="http://schemas.microsoft.com/office/drawing/2014/main" id="{B96A01B2-1CE1-1A4B-9009-06DEFC49D499}"/>
                  </a:ext>
                </a:extLst>
              </p:cNvPr>
              <p:cNvSpPr/>
              <p:nvPr/>
            </p:nvSpPr>
            <p:spPr>
              <a:xfrm>
                <a:off x="1502229"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B71808E-6B54-E643-A701-D15875790673}"/>
                  </a:ext>
                </a:extLst>
              </p:cNvPr>
              <p:cNvSpPr/>
              <p:nvPr/>
            </p:nvSpPr>
            <p:spPr>
              <a:xfrm>
                <a:off x="1861457"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8B4B32-6F68-944A-8800-91FBEAC1EAAF}"/>
                  </a:ext>
                </a:extLst>
              </p:cNvPr>
              <p:cNvSpPr/>
              <p:nvPr/>
            </p:nvSpPr>
            <p:spPr>
              <a:xfrm>
                <a:off x="2220685"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3E449D8-626C-D747-B594-07A3CAD0A535}"/>
                  </a:ext>
                </a:extLst>
              </p:cNvPr>
              <p:cNvSpPr/>
              <p:nvPr/>
            </p:nvSpPr>
            <p:spPr>
              <a:xfrm>
                <a:off x="2579913"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17EC8FF-0907-054A-9685-21F859924794}"/>
                  </a:ext>
                </a:extLst>
              </p:cNvPr>
              <p:cNvSpPr/>
              <p:nvPr/>
            </p:nvSpPr>
            <p:spPr>
              <a:xfrm>
                <a:off x="1502229" y="3669268"/>
                <a:ext cx="1436912" cy="12984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516865-5DBA-DD4E-8915-1451BD369EE4}"/>
                </a:ext>
              </a:extLst>
            </p:cNvPr>
            <p:cNvGrpSpPr/>
            <p:nvPr/>
          </p:nvGrpSpPr>
          <p:grpSpPr>
            <a:xfrm>
              <a:off x="653146" y="4203450"/>
              <a:ext cx="1436912" cy="370114"/>
              <a:chOff x="1502229" y="3429000"/>
              <a:chExt cx="1436912" cy="370114"/>
            </a:xfrm>
          </p:grpSpPr>
          <p:sp>
            <p:nvSpPr>
              <p:cNvPr id="22" name="Rectangle 21">
                <a:extLst>
                  <a:ext uri="{FF2B5EF4-FFF2-40B4-BE49-F238E27FC236}">
                    <a16:creationId xmlns:a16="http://schemas.microsoft.com/office/drawing/2014/main" id="{EAFA6C61-EBF7-2C43-BAB5-F2279772BDDC}"/>
                  </a:ext>
                </a:extLst>
              </p:cNvPr>
              <p:cNvSpPr/>
              <p:nvPr/>
            </p:nvSpPr>
            <p:spPr>
              <a:xfrm>
                <a:off x="1502229"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333F57-5830-8A4D-9970-FC6E07CDBBA0}"/>
                  </a:ext>
                </a:extLst>
              </p:cNvPr>
              <p:cNvSpPr/>
              <p:nvPr/>
            </p:nvSpPr>
            <p:spPr>
              <a:xfrm>
                <a:off x="1861457"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2F52794-F024-C34B-99B7-0443E163667E}"/>
                  </a:ext>
                </a:extLst>
              </p:cNvPr>
              <p:cNvSpPr/>
              <p:nvPr/>
            </p:nvSpPr>
            <p:spPr>
              <a:xfrm>
                <a:off x="2220685"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F347A0-8BA7-F041-8644-C0463AC7C976}"/>
                  </a:ext>
                </a:extLst>
              </p:cNvPr>
              <p:cNvSpPr/>
              <p:nvPr/>
            </p:nvSpPr>
            <p:spPr>
              <a:xfrm>
                <a:off x="2579913" y="3429000"/>
                <a:ext cx="359228" cy="2939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904672-D845-3B4D-807C-15F638D1CB03}"/>
                  </a:ext>
                </a:extLst>
              </p:cNvPr>
              <p:cNvSpPr/>
              <p:nvPr/>
            </p:nvSpPr>
            <p:spPr>
              <a:xfrm>
                <a:off x="1502229" y="3669268"/>
                <a:ext cx="1436912" cy="129846"/>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DF45585F-2203-0E4F-A88A-243474BDA321}"/>
                </a:ext>
              </a:extLst>
            </p:cNvPr>
            <p:cNvCxnSpPr>
              <a:stCxn id="11" idx="1"/>
              <a:endCxn id="17" idx="1"/>
            </p:cNvCxnSpPr>
            <p:nvPr/>
          </p:nvCxnSpPr>
          <p:spPr>
            <a:xfrm>
              <a:off x="1730830" y="3205843"/>
              <a:ext cx="0" cy="61038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D18CE16-5CAE-104F-ADEB-F26D3575415F}"/>
                </a:ext>
              </a:extLst>
            </p:cNvPr>
            <p:cNvCxnSpPr>
              <a:cxnSpLocks/>
              <a:stCxn id="16" idx="1"/>
              <a:endCxn id="24" idx="1"/>
            </p:cNvCxnSpPr>
            <p:nvPr/>
          </p:nvCxnSpPr>
          <p:spPr>
            <a:xfrm>
              <a:off x="1371602" y="3816225"/>
              <a:ext cx="0" cy="534182"/>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1CA9018-8EE4-9448-831B-D21EE5F90BDC}"/>
                </a:ext>
              </a:extLst>
            </p:cNvPr>
            <p:cNvCxnSpPr>
              <a:cxnSpLocks/>
              <a:stCxn id="8" idx="4"/>
              <a:endCxn id="11" idx="1"/>
            </p:cNvCxnSpPr>
            <p:nvPr/>
          </p:nvCxnSpPr>
          <p:spPr>
            <a:xfrm flipH="1">
              <a:off x="1730830" y="2775857"/>
              <a:ext cx="5896" cy="42998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F76FA047-6D7D-804F-AAA9-BFFC4977E815}"/>
                </a:ext>
              </a:extLst>
            </p:cNvPr>
            <p:cNvSpPr txBox="1"/>
            <p:nvPr/>
          </p:nvSpPr>
          <p:spPr>
            <a:xfrm>
              <a:off x="390851" y="4884534"/>
              <a:ext cx="262547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Fast, large data vol</a:t>
              </a:r>
            </a:p>
            <a:p>
              <a:pPr marL="285750" indent="-285750">
                <a:buFont typeface="Arial" panose="020B0604020202020204" pitchFamily="34" charset="0"/>
                <a:buChar char="•"/>
              </a:pPr>
              <a:r>
                <a:rPr lang="en-US" dirty="0"/>
                <a:t>Inflexible</a:t>
              </a:r>
            </a:p>
            <a:p>
              <a:pPr marL="285750" indent="-285750">
                <a:buFont typeface="Arial" panose="020B0604020202020204" pitchFamily="34" charset="0"/>
                <a:buChar char="•"/>
              </a:pPr>
              <a:r>
                <a:rPr lang="en-US" dirty="0"/>
                <a:t>Speed has significant structural dependency</a:t>
              </a:r>
            </a:p>
            <a:p>
              <a:pPr marL="285750" indent="-285750">
                <a:buFont typeface="Arial" panose="020B0604020202020204" pitchFamily="34" charset="0"/>
                <a:buChar char="•"/>
              </a:pPr>
              <a:r>
                <a:rPr lang="en-US" dirty="0"/>
                <a:t>Not standardized</a:t>
              </a:r>
            </a:p>
          </p:txBody>
        </p:sp>
      </p:grpSp>
      <p:grpSp>
        <p:nvGrpSpPr>
          <p:cNvPr id="27" name="Group 26">
            <a:extLst>
              <a:ext uri="{FF2B5EF4-FFF2-40B4-BE49-F238E27FC236}">
                <a16:creationId xmlns:a16="http://schemas.microsoft.com/office/drawing/2014/main" id="{16665828-7831-7044-ADB5-0F5000A413F7}"/>
              </a:ext>
            </a:extLst>
          </p:cNvPr>
          <p:cNvGrpSpPr/>
          <p:nvPr/>
        </p:nvGrpSpPr>
        <p:grpSpPr>
          <a:xfrm>
            <a:off x="3106655" y="1752069"/>
            <a:ext cx="2682030" cy="4609792"/>
            <a:chOff x="3106655" y="1752069"/>
            <a:chExt cx="2682030" cy="4609792"/>
          </a:xfrm>
        </p:grpSpPr>
        <p:sp>
          <p:nvSpPr>
            <p:cNvPr id="5" name="TextBox 4">
              <a:extLst>
                <a:ext uri="{FF2B5EF4-FFF2-40B4-BE49-F238E27FC236}">
                  <a16:creationId xmlns:a16="http://schemas.microsoft.com/office/drawing/2014/main" id="{17C68D25-2563-EA44-A57C-4E5E40D8FD24}"/>
                </a:ext>
              </a:extLst>
            </p:cNvPr>
            <p:cNvSpPr txBox="1"/>
            <p:nvPr/>
          </p:nvSpPr>
          <p:spPr>
            <a:xfrm>
              <a:off x="3813957" y="1752069"/>
              <a:ext cx="1429943" cy="461665"/>
            </a:xfrm>
            <a:prstGeom prst="rect">
              <a:avLst/>
            </a:prstGeom>
            <a:noFill/>
          </p:spPr>
          <p:txBody>
            <a:bodyPr wrap="none" rtlCol="0">
              <a:spAutoFit/>
            </a:bodyPr>
            <a:lstStyle/>
            <a:p>
              <a:pPr algn="ctr"/>
              <a:r>
                <a:rPr lang="en-US" sz="2400" dirty="0"/>
                <a:t>Relational</a:t>
              </a:r>
            </a:p>
          </p:txBody>
        </p:sp>
        <p:grpSp>
          <p:nvGrpSpPr>
            <p:cNvPr id="42" name="Group 41">
              <a:extLst>
                <a:ext uri="{FF2B5EF4-FFF2-40B4-BE49-F238E27FC236}">
                  <a16:creationId xmlns:a16="http://schemas.microsoft.com/office/drawing/2014/main" id="{481A150A-9833-3040-962A-F6EECFDB4E28}"/>
                </a:ext>
              </a:extLst>
            </p:cNvPr>
            <p:cNvGrpSpPr/>
            <p:nvPr/>
          </p:nvGrpSpPr>
          <p:grpSpPr>
            <a:xfrm>
              <a:off x="3646716" y="2677886"/>
              <a:ext cx="979249" cy="484023"/>
              <a:chOff x="4409180" y="3511034"/>
              <a:chExt cx="979249" cy="484023"/>
            </a:xfrm>
          </p:grpSpPr>
          <p:sp>
            <p:nvSpPr>
              <p:cNvPr id="32" name="Rectangle 31">
                <a:extLst>
                  <a:ext uri="{FF2B5EF4-FFF2-40B4-BE49-F238E27FC236}">
                    <a16:creationId xmlns:a16="http://schemas.microsoft.com/office/drawing/2014/main" id="{291D3D4A-F3C1-E749-B304-2BDBA0070ABE}"/>
                  </a:ext>
                </a:extLst>
              </p:cNvPr>
              <p:cNvSpPr/>
              <p:nvPr/>
            </p:nvSpPr>
            <p:spPr>
              <a:xfrm>
                <a:off x="4409182" y="3511034"/>
                <a:ext cx="979247" cy="484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D069CF3-EA0A-B445-A152-1677C562D298}"/>
                  </a:ext>
                </a:extLst>
              </p:cNvPr>
              <p:cNvSpPr/>
              <p:nvPr/>
            </p:nvSpPr>
            <p:spPr>
              <a:xfrm>
                <a:off x="4409182" y="3637002"/>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82C1367-5AF8-9B42-80C1-3AB8CD8CEEFA}"/>
                  </a:ext>
                </a:extLst>
              </p:cNvPr>
              <p:cNvSpPr/>
              <p:nvPr/>
            </p:nvSpPr>
            <p:spPr>
              <a:xfrm>
                <a:off x="4409182" y="368054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C680FC4-0BCC-504A-99AC-E2D1507178B1}"/>
                  </a:ext>
                </a:extLst>
              </p:cNvPr>
              <p:cNvSpPr/>
              <p:nvPr/>
            </p:nvSpPr>
            <p:spPr>
              <a:xfrm>
                <a:off x="4409182" y="372735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7F59220-43A9-8241-85D4-39444D38FE19}"/>
                  </a:ext>
                </a:extLst>
              </p:cNvPr>
              <p:cNvSpPr/>
              <p:nvPr/>
            </p:nvSpPr>
            <p:spPr>
              <a:xfrm>
                <a:off x="4409181" y="3770827"/>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F34649E-7A4D-4F4E-A446-C936FFF46AD0}"/>
                  </a:ext>
                </a:extLst>
              </p:cNvPr>
              <p:cNvSpPr/>
              <p:nvPr/>
            </p:nvSpPr>
            <p:spPr>
              <a:xfrm>
                <a:off x="4409181" y="3814965"/>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9A73A9-94F2-2342-B689-0D2D525D85E7}"/>
                  </a:ext>
                </a:extLst>
              </p:cNvPr>
              <p:cNvSpPr/>
              <p:nvPr/>
            </p:nvSpPr>
            <p:spPr>
              <a:xfrm>
                <a:off x="4409181" y="3858438"/>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EEEFA84-DA0A-7749-8C24-CEE32664E708}"/>
                  </a:ext>
                </a:extLst>
              </p:cNvPr>
              <p:cNvSpPr/>
              <p:nvPr/>
            </p:nvSpPr>
            <p:spPr>
              <a:xfrm>
                <a:off x="4409180" y="3902576"/>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B92A23B-06F6-F14B-AC0F-A21D4B79ACEC}"/>
                  </a:ext>
                </a:extLst>
              </p:cNvPr>
              <p:cNvSpPr/>
              <p:nvPr/>
            </p:nvSpPr>
            <p:spPr>
              <a:xfrm>
                <a:off x="4410113" y="3511034"/>
                <a:ext cx="325173"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A990EBD-92D2-284A-95E3-6643DBFBE54A}"/>
                  </a:ext>
                </a:extLst>
              </p:cNvPr>
              <p:cNvSpPr/>
              <p:nvPr/>
            </p:nvSpPr>
            <p:spPr>
              <a:xfrm>
                <a:off x="4735286" y="3511034"/>
                <a:ext cx="32657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4BB0A81E-913F-974D-8FEF-DB85AD983EFD}"/>
                </a:ext>
              </a:extLst>
            </p:cNvPr>
            <p:cNvGrpSpPr/>
            <p:nvPr/>
          </p:nvGrpSpPr>
          <p:grpSpPr>
            <a:xfrm>
              <a:off x="4587034" y="3374940"/>
              <a:ext cx="979249" cy="484023"/>
              <a:chOff x="4409180" y="3511034"/>
              <a:chExt cx="979249" cy="484023"/>
            </a:xfrm>
          </p:grpSpPr>
          <p:sp>
            <p:nvSpPr>
              <p:cNvPr id="44" name="Rectangle 43">
                <a:extLst>
                  <a:ext uri="{FF2B5EF4-FFF2-40B4-BE49-F238E27FC236}">
                    <a16:creationId xmlns:a16="http://schemas.microsoft.com/office/drawing/2014/main" id="{909A3355-28AF-CF4E-968D-C1691ED6AA7D}"/>
                  </a:ext>
                </a:extLst>
              </p:cNvPr>
              <p:cNvSpPr/>
              <p:nvPr/>
            </p:nvSpPr>
            <p:spPr>
              <a:xfrm>
                <a:off x="4409182" y="3511034"/>
                <a:ext cx="979247" cy="484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4315FF9-116E-A546-A45F-E89BCD605E86}"/>
                  </a:ext>
                </a:extLst>
              </p:cNvPr>
              <p:cNvSpPr/>
              <p:nvPr/>
            </p:nvSpPr>
            <p:spPr>
              <a:xfrm>
                <a:off x="4409182" y="3637002"/>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7A3E5E0-67EC-1949-B6AA-D6219FB1D71C}"/>
                  </a:ext>
                </a:extLst>
              </p:cNvPr>
              <p:cNvSpPr/>
              <p:nvPr/>
            </p:nvSpPr>
            <p:spPr>
              <a:xfrm>
                <a:off x="4409182" y="368054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EF3DBA2-A0FC-0F4A-9D3F-BF4ED66EC269}"/>
                  </a:ext>
                </a:extLst>
              </p:cNvPr>
              <p:cNvSpPr/>
              <p:nvPr/>
            </p:nvSpPr>
            <p:spPr>
              <a:xfrm>
                <a:off x="4409182" y="372735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5451BEF-4C12-A74D-9CA8-FE79FD4D6691}"/>
                  </a:ext>
                </a:extLst>
              </p:cNvPr>
              <p:cNvSpPr/>
              <p:nvPr/>
            </p:nvSpPr>
            <p:spPr>
              <a:xfrm>
                <a:off x="4409181" y="3770827"/>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AB6171B-D8D9-E642-8F62-A9D1B8A621FD}"/>
                  </a:ext>
                </a:extLst>
              </p:cNvPr>
              <p:cNvSpPr/>
              <p:nvPr/>
            </p:nvSpPr>
            <p:spPr>
              <a:xfrm>
                <a:off x="4409181" y="3814965"/>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B527C64-D73E-A94A-B909-E16BC799A9A5}"/>
                  </a:ext>
                </a:extLst>
              </p:cNvPr>
              <p:cNvSpPr/>
              <p:nvPr/>
            </p:nvSpPr>
            <p:spPr>
              <a:xfrm>
                <a:off x="4409181" y="3858438"/>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1BDDE6E-A3BC-C54A-BAB6-7F84B2448DE9}"/>
                  </a:ext>
                </a:extLst>
              </p:cNvPr>
              <p:cNvSpPr/>
              <p:nvPr/>
            </p:nvSpPr>
            <p:spPr>
              <a:xfrm>
                <a:off x="4409180" y="3902576"/>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A673F6C-F7CE-7B45-899C-888CCC3662E2}"/>
                  </a:ext>
                </a:extLst>
              </p:cNvPr>
              <p:cNvSpPr/>
              <p:nvPr/>
            </p:nvSpPr>
            <p:spPr>
              <a:xfrm>
                <a:off x="4410113" y="3511034"/>
                <a:ext cx="325173"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DE6174D-06B5-4548-AAF2-617DAD9B2C32}"/>
                  </a:ext>
                </a:extLst>
              </p:cNvPr>
              <p:cNvSpPr/>
              <p:nvPr/>
            </p:nvSpPr>
            <p:spPr>
              <a:xfrm>
                <a:off x="4735286" y="3511034"/>
                <a:ext cx="32657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BBF2A36E-981B-7646-A281-829E47725E10}"/>
                </a:ext>
              </a:extLst>
            </p:cNvPr>
            <p:cNvGrpSpPr/>
            <p:nvPr/>
          </p:nvGrpSpPr>
          <p:grpSpPr>
            <a:xfrm>
              <a:off x="3810235" y="4028521"/>
              <a:ext cx="979249" cy="484023"/>
              <a:chOff x="4409180" y="3511034"/>
              <a:chExt cx="979249" cy="484023"/>
            </a:xfrm>
          </p:grpSpPr>
          <p:sp>
            <p:nvSpPr>
              <p:cNvPr id="55" name="Rectangle 54">
                <a:extLst>
                  <a:ext uri="{FF2B5EF4-FFF2-40B4-BE49-F238E27FC236}">
                    <a16:creationId xmlns:a16="http://schemas.microsoft.com/office/drawing/2014/main" id="{8B02DD46-9D14-C646-AF12-A81530EE39A1}"/>
                  </a:ext>
                </a:extLst>
              </p:cNvPr>
              <p:cNvSpPr/>
              <p:nvPr/>
            </p:nvSpPr>
            <p:spPr>
              <a:xfrm>
                <a:off x="4409182" y="3511034"/>
                <a:ext cx="979247" cy="4840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633C3A3-5BDA-7849-A7EC-C55203257F8E}"/>
                  </a:ext>
                </a:extLst>
              </p:cNvPr>
              <p:cNvSpPr/>
              <p:nvPr/>
            </p:nvSpPr>
            <p:spPr>
              <a:xfrm>
                <a:off x="4409182" y="3637002"/>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B2543B4-0FAF-F74C-BB67-9FC830DD5EF1}"/>
                  </a:ext>
                </a:extLst>
              </p:cNvPr>
              <p:cNvSpPr/>
              <p:nvPr/>
            </p:nvSpPr>
            <p:spPr>
              <a:xfrm>
                <a:off x="4409182" y="368054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65A832B-6943-6A41-9F67-505EBECF55E2}"/>
                  </a:ext>
                </a:extLst>
              </p:cNvPr>
              <p:cNvSpPr/>
              <p:nvPr/>
            </p:nvSpPr>
            <p:spPr>
              <a:xfrm>
                <a:off x="4409182" y="3727354"/>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AA99EB8-C5F6-FF43-BBAE-BBDA3F43C1DB}"/>
                  </a:ext>
                </a:extLst>
              </p:cNvPr>
              <p:cNvSpPr/>
              <p:nvPr/>
            </p:nvSpPr>
            <p:spPr>
              <a:xfrm>
                <a:off x="4409181" y="3770827"/>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0150E17A-FF35-2840-93A6-863A418C4052}"/>
                  </a:ext>
                </a:extLst>
              </p:cNvPr>
              <p:cNvSpPr/>
              <p:nvPr/>
            </p:nvSpPr>
            <p:spPr>
              <a:xfrm>
                <a:off x="4409181" y="3814965"/>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7D3F73B-D996-7F49-8324-A06EEEC82FF4}"/>
                  </a:ext>
                </a:extLst>
              </p:cNvPr>
              <p:cNvSpPr/>
              <p:nvPr/>
            </p:nvSpPr>
            <p:spPr>
              <a:xfrm>
                <a:off x="4409181" y="3858438"/>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AD0136F-6761-E644-AF1B-F86E99F3233A}"/>
                  </a:ext>
                </a:extLst>
              </p:cNvPr>
              <p:cNvSpPr/>
              <p:nvPr/>
            </p:nvSpPr>
            <p:spPr>
              <a:xfrm>
                <a:off x="4409180" y="3902576"/>
                <a:ext cx="979247"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5845F6F-0B5F-F14C-A39E-99D747D8FF82}"/>
                  </a:ext>
                </a:extLst>
              </p:cNvPr>
              <p:cNvSpPr/>
              <p:nvPr/>
            </p:nvSpPr>
            <p:spPr>
              <a:xfrm>
                <a:off x="4410113" y="3511034"/>
                <a:ext cx="325173"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31A30D-216F-1346-9925-82836F41EA2F}"/>
                  </a:ext>
                </a:extLst>
              </p:cNvPr>
              <p:cNvSpPr/>
              <p:nvPr/>
            </p:nvSpPr>
            <p:spPr>
              <a:xfrm>
                <a:off x="4735286" y="3511034"/>
                <a:ext cx="326571" cy="4840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Elbow Connector 65">
              <a:extLst>
                <a:ext uri="{FF2B5EF4-FFF2-40B4-BE49-F238E27FC236}">
                  <a16:creationId xmlns:a16="http://schemas.microsoft.com/office/drawing/2014/main" id="{9D45DFD7-7501-2F4C-A5B7-DCDEA3BACD38}"/>
                </a:ext>
              </a:extLst>
            </p:cNvPr>
            <p:cNvCxnSpPr>
              <a:stCxn id="35" idx="3"/>
              <a:endCxn id="52" idx="1"/>
            </p:cNvCxnSpPr>
            <p:nvPr/>
          </p:nvCxnSpPr>
          <p:spPr>
            <a:xfrm flipH="1">
              <a:off x="4587967" y="2917066"/>
              <a:ext cx="37998" cy="699886"/>
            </a:xfrm>
            <a:prstGeom prst="bentConnector5">
              <a:avLst>
                <a:gd name="adj1" fmla="val -601611"/>
                <a:gd name="adj2" fmla="val 50181"/>
                <a:gd name="adj3" fmla="val 701611"/>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D020A1B7-BD93-7945-9205-B37454447A63}"/>
                </a:ext>
              </a:extLst>
            </p:cNvPr>
            <p:cNvCxnSpPr>
              <a:cxnSpLocks/>
              <a:stCxn id="48" idx="3"/>
              <a:endCxn id="59" idx="3"/>
            </p:cNvCxnSpPr>
            <p:nvPr/>
          </p:nvCxnSpPr>
          <p:spPr>
            <a:xfrm flipH="1">
              <a:off x="4789483" y="3657593"/>
              <a:ext cx="776799" cy="653581"/>
            </a:xfrm>
            <a:prstGeom prst="bentConnector3">
              <a:avLst>
                <a:gd name="adj1" fmla="val -29428"/>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8A1CAEBB-71A0-3846-ACE9-76FA33818FCD}"/>
                </a:ext>
              </a:extLst>
            </p:cNvPr>
            <p:cNvSpPr txBox="1"/>
            <p:nvPr/>
          </p:nvSpPr>
          <p:spPr>
            <a:xfrm>
              <a:off x="3106655" y="4884533"/>
              <a:ext cx="268203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Very flexible</a:t>
              </a:r>
            </a:p>
            <a:p>
              <a:pPr marL="285750" indent="-285750">
                <a:buFont typeface="Arial" panose="020B0604020202020204" pitchFamily="34" charset="0"/>
                <a:buChar char="•"/>
              </a:pPr>
              <a:r>
                <a:rPr lang="en-US" dirty="0"/>
                <a:t>Tables (entities)</a:t>
              </a:r>
            </a:p>
            <a:p>
              <a:pPr marL="285750" indent="-285750">
                <a:buFont typeface="Arial" panose="020B0604020202020204" pitchFamily="34" charset="0"/>
                <a:buChar char="•"/>
              </a:pPr>
              <a:r>
                <a:rPr lang="en-US" dirty="0"/>
                <a:t>Transactional</a:t>
              </a:r>
            </a:p>
            <a:p>
              <a:pPr marL="285750" indent="-285750">
                <a:buFont typeface="Arial" panose="020B0604020202020204" pitchFamily="34" charset="0"/>
                <a:buChar char="•"/>
              </a:pPr>
              <a:r>
                <a:rPr lang="en-US" dirty="0"/>
                <a:t>Standard language, SQL</a:t>
              </a:r>
            </a:p>
            <a:p>
              <a:pPr marL="285750" indent="-285750">
                <a:buFont typeface="Arial" panose="020B0604020202020204" pitchFamily="34" charset="0"/>
                <a:buChar char="•"/>
              </a:pPr>
              <a:r>
                <a:rPr lang="en-US" dirty="0"/>
                <a:t>Slow peak performance</a:t>
              </a:r>
            </a:p>
          </p:txBody>
        </p:sp>
      </p:grpSp>
      <p:grpSp>
        <p:nvGrpSpPr>
          <p:cNvPr id="30" name="Group 29">
            <a:extLst>
              <a:ext uri="{FF2B5EF4-FFF2-40B4-BE49-F238E27FC236}">
                <a16:creationId xmlns:a16="http://schemas.microsoft.com/office/drawing/2014/main" id="{5115B8E2-ABE1-2E42-88DF-8FB862470F5F}"/>
              </a:ext>
            </a:extLst>
          </p:cNvPr>
          <p:cNvGrpSpPr/>
          <p:nvPr/>
        </p:nvGrpSpPr>
        <p:grpSpPr>
          <a:xfrm>
            <a:off x="5814151" y="1752069"/>
            <a:ext cx="2608084" cy="4597206"/>
            <a:chOff x="5814151" y="1752069"/>
            <a:chExt cx="2608084" cy="4597206"/>
          </a:xfrm>
        </p:grpSpPr>
        <p:sp>
          <p:nvSpPr>
            <p:cNvPr id="6" name="TextBox 5">
              <a:extLst>
                <a:ext uri="{FF2B5EF4-FFF2-40B4-BE49-F238E27FC236}">
                  <a16:creationId xmlns:a16="http://schemas.microsoft.com/office/drawing/2014/main" id="{50BE5644-9AFC-0344-8964-2685CF31E58E}"/>
                </a:ext>
              </a:extLst>
            </p:cNvPr>
            <p:cNvSpPr txBox="1"/>
            <p:nvPr/>
          </p:nvSpPr>
          <p:spPr>
            <a:xfrm>
              <a:off x="6496768" y="1752069"/>
              <a:ext cx="1263744" cy="461665"/>
            </a:xfrm>
            <a:prstGeom prst="rect">
              <a:avLst/>
            </a:prstGeom>
            <a:noFill/>
          </p:spPr>
          <p:txBody>
            <a:bodyPr wrap="none" rtlCol="0">
              <a:spAutoFit/>
            </a:bodyPr>
            <a:lstStyle/>
            <a:p>
              <a:pPr algn="ctr"/>
              <a:r>
                <a:rPr lang="en-US" sz="2400" dirty="0"/>
                <a:t>Network</a:t>
              </a:r>
            </a:p>
          </p:txBody>
        </p:sp>
        <p:sp>
          <p:nvSpPr>
            <p:cNvPr id="73" name="Oval 72">
              <a:extLst>
                <a:ext uri="{FF2B5EF4-FFF2-40B4-BE49-F238E27FC236}">
                  <a16:creationId xmlns:a16="http://schemas.microsoft.com/office/drawing/2014/main" id="{78E11E1C-36E5-E644-8FCF-010743DD5DD8}"/>
                </a:ext>
              </a:extLst>
            </p:cNvPr>
            <p:cNvSpPr/>
            <p:nvPr/>
          </p:nvSpPr>
          <p:spPr>
            <a:xfrm>
              <a:off x="6700703" y="2569029"/>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0C99F15-ACEA-1946-8745-479A96FCA1F2}"/>
                </a:ext>
              </a:extLst>
            </p:cNvPr>
            <p:cNvSpPr/>
            <p:nvPr/>
          </p:nvSpPr>
          <p:spPr>
            <a:xfrm>
              <a:off x="7381603" y="2797629"/>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0C625CD-E3C7-D74E-9739-6DC4057EBCA3}"/>
                </a:ext>
              </a:extLst>
            </p:cNvPr>
            <p:cNvSpPr/>
            <p:nvPr/>
          </p:nvSpPr>
          <p:spPr>
            <a:xfrm>
              <a:off x="7768589" y="3265714"/>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DD70B99-B7B9-0A46-B4A2-BF7FB164AFE3}"/>
                </a:ext>
              </a:extLst>
            </p:cNvPr>
            <p:cNvSpPr/>
            <p:nvPr/>
          </p:nvSpPr>
          <p:spPr>
            <a:xfrm>
              <a:off x="6511831" y="2960913"/>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D36E3D40-9F1C-F043-94D8-88ED84B4D718}"/>
                </a:ext>
              </a:extLst>
            </p:cNvPr>
            <p:cNvSpPr/>
            <p:nvPr/>
          </p:nvSpPr>
          <p:spPr>
            <a:xfrm>
              <a:off x="6953244" y="3189514"/>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E4C1AAE-5EA1-1F4D-9CBE-04DC4D3DD44A}"/>
                </a:ext>
              </a:extLst>
            </p:cNvPr>
            <p:cNvSpPr/>
            <p:nvPr/>
          </p:nvSpPr>
          <p:spPr>
            <a:xfrm>
              <a:off x="6719742" y="3646715"/>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28994B4C-8B15-9646-954B-D2C1A36B6ED4}"/>
                </a:ext>
              </a:extLst>
            </p:cNvPr>
            <p:cNvSpPr/>
            <p:nvPr/>
          </p:nvSpPr>
          <p:spPr>
            <a:xfrm>
              <a:off x="6486240" y="4103916"/>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EB5997F-FA4F-FB49-83E8-BC604140F56E}"/>
                </a:ext>
              </a:extLst>
            </p:cNvPr>
            <p:cNvSpPr/>
            <p:nvPr/>
          </p:nvSpPr>
          <p:spPr>
            <a:xfrm>
              <a:off x="7297766" y="3548745"/>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5F910F1-4C1F-E049-ABDA-AAF5975266D5}"/>
                </a:ext>
              </a:extLst>
            </p:cNvPr>
            <p:cNvSpPr/>
            <p:nvPr/>
          </p:nvSpPr>
          <p:spPr>
            <a:xfrm>
              <a:off x="7020720" y="3995060"/>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86F4AB29-1B8B-3A41-8F14-0015FC0ED0A1}"/>
                </a:ext>
              </a:extLst>
            </p:cNvPr>
            <p:cNvSpPr/>
            <p:nvPr/>
          </p:nvSpPr>
          <p:spPr>
            <a:xfrm>
              <a:off x="7723389" y="3853545"/>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3FA99B07-8541-A94D-ABC7-0F0000673057}"/>
                </a:ext>
              </a:extLst>
            </p:cNvPr>
            <p:cNvSpPr/>
            <p:nvPr/>
          </p:nvSpPr>
          <p:spPr>
            <a:xfrm>
              <a:off x="7141543" y="4561116"/>
              <a:ext cx="107768" cy="979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a:extLst>
                <a:ext uri="{FF2B5EF4-FFF2-40B4-BE49-F238E27FC236}">
                  <a16:creationId xmlns:a16="http://schemas.microsoft.com/office/drawing/2014/main" id="{1C3CDC5E-28DC-CC42-82D9-7CEE91E234D4}"/>
                </a:ext>
              </a:extLst>
            </p:cNvPr>
            <p:cNvCxnSpPr>
              <a:cxnSpLocks/>
              <a:stCxn id="73" idx="3"/>
              <a:endCxn id="76" idx="7"/>
            </p:cNvCxnSpPr>
            <p:nvPr/>
          </p:nvCxnSpPr>
          <p:spPr>
            <a:xfrm flipH="1">
              <a:off x="6603817" y="2652652"/>
              <a:ext cx="112668" cy="32260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EB53EF3-D3A0-2447-A57C-3D21CAD0A9D8}"/>
                </a:ext>
              </a:extLst>
            </p:cNvPr>
            <p:cNvCxnSpPr>
              <a:cxnSpLocks/>
              <a:stCxn id="73" idx="5"/>
              <a:endCxn id="74" idx="2"/>
            </p:cNvCxnSpPr>
            <p:nvPr/>
          </p:nvCxnSpPr>
          <p:spPr>
            <a:xfrm>
              <a:off x="6792689" y="2652652"/>
              <a:ext cx="588914" cy="1939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B2212CF-A6A7-6646-B923-5F9D54DF60CD}"/>
                </a:ext>
              </a:extLst>
            </p:cNvPr>
            <p:cNvCxnSpPr>
              <a:cxnSpLocks/>
              <a:stCxn id="77" idx="6"/>
              <a:endCxn id="75" idx="1"/>
            </p:cNvCxnSpPr>
            <p:nvPr/>
          </p:nvCxnSpPr>
          <p:spPr>
            <a:xfrm>
              <a:off x="7061012" y="3238500"/>
              <a:ext cx="723359" cy="4156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FDC4A59-5860-C049-82E5-E0AE7CCAB51E}"/>
                </a:ext>
              </a:extLst>
            </p:cNvPr>
            <p:cNvCxnSpPr>
              <a:cxnSpLocks/>
              <a:stCxn id="73" idx="0"/>
              <a:endCxn id="77" idx="1"/>
            </p:cNvCxnSpPr>
            <p:nvPr/>
          </p:nvCxnSpPr>
          <p:spPr>
            <a:xfrm>
              <a:off x="6754587" y="2569029"/>
              <a:ext cx="214439" cy="6348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CA8E892-E8FD-AA41-9609-E936CAF099C1}"/>
                </a:ext>
              </a:extLst>
            </p:cNvPr>
            <p:cNvCxnSpPr>
              <a:cxnSpLocks/>
              <a:stCxn id="82" idx="0"/>
              <a:endCxn id="75" idx="4"/>
            </p:cNvCxnSpPr>
            <p:nvPr/>
          </p:nvCxnSpPr>
          <p:spPr>
            <a:xfrm flipV="1">
              <a:off x="7777273" y="3363685"/>
              <a:ext cx="45200" cy="489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2E7DF24-F2CD-2847-A954-5B17DF34AEFF}"/>
                </a:ext>
              </a:extLst>
            </p:cNvPr>
            <p:cNvCxnSpPr>
              <a:cxnSpLocks/>
              <a:stCxn id="80" idx="6"/>
              <a:endCxn id="75" idx="3"/>
            </p:cNvCxnSpPr>
            <p:nvPr/>
          </p:nvCxnSpPr>
          <p:spPr>
            <a:xfrm flipV="1">
              <a:off x="7405534" y="3349337"/>
              <a:ext cx="378837" cy="2483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CE4AC70-CDCE-A243-BFA1-F2E84C645951}"/>
                </a:ext>
              </a:extLst>
            </p:cNvPr>
            <p:cNvCxnSpPr>
              <a:cxnSpLocks/>
              <a:stCxn id="81" idx="7"/>
              <a:endCxn id="80" idx="3"/>
            </p:cNvCxnSpPr>
            <p:nvPr/>
          </p:nvCxnSpPr>
          <p:spPr>
            <a:xfrm flipV="1">
              <a:off x="7112706" y="3632368"/>
              <a:ext cx="200842" cy="3770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60E2F8D-C5C7-404B-ACA7-0EF767634995}"/>
                </a:ext>
              </a:extLst>
            </p:cNvPr>
            <p:cNvCxnSpPr>
              <a:cxnSpLocks/>
              <a:stCxn id="78" idx="5"/>
              <a:endCxn id="81" idx="1"/>
            </p:cNvCxnSpPr>
            <p:nvPr/>
          </p:nvCxnSpPr>
          <p:spPr>
            <a:xfrm>
              <a:off x="6811728" y="3730338"/>
              <a:ext cx="224774" cy="2790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CDE1AC4-D89D-E34D-9072-FC1171070FC3}"/>
                </a:ext>
              </a:extLst>
            </p:cNvPr>
            <p:cNvCxnSpPr>
              <a:cxnSpLocks/>
              <a:stCxn id="79" idx="6"/>
              <a:endCxn id="81" idx="3"/>
            </p:cNvCxnSpPr>
            <p:nvPr/>
          </p:nvCxnSpPr>
          <p:spPr>
            <a:xfrm flipV="1">
              <a:off x="6594008" y="4078683"/>
              <a:ext cx="442494" cy="7421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C2751E8-E9F8-8041-828A-3627F0AEAB2D}"/>
                </a:ext>
              </a:extLst>
            </p:cNvPr>
            <p:cNvCxnSpPr>
              <a:cxnSpLocks/>
              <a:stCxn id="83" idx="7"/>
              <a:endCxn id="82" idx="7"/>
            </p:cNvCxnSpPr>
            <p:nvPr/>
          </p:nvCxnSpPr>
          <p:spPr>
            <a:xfrm flipV="1">
              <a:off x="7233529" y="3867893"/>
              <a:ext cx="581846" cy="70757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520ECD9-57D3-2449-9EB0-D5207B848C27}"/>
                </a:ext>
              </a:extLst>
            </p:cNvPr>
            <p:cNvCxnSpPr>
              <a:cxnSpLocks/>
              <a:stCxn id="77" idx="3"/>
              <a:endCxn id="74" idx="3"/>
            </p:cNvCxnSpPr>
            <p:nvPr/>
          </p:nvCxnSpPr>
          <p:spPr>
            <a:xfrm flipV="1">
              <a:off x="6969026" y="2881252"/>
              <a:ext cx="428359" cy="39188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9F29426-9794-6C40-B571-61C1D87F5394}"/>
                </a:ext>
              </a:extLst>
            </p:cNvPr>
            <p:cNvCxnSpPr>
              <a:cxnSpLocks/>
              <a:stCxn id="77" idx="5"/>
              <a:endCxn id="80" idx="1"/>
            </p:cNvCxnSpPr>
            <p:nvPr/>
          </p:nvCxnSpPr>
          <p:spPr>
            <a:xfrm>
              <a:off x="7045230" y="3273137"/>
              <a:ext cx="268318" cy="28995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737548B-F6F2-884D-BE72-A76F8158D03C}"/>
                </a:ext>
              </a:extLst>
            </p:cNvPr>
            <p:cNvCxnSpPr>
              <a:cxnSpLocks/>
              <a:stCxn id="77" idx="3"/>
              <a:endCxn id="78" idx="4"/>
            </p:cNvCxnSpPr>
            <p:nvPr/>
          </p:nvCxnSpPr>
          <p:spPr>
            <a:xfrm flipH="1">
              <a:off x="6773626" y="3273137"/>
              <a:ext cx="195400" cy="47154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79C797D-90A6-B043-AD1F-3A163F146408}"/>
                </a:ext>
              </a:extLst>
            </p:cNvPr>
            <p:cNvCxnSpPr>
              <a:cxnSpLocks/>
              <a:stCxn id="83" idx="4"/>
              <a:endCxn id="81" idx="4"/>
            </p:cNvCxnSpPr>
            <p:nvPr/>
          </p:nvCxnSpPr>
          <p:spPr>
            <a:xfrm flipH="1" flipV="1">
              <a:off x="7074604" y="4093031"/>
              <a:ext cx="120823" cy="56605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15737183-DB4F-3646-80A8-53A8ED0F7768}"/>
                </a:ext>
              </a:extLst>
            </p:cNvPr>
            <p:cNvSpPr txBox="1"/>
            <p:nvPr/>
          </p:nvSpPr>
          <p:spPr>
            <a:xfrm>
              <a:off x="5814151" y="4871947"/>
              <a:ext cx="260808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NoSQL</a:t>
              </a:r>
            </a:p>
            <a:p>
              <a:pPr marL="285750" indent="-285750">
                <a:buFont typeface="Arial" panose="020B0604020202020204" pitchFamily="34" charset="0"/>
                <a:buChar char="•"/>
              </a:pPr>
              <a:r>
                <a:rPr lang="en-US" dirty="0"/>
                <a:t>Fast, large data vol</a:t>
              </a:r>
            </a:p>
            <a:p>
              <a:pPr marL="285750" indent="-285750">
                <a:buFont typeface="Arial" panose="020B0604020202020204" pitchFamily="34" charset="0"/>
                <a:buChar char="•"/>
              </a:pPr>
              <a:r>
                <a:rPr lang="en-US" dirty="0"/>
                <a:t>Structural dependency</a:t>
              </a:r>
            </a:p>
            <a:p>
              <a:pPr marL="285750" indent="-285750">
                <a:buFont typeface="Arial" panose="020B0604020202020204" pitchFamily="34" charset="0"/>
                <a:buChar char="•"/>
              </a:pPr>
              <a:r>
                <a:rPr lang="en-US" dirty="0"/>
                <a:t>Design complexity</a:t>
              </a:r>
            </a:p>
            <a:p>
              <a:pPr marL="285750" indent="-285750">
                <a:buFont typeface="Arial" panose="020B0604020202020204" pitchFamily="34" charset="0"/>
                <a:buChar char="•"/>
              </a:pPr>
              <a:r>
                <a:rPr lang="en-US" dirty="0"/>
                <a:t>Not standardized</a:t>
              </a:r>
            </a:p>
          </p:txBody>
        </p:sp>
      </p:grpSp>
      <p:grpSp>
        <p:nvGrpSpPr>
          <p:cNvPr id="31" name="Group 30">
            <a:extLst>
              <a:ext uri="{FF2B5EF4-FFF2-40B4-BE49-F238E27FC236}">
                <a16:creationId xmlns:a16="http://schemas.microsoft.com/office/drawing/2014/main" id="{44EF97AD-1C52-9B47-86E7-62E65BFB8850}"/>
              </a:ext>
            </a:extLst>
          </p:cNvPr>
          <p:cNvGrpSpPr/>
          <p:nvPr/>
        </p:nvGrpSpPr>
        <p:grpSpPr>
          <a:xfrm>
            <a:off x="8425930" y="1752069"/>
            <a:ext cx="2949642" cy="4624942"/>
            <a:chOff x="8425930" y="1752069"/>
            <a:chExt cx="2949642" cy="4624942"/>
          </a:xfrm>
        </p:grpSpPr>
        <p:sp>
          <p:nvSpPr>
            <p:cNvPr id="7" name="TextBox 6">
              <a:extLst>
                <a:ext uri="{FF2B5EF4-FFF2-40B4-BE49-F238E27FC236}">
                  <a16:creationId xmlns:a16="http://schemas.microsoft.com/office/drawing/2014/main" id="{40BCE427-25E7-EC46-B2D4-67D37B065B47}"/>
                </a:ext>
              </a:extLst>
            </p:cNvPr>
            <p:cNvSpPr txBox="1"/>
            <p:nvPr/>
          </p:nvSpPr>
          <p:spPr>
            <a:xfrm>
              <a:off x="9013380" y="1752069"/>
              <a:ext cx="1612686" cy="461665"/>
            </a:xfrm>
            <a:prstGeom prst="rect">
              <a:avLst/>
            </a:prstGeom>
            <a:noFill/>
          </p:spPr>
          <p:txBody>
            <a:bodyPr wrap="none" rtlCol="0">
              <a:spAutoFit/>
            </a:bodyPr>
            <a:lstStyle/>
            <a:p>
              <a:pPr algn="ctr"/>
              <a:r>
                <a:rPr lang="en-US" sz="2400" dirty="0"/>
                <a:t>Warehouse</a:t>
              </a:r>
            </a:p>
          </p:txBody>
        </p:sp>
        <p:sp>
          <p:nvSpPr>
            <p:cNvPr id="136" name="Rounded Rectangle 135">
              <a:extLst>
                <a:ext uri="{FF2B5EF4-FFF2-40B4-BE49-F238E27FC236}">
                  <a16:creationId xmlns:a16="http://schemas.microsoft.com/office/drawing/2014/main" id="{86882A16-FA83-114F-9E8E-17F95595E3A7}"/>
                </a:ext>
              </a:extLst>
            </p:cNvPr>
            <p:cNvSpPr/>
            <p:nvPr/>
          </p:nvSpPr>
          <p:spPr>
            <a:xfrm>
              <a:off x="9694537" y="2624770"/>
              <a:ext cx="250372" cy="4005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a:extLst>
                <a:ext uri="{FF2B5EF4-FFF2-40B4-BE49-F238E27FC236}">
                  <a16:creationId xmlns:a16="http://schemas.microsoft.com/office/drawing/2014/main" id="{8C5042BB-99CD-7141-94FF-1A0C9FC166FA}"/>
                </a:ext>
              </a:extLst>
            </p:cNvPr>
            <p:cNvSpPr/>
            <p:nvPr/>
          </p:nvSpPr>
          <p:spPr>
            <a:xfrm>
              <a:off x="8944763" y="3038239"/>
              <a:ext cx="250372" cy="4005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a:extLst>
                <a:ext uri="{FF2B5EF4-FFF2-40B4-BE49-F238E27FC236}">
                  <a16:creationId xmlns:a16="http://schemas.microsoft.com/office/drawing/2014/main" id="{9B852010-1420-2941-AEC6-45EDD9045EB1}"/>
                </a:ext>
              </a:extLst>
            </p:cNvPr>
            <p:cNvSpPr/>
            <p:nvPr/>
          </p:nvSpPr>
          <p:spPr>
            <a:xfrm>
              <a:off x="10441733" y="3038239"/>
              <a:ext cx="250372" cy="4005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a:extLst>
                <a:ext uri="{FF2B5EF4-FFF2-40B4-BE49-F238E27FC236}">
                  <a16:creationId xmlns:a16="http://schemas.microsoft.com/office/drawing/2014/main" id="{57353CB0-F2D8-004D-BC58-24FC687F8D1E}"/>
                </a:ext>
              </a:extLst>
            </p:cNvPr>
            <p:cNvSpPr/>
            <p:nvPr/>
          </p:nvSpPr>
          <p:spPr>
            <a:xfrm>
              <a:off x="9195135" y="4096493"/>
              <a:ext cx="250372" cy="4005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a:extLst>
                <a:ext uri="{FF2B5EF4-FFF2-40B4-BE49-F238E27FC236}">
                  <a16:creationId xmlns:a16="http://schemas.microsoft.com/office/drawing/2014/main" id="{FB55B24D-2B92-D849-AB66-9262DA606707}"/>
                </a:ext>
              </a:extLst>
            </p:cNvPr>
            <p:cNvSpPr/>
            <p:nvPr/>
          </p:nvSpPr>
          <p:spPr>
            <a:xfrm>
              <a:off x="10198057" y="4096493"/>
              <a:ext cx="250372" cy="4005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a:extLst>
                <a:ext uri="{FF2B5EF4-FFF2-40B4-BE49-F238E27FC236}">
                  <a16:creationId xmlns:a16="http://schemas.microsoft.com/office/drawing/2014/main" id="{27623F13-88BE-844F-B96D-10F1F62D90BF}"/>
                </a:ext>
              </a:extLst>
            </p:cNvPr>
            <p:cNvCxnSpPr>
              <a:cxnSpLocks/>
              <a:stCxn id="136" idx="2"/>
              <a:endCxn id="134" idx="0"/>
            </p:cNvCxnSpPr>
            <p:nvPr/>
          </p:nvCxnSpPr>
          <p:spPr>
            <a:xfrm>
              <a:off x="9819723" y="3025290"/>
              <a:ext cx="0" cy="23399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CA6034A-0B4C-454D-845D-53440DC6EC9E}"/>
                </a:ext>
              </a:extLst>
            </p:cNvPr>
            <p:cNvCxnSpPr>
              <a:cxnSpLocks/>
              <a:stCxn id="137" idx="3"/>
            </p:cNvCxnSpPr>
            <p:nvPr/>
          </p:nvCxnSpPr>
          <p:spPr>
            <a:xfrm>
              <a:off x="9195135" y="3238499"/>
              <a:ext cx="506500" cy="179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3788C9F-6BFA-C942-93C8-C64E10F0C8A2}"/>
                </a:ext>
              </a:extLst>
            </p:cNvPr>
            <p:cNvCxnSpPr>
              <a:cxnSpLocks/>
              <a:stCxn id="139" idx="0"/>
            </p:cNvCxnSpPr>
            <p:nvPr/>
          </p:nvCxnSpPr>
          <p:spPr>
            <a:xfrm flipV="1">
              <a:off x="9320321" y="3789341"/>
              <a:ext cx="453709" cy="3071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4AE667DE-5818-6F48-89B7-16BC9F82CEEE}"/>
                </a:ext>
              </a:extLst>
            </p:cNvPr>
            <p:cNvCxnSpPr>
              <a:cxnSpLocks/>
              <a:endCxn id="138" idx="1"/>
            </p:cNvCxnSpPr>
            <p:nvPr/>
          </p:nvCxnSpPr>
          <p:spPr>
            <a:xfrm flipV="1">
              <a:off x="9907289" y="3238499"/>
              <a:ext cx="534444" cy="17961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1196C0C-E900-C545-B5B7-3C1FA6C69423}"/>
                </a:ext>
              </a:extLst>
            </p:cNvPr>
            <p:cNvCxnSpPr>
              <a:cxnSpLocks/>
              <a:stCxn id="140" idx="0"/>
            </p:cNvCxnSpPr>
            <p:nvPr/>
          </p:nvCxnSpPr>
          <p:spPr>
            <a:xfrm flipH="1" flipV="1">
              <a:off x="9907289" y="3820888"/>
              <a:ext cx="415954" cy="27560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4" name="Rounded Rectangle 133">
              <a:extLst>
                <a:ext uri="{FF2B5EF4-FFF2-40B4-BE49-F238E27FC236}">
                  <a16:creationId xmlns:a16="http://schemas.microsoft.com/office/drawing/2014/main" id="{3CD4A625-DF5B-3643-9A29-D8594362D199}"/>
                </a:ext>
              </a:extLst>
            </p:cNvPr>
            <p:cNvSpPr/>
            <p:nvPr/>
          </p:nvSpPr>
          <p:spPr>
            <a:xfrm>
              <a:off x="9694537" y="3259281"/>
              <a:ext cx="250372" cy="759320"/>
            </a:xfrm>
            <a:prstGeom prst="round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1365866B-7EC0-EE4C-B072-6675B919122F}"/>
                </a:ext>
              </a:extLst>
            </p:cNvPr>
            <p:cNvSpPr txBox="1"/>
            <p:nvPr/>
          </p:nvSpPr>
          <p:spPr>
            <a:xfrm>
              <a:off x="8425930" y="4899683"/>
              <a:ext cx="294964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Tables in a star schema</a:t>
              </a:r>
            </a:p>
            <a:p>
              <a:pPr marL="285750" indent="-285750">
                <a:buFont typeface="Arial" panose="020B0604020202020204" pitchFamily="34" charset="0"/>
                <a:buChar char="•"/>
              </a:pPr>
              <a:r>
                <a:rPr lang="en-US" dirty="0"/>
                <a:t>Fast query for correlations</a:t>
              </a:r>
            </a:p>
            <a:p>
              <a:pPr marL="285750" indent="-285750">
                <a:buFont typeface="Arial" panose="020B0604020202020204" pitchFamily="34" charset="0"/>
                <a:buChar char="•"/>
              </a:pPr>
              <a:r>
                <a:rPr lang="en-US" dirty="0"/>
                <a:t>Large data vol</a:t>
              </a:r>
            </a:p>
            <a:p>
              <a:pPr marL="285750" indent="-285750">
                <a:buFont typeface="Arial" panose="020B0604020202020204" pitchFamily="34" charset="0"/>
                <a:buChar char="•"/>
              </a:pPr>
              <a:r>
                <a:rPr lang="en-US" dirty="0"/>
                <a:t>Slow loading (not good for business operations)</a:t>
              </a:r>
            </a:p>
          </p:txBody>
        </p:sp>
      </p:grpSp>
    </p:spTree>
    <p:extLst>
      <p:ext uri="{BB962C8B-B14F-4D97-AF65-F5344CB8AC3E}">
        <p14:creationId xmlns:p14="http://schemas.microsoft.com/office/powerpoint/2010/main" val="20645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AEF5ADD-F5B3-06AD-0254-FC007B4D18BE}"/>
              </a:ext>
            </a:extLst>
          </p:cNvPr>
          <p:cNvGrpSpPr/>
          <p:nvPr/>
        </p:nvGrpSpPr>
        <p:grpSpPr>
          <a:xfrm>
            <a:off x="7148945" y="614888"/>
            <a:ext cx="4089247" cy="2496439"/>
            <a:chOff x="7148945" y="614888"/>
            <a:chExt cx="4089247" cy="2496439"/>
          </a:xfrm>
        </p:grpSpPr>
        <p:grpSp>
          <p:nvGrpSpPr>
            <p:cNvPr id="84" name="Group 83">
              <a:extLst>
                <a:ext uri="{FF2B5EF4-FFF2-40B4-BE49-F238E27FC236}">
                  <a16:creationId xmlns:a16="http://schemas.microsoft.com/office/drawing/2014/main" id="{F30836A8-35DA-E362-DAFF-4757D4D64534}"/>
                </a:ext>
              </a:extLst>
            </p:cNvPr>
            <p:cNvGrpSpPr/>
            <p:nvPr/>
          </p:nvGrpSpPr>
          <p:grpSpPr>
            <a:xfrm>
              <a:off x="7148945" y="614888"/>
              <a:ext cx="4089247" cy="2496439"/>
              <a:chOff x="7148945" y="614888"/>
              <a:chExt cx="4089247" cy="2496439"/>
            </a:xfrm>
          </p:grpSpPr>
          <p:sp>
            <p:nvSpPr>
              <p:cNvPr id="7" name="TextBox 6">
                <a:extLst>
                  <a:ext uri="{FF2B5EF4-FFF2-40B4-BE49-F238E27FC236}">
                    <a16:creationId xmlns:a16="http://schemas.microsoft.com/office/drawing/2014/main" id="{D730872D-3D46-FC48-B829-6E307C43A9FA}"/>
                  </a:ext>
                </a:extLst>
              </p:cNvPr>
              <p:cNvSpPr txBox="1"/>
              <p:nvPr/>
            </p:nvSpPr>
            <p:spPr>
              <a:xfrm>
                <a:off x="8300847" y="614888"/>
                <a:ext cx="1623137" cy="369332"/>
              </a:xfrm>
              <a:prstGeom prst="rect">
                <a:avLst/>
              </a:prstGeom>
              <a:noFill/>
            </p:spPr>
            <p:txBody>
              <a:bodyPr wrap="none" rtlCol="0">
                <a:spAutoFit/>
              </a:bodyPr>
              <a:lstStyle/>
              <a:p>
                <a:pPr algn="ctr"/>
                <a:r>
                  <a:rPr lang="en-US" dirty="0"/>
                  <a:t>TCP/IP network</a:t>
                </a:r>
              </a:p>
            </p:txBody>
          </p:sp>
          <p:sp>
            <p:nvSpPr>
              <p:cNvPr id="19" name="TextBox 18">
                <a:extLst>
                  <a:ext uri="{FF2B5EF4-FFF2-40B4-BE49-F238E27FC236}">
                    <a16:creationId xmlns:a16="http://schemas.microsoft.com/office/drawing/2014/main" id="{C05A54B8-4C87-7049-AE6D-56323CF41659}"/>
                  </a:ext>
                </a:extLst>
              </p:cNvPr>
              <p:cNvSpPr txBox="1"/>
              <p:nvPr/>
            </p:nvSpPr>
            <p:spPr>
              <a:xfrm>
                <a:off x="7784551" y="2107048"/>
                <a:ext cx="1327864" cy="584775"/>
              </a:xfrm>
              <a:prstGeom prst="rect">
                <a:avLst/>
              </a:prstGeom>
              <a:noFill/>
            </p:spPr>
            <p:txBody>
              <a:bodyPr wrap="none" rtlCol="0">
                <a:spAutoFit/>
              </a:bodyPr>
              <a:lstStyle/>
              <a:p>
                <a:pPr algn="ctr"/>
                <a:r>
                  <a:rPr lang="en-US" sz="1600" dirty="0"/>
                  <a:t>Client devices</a:t>
                </a:r>
              </a:p>
              <a:p>
                <a:pPr algn="ctr"/>
                <a:r>
                  <a:rPr lang="en-US" sz="1600" dirty="0"/>
                  <a:t>(front end)</a:t>
                </a:r>
              </a:p>
            </p:txBody>
          </p:sp>
          <p:sp>
            <p:nvSpPr>
              <p:cNvPr id="20" name="TextBox 19">
                <a:extLst>
                  <a:ext uri="{FF2B5EF4-FFF2-40B4-BE49-F238E27FC236}">
                    <a16:creationId xmlns:a16="http://schemas.microsoft.com/office/drawing/2014/main" id="{8A03FF52-3E7F-FA4F-9D42-F12F20344F39}"/>
                  </a:ext>
                </a:extLst>
              </p:cNvPr>
              <p:cNvSpPr txBox="1"/>
              <p:nvPr/>
            </p:nvSpPr>
            <p:spPr>
              <a:xfrm>
                <a:off x="9709890" y="2526552"/>
                <a:ext cx="1528302" cy="584775"/>
              </a:xfrm>
              <a:prstGeom prst="rect">
                <a:avLst/>
              </a:prstGeom>
              <a:noFill/>
            </p:spPr>
            <p:txBody>
              <a:bodyPr wrap="none" rtlCol="0">
                <a:spAutoFit/>
              </a:bodyPr>
              <a:lstStyle/>
              <a:p>
                <a:pPr algn="ctr"/>
                <a:r>
                  <a:rPr lang="en-US" sz="1600" dirty="0"/>
                  <a:t>Database server</a:t>
                </a:r>
              </a:p>
              <a:p>
                <a:pPr algn="ctr"/>
                <a:r>
                  <a:rPr lang="en-US" sz="1600" dirty="0"/>
                  <a:t>(back end)</a:t>
                </a:r>
              </a:p>
            </p:txBody>
          </p:sp>
          <p:pic>
            <p:nvPicPr>
              <p:cNvPr id="3" name="Picture 2">
                <a:extLst>
                  <a:ext uri="{FF2B5EF4-FFF2-40B4-BE49-F238E27FC236}">
                    <a16:creationId xmlns:a16="http://schemas.microsoft.com/office/drawing/2014/main" id="{EF787F2D-4E8C-BD58-412E-88AA804AF8B2}"/>
                  </a:ext>
                </a:extLst>
              </p:cNvPr>
              <p:cNvPicPr>
                <a:picLocks noChangeAspect="1"/>
              </p:cNvPicPr>
              <p:nvPr/>
            </p:nvPicPr>
            <p:blipFill>
              <a:blip r:embed="rId3">
                <a:duotone>
                  <a:schemeClr val="accent5">
                    <a:shade val="45000"/>
                    <a:satMod val="135000"/>
                  </a:schemeClr>
                  <a:prstClr val="white"/>
                </a:duotone>
              </a:blip>
              <a:stretch>
                <a:fillRect/>
              </a:stretch>
            </p:blipFill>
            <p:spPr>
              <a:xfrm>
                <a:off x="9914991" y="1436100"/>
                <a:ext cx="1046544" cy="1046544"/>
              </a:xfrm>
              <a:prstGeom prst="rect">
                <a:avLst/>
              </a:prstGeom>
            </p:spPr>
          </p:pic>
          <p:pic>
            <p:nvPicPr>
              <p:cNvPr id="5" name="Picture 4">
                <a:extLst>
                  <a:ext uri="{FF2B5EF4-FFF2-40B4-BE49-F238E27FC236}">
                    <a16:creationId xmlns:a16="http://schemas.microsoft.com/office/drawing/2014/main" id="{24A2C7F2-DB27-DC39-CAB4-DD34E53F1B5C}"/>
                  </a:ext>
                </a:extLst>
              </p:cNvPr>
              <p:cNvPicPr>
                <a:picLocks noChangeAspect="1"/>
              </p:cNvPicPr>
              <p:nvPr/>
            </p:nvPicPr>
            <p:blipFill>
              <a:blip r:embed="rId4">
                <a:duotone>
                  <a:schemeClr val="accent5">
                    <a:shade val="45000"/>
                    <a:satMod val="135000"/>
                  </a:schemeClr>
                  <a:prstClr val="white"/>
                </a:duotone>
              </a:blip>
              <a:stretch>
                <a:fillRect/>
              </a:stretch>
            </p:blipFill>
            <p:spPr>
              <a:xfrm>
                <a:off x="8552029" y="1254812"/>
                <a:ext cx="935847" cy="935847"/>
              </a:xfrm>
              <a:prstGeom prst="rect">
                <a:avLst/>
              </a:prstGeom>
            </p:spPr>
          </p:pic>
          <p:pic>
            <p:nvPicPr>
              <p:cNvPr id="8" name="Picture 7">
                <a:extLst>
                  <a:ext uri="{FF2B5EF4-FFF2-40B4-BE49-F238E27FC236}">
                    <a16:creationId xmlns:a16="http://schemas.microsoft.com/office/drawing/2014/main" id="{E0C9BEE6-1E8E-53DB-84E6-CB5DC89A2643}"/>
                  </a:ext>
                </a:extLst>
              </p:cNvPr>
              <p:cNvPicPr>
                <a:picLocks noChangeAspect="1"/>
              </p:cNvPicPr>
              <p:nvPr/>
            </p:nvPicPr>
            <p:blipFill>
              <a:blip r:embed="rId4">
                <a:duotone>
                  <a:schemeClr val="accent5">
                    <a:shade val="45000"/>
                    <a:satMod val="135000"/>
                  </a:schemeClr>
                  <a:prstClr val="white"/>
                </a:duotone>
              </a:blip>
              <a:stretch>
                <a:fillRect/>
              </a:stretch>
            </p:blipFill>
            <p:spPr>
              <a:xfrm>
                <a:off x="7365000" y="1254812"/>
                <a:ext cx="935847" cy="935847"/>
              </a:xfrm>
              <a:prstGeom prst="rect">
                <a:avLst/>
              </a:prstGeom>
            </p:spPr>
          </p:pic>
          <p:cxnSp>
            <p:nvCxnSpPr>
              <p:cNvPr id="10" name="Straight Arrow Connector 9">
                <a:extLst>
                  <a:ext uri="{FF2B5EF4-FFF2-40B4-BE49-F238E27FC236}">
                    <a16:creationId xmlns:a16="http://schemas.microsoft.com/office/drawing/2014/main" id="{F3C0A9FC-6C3D-8985-77A2-F5BDE91672C2}"/>
                  </a:ext>
                </a:extLst>
              </p:cNvPr>
              <p:cNvCxnSpPr/>
              <p:nvPr/>
            </p:nvCxnSpPr>
            <p:spPr>
              <a:xfrm>
                <a:off x="7148945" y="1087781"/>
                <a:ext cx="381259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0FF998-E6EF-6CCF-F8F2-5A5A882C75C7}"/>
                  </a:ext>
                </a:extLst>
              </p:cNvPr>
              <p:cNvCxnSpPr/>
              <p:nvPr/>
            </p:nvCxnSpPr>
            <p:spPr>
              <a:xfrm flipV="1">
                <a:off x="7901050" y="1087781"/>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B03FE3B-629A-B6E0-4F51-2B8112C88A7C}"/>
                  </a:ext>
                </a:extLst>
              </p:cNvPr>
              <p:cNvCxnSpPr/>
              <p:nvPr/>
            </p:nvCxnSpPr>
            <p:spPr>
              <a:xfrm flipV="1">
                <a:off x="9098479" y="1088602"/>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0502CB-495E-5966-77D7-A5279540062A}"/>
                  </a:ext>
                </a:extLst>
              </p:cNvPr>
              <p:cNvCxnSpPr/>
              <p:nvPr/>
            </p:nvCxnSpPr>
            <p:spPr>
              <a:xfrm flipV="1">
                <a:off x="10450287" y="1089424"/>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AF190DD0-6E47-FCBC-555C-1B11A675BEF5}"/>
                </a:ext>
              </a:extLst>
            </p:cNvPr>
            <p:cNvSpPr txBox="1"/>
            <p:nvPr/>
          </p:nvSpPr>
          <p:spPr>
            <a:xfrm>
              <a:off x="9289747" y="1074031"/>
              <a:ext cx="1000082" cy="369332"/>
            </a:xfrm>
            <a:prstGeom prst="rect">
              <a:avLst/>
            </a:prstGeom>
            <a:noFill/>
          </p:spPr>
          <p:txBody>
            <a:bodyPr wrap="none" rtlCol="0">
              <a:spAutoFit/>
            </a:bodyPr>
            <a:lstStyle/>
            <a:p>
              <a:r>
                <a:rPr lang="en-US" dirty="0"/>
                <a:t>SQL, etc.</a:t>
              </a:r>
            </a:p>
          </p:txBody>
        </p:sp>
        <p:sp>
          <p:nvSpPr>
            <p:cNvPr id="18" name="TextBox 17">
              <a:extLst>
                <a:ext uri="{FF2B5EF4-FFF2-40B4-BE49-F238E27FC236}">
                  <a16:creationId xmlns:a16="http://schemas.microsoft.com/office/drawing/2014/main" id="{AC613519-F073-D090-EAD7-2820602E094D}"/>
                </a:ext>
              </a:extLst>
            </p:cNvPr>
            <p:cNvSpPr txBox="1"/>
            <p:nvPr/>
          </p:nvSpPr>
          <p:spPr>
            <a:xfrm>
              <a:off x="8026427" y="1079469"/>
              <a:ext cx="1000082" cy="369332"/>
            </a:xfrm>
            <a:prstGeom prst="rect">
              <a:avLst/>
            </a:prstGeom>
            <a:noFill/>
          </p:spPr>
          <p:txBody>
            <a:bodyPr wrap="none" rtlCol="0">
              <a:spAutoFit/>
            </a:bodyPr>
            <a:lstStyle/>
            <a:p>
              <a:r>
                <a:rPr lang="en-US" dirty="0"/>
                <a:t>SQL, etc.</a:t>
              </a:r>
            </a:p>
          </p:txBody>
        </p:sp>
      </p:grpSp>
      <p:grpSp>
        <p:nvGrpSpPr>
          <p:cNvPr id="13" name="Group 12">
            <a:extLst>
              <a:ext uri="{FF2B5EF4-FFF2-40B4-BE49-F238E27FC236}">
                <a16:creationId xmlns:a16="http://schemas.microsoft.com/office/drawing/2014/main" id="{FB3D6D79-631C-80C5-8A08-96C5348B73CE}"/>
              </a:ext>
            </a:extLst>
          </p:cNvPr>
          <p:cNvGrpSpPr/>
          <p:nvPr/>
        </p:nvGrpSpPr>
        <p:grpSpPr>
          <a:xfrm>
            <a:off x="6532599" y="614888"/>
            <a:ext cx="4843962" cy="5152313"/>
            <a:chOff x="6532599" y="614888"/>
            <a:chExt cx="4843962" cy="5152313"/>
          </a:xfrm>
        </p:grpSpPr>
        <p:grpSp>
          <p:nvGrpSpPr>
            <p:cNvPr id="88" name="Group 87">
              <a:extLst>
                <a:ext uri="{FF2B5EF4-FFF2-40B4-BE49-F238E27FC236}">
                  <a16:creationId xmlns:a16="http://schemas.microsoft.com/office/drawing/2014/main" id="{68F014BD-A8B3-6E68-9F4A-293ADCE7D231}"/>
                </a:ext>
              </a:extLst>
            </p:cNvPr>
            <p:cNvGrpSpPr/>
            <p:nvPr/>
          </p:nvGrpSpPr>
          <p:grpSpPr>
            <a:xfrm>
              <a:off x="6532599" y="614888"/>
              <a:ext cx="4843962" cy="5152313"/>
              <a:chOff x="6532599" y="614888"/>
              <a:chExt cx="4843962" cy="5152313"/>
            </a:xfrm>
          </p:grpSpPr>
          <p:grpSp>
            <p:nvGrpSpPr>
              <p:cNvPr id="85" name="Group 84">
                <a:extLst>
                  <a:ext uri="{FF2B5EF4-FFF2-40B4-BE49-F238E27FC236}">
                    <a16:creationId xmlns:a16="http://schemas.microsoft.com/office/drawing/2014/main" id="{BDCFFFE0-BF6E-4EA5-7A3D-50B75C10BA54}"/>
                  </a:ext>
                </a:extLst>
              </p:cNvPr>
              <p:cNvGrpSpPr/>
              <p:nvPr/>
            </p:nvGrpSpPr>
            <p:grpSpPr>
              <a:xfrm>
                <a:off x="6532599" y="3017072"/>
                <a:ext cx="4564233" cy="2750129"/>
                <a:chOff x="6532599" y="3017072"/>
                <a:chExt cx="4564233" cy="2750129"/>
              </a:xfrm>
            </p:grpSpPr>
            <p:sp>
              <p:nvSpPr>
                <p:cNvPr id="16" name="TextBox 15">
                  <a:extLst>
                    <a:ext uri="{FF2B5EF4-FFF2-40B4-BE49-F238E27FC236}">
                      <a16:creationId xmlns:a16="http://schemas.microsoft.com/office/drawing/2014/main" id="{08326F12-7558-614F-8D1B-C4A76C8D72C6}"/>
                    </a:ext>
                  </a:extLst>
                </p:cNvPr>
                <p:cNvSpPr txBox="1"/>
                <p:nvPr/>
              </p:nvSpPr>
              <p:spPr>
                <a:xfrm>
                  <a:off x="8300847" y="3017072"/>
                  <a:ext cx="1623137" cy="369332"/>
                </a:xfrm>
                <a:prstGeom prst="rect">
                  <a:avLst/>
                </a:prstGeom>
                <a:noFill/>
              </p:spPr>
              <p:txBody>
                <a:bodyPr wrap="none" rtlCol="0">
                  <a:spAutoFit/>
                </a:bodyPr>
                <a:lstStyle/>
                <a:p>
                  <a:pPr algn="ctr"/>
                  <a:r>
                    <a:rPr lang="en-US" dirty="0"/>
                    <a:t>TCP/IP network</a:t>
                  </a:r>
                </a:p>
              </p:txBody>
            </p:sp>
            <p:pic>
              <p:nvPicPr>
                <p:cNvPr id="26" name="Picture 25">
                  <a:extLst>
                    <a:ext uri="{FF2B5EF4-FFF2-40B4-BE49-F238E27FC236}">
                      <a16:creationId xmlns:a16="http://schemas.microsoft.com/office/drawing/2014/main" id="{1BF4BEF4-F535-C54C-1919-A3916CFDDA94}"/>
                    </a:ext>
                  </a:extLst>
                </p:cNvPr>
                <p:cNvPicPr>
                  <a:picLocks noChangeAspect="1"/>
                </p:cNvPicPr>
                <p:nvPr/>
              </p:nvPicPr>
              <p:blipFill>
                <a:blip r:embed="rId3">
                  <a:duotone>
                    <a:schemeClr val="accent5">
                      <a:shade val="45000"/>
                      <a:satMod val="135000"/>
                    </a:schemeClr>
                    <a:prstClr val="white"/>
                  </a:duotone>
                </a:blip>
                <a:stretch>
                  <a:fillRect/>
                </a:stretch>
              </p:blipFill>
              <p:spPr>
                <a:xfrm>
                  <a:off x="10023040" y="3791949"/>
                  <a:ext cx="1046544" cy="1046544"/>
                </a:xfrm>
                <a:prstGeom prst="rect">
                  <a:avLst/>
                </a:prstGeom>
              </p:spPr>
            </p:pic>
            <p:pic>
              <p:nvPicPr>
                <p:cNvPr id="28" name="Picture 27">
                  <a:extLst>
                    <a:ext uri="{FF2B5EF4-FFF2-40B4-BE49-F238E27FC236}">
                      <a16:creationId xmlns:a16="http://schemas.microsoft.com/office/drawing/2014/main" id="{851CC963-DF74-A219-C2AC-80266ACD25D7}"/>
                    </a:ext>
                  </a:extLst>
                </p:cNvPr>
                <p:cNvPicPr>
                  <a:picLocks noChangeAspect="1"/>
                </p:cNvPicPr>
                <p:nvPr/>
              </p:nvPicPr>
              <p:blipFill>
                <a:blip r:embed="rId4">
                  <a:duotone>
                    <a:schemeClr val="accent5">
                      <a:shade val="45000"/>
                      <a:satMod val="135000"/>
                    </a:schemeClr>
                    <a:prstClr val="white"/>
                  </a:duotone>
                </a:blip>
                <a:stretch>
                  <a:fillRect/>
                </a:stretch>
              </p:blipFill>
              <p:spPr>
                <a:xfrm>
                  <a:off x="7757555" y="3622536"/>
                  <a:ext cx="935847" cy="935847"/>
                </a:xfrm>
                <a:prstGeom prst="rect">
                  <a:avLst/>
                </a:prstGeom>
              </p:spPr>
            </p:pic>
            <p:pic>
              <p:nvPicPr>
                <p:cNvPr id="29" name="Picture 28">
                  <a:extLst>
                    <a:ext uri="{FF2B5EF4-FFF2-40B4-BE49-F238E27FC236}">
                      <a16:creationId xmlns:a16="http://schemas.microsoft.com/office/drawing/2014/main" id="{EC40DDAC-D0C1-A316-F0B8-9FAB150EB4C1}"/>
                    </a:ext>
                  </a:extLst>
                </p:cNvPr>
                <p:cNvPicPr>
                  <a:picLocks noChangeAspect="1"/>
                </p:cNvPicPr>
                <p:nvPr/>
              </p:nvPicPr>
              <p:blipFill>
                <a:blip r:embed="rId4">
                  <a:duotone>
                    <a:schemeClr val="accent5">
                      <a:shade val="45000"/>
                      <a:satMod val="135000"/>
                    </a:schemeClr>
                    <a:prstClr val="white"/>
                  </a:duotone>
                </a:blip>
                <a:stretch>
                  <a:fillRect/>
                </a:stretch>
              </p:blipFill>
              <p:spPr>
                <a:xfrm>
                  <a:off x="6570526" y="3622536"/>
                  <a:ext cx="935847" cy="935847"/>
                </a:xfrm>
                <a:prstGeom prst="rect">
                  <a:avLst/>
                </a:prstGeom>
              </p:spPr>
            </p:pic>
            <p:cxnSp>
              <p:nvCxnSpPr>
                <p:cNvPr id="30" name="Straight Arrow Connector 29">
                  <a:extLst>
                    <a:ext uri="{FF2B5EF4-FFF2-40B4-BE49-F238E27FC236}">
                      <a16:creationId xmlns:a16="http://schemas.microsoft.com/office/drawing/2014/main" id="{C3CE676A-E6D0-A38F-6681-D435C75984DA}"/>
                    </a:ext>
                  </a:extLst>
                </p:cNvPr>
                <p:cNvCxnSpPr>
                  <a:cxnSpLocks/>
                </p:cNvCxnSpPr>
                <p:nvPr/>
              </p:nvCxnSpPr>
              <p:spPr>
                <a:xfrm>
                  <a:off x="6532599" y="3455505"/>
                  <a:ext cx="453698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E2EBDD-AA4C-EC96-9327-BBBC852D7AFA}"/>
                    </a:ext>
                  </a:extLst>
                </p:cNvPr>
                <p:cNvCxnSpPr/>
                <p:nvPr/>
              </p:nvCxnSpPr>
              <p:spPr>
                <a:xfrm flipV="1">
                  <a:off x="7106576" y="3455505"/>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132102-ECCB-E36F-8D12-69228862860F}"/>
                    </a:ext>
                  </a:extLst>
                </p:cNvPr>
                <p:cNvCxnSpPr/>
                <p:nvPr/>
              </p:nvCxnSpPr>
              <p:spPr>
                <a:xfrm flipV="1">
                  <a:off x="8304005" y="3456326"/>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B56750-D35F-C318-7571-E01CA776401B}"/>
                    </a:ext>
                  </a:extLst>
                </p:cNvPr>
                <p:cNvCxnSpPr/>
                <p:nvPr/>
              </p:nvCxnSpPr>
              <p:spPr>
                <a:xfrm flipV="1">
                  <a:off x="10558336" y="3457148"/>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94804B3-8348-811D-806D-9303C1E45CE6}"/>
                    </a:ext>
                  </a:extLst>
                </p:cNvPr>
                <p:cNvSpPr txBox="1"/>
                <p:nvPr/>
              </p:nvSpPr>
              <p:spPr>
                <a:xfrm>
                  <a:off x="10038530" y="4936204"/>
                  <a:ext cx="1058302" cy="830997"/>
                </a:xfrm>
                <a:prstGeom prst="rect">
                  <a:avLst/>
                </a:prstGeom>
                <a:noFill/>
              </p:spPr>
              <p:txBody>
                <a:bodyPr wrap="none" rtlCol="0">
                  <a:spAutoFit/>
                </a:bodyPr>
                <a:lstStyle/>
                <a:p>
                  <a:pPr algn="ctr"/>
                  <a:r>
                    <a:rPr lang="en-US" sz="1600" dirty="0"/>
                    <a:t>Database</a:t>
                  </a:r>
                </a:p>
                <a:p>
                  <a:pPr algn="ctr"/>
                  <a:r>
                    <a:rPr lang="en-US" sz="1600" dirty="0"/>
                    <a:t>server</a:t>
                  </a:r>
                </a:p>
                <a:p>
                  <a:pPr algn="ctr"/>
                  <a:r>
                    <a:rPr lang="en-US" sz="1600" dirty="0"/>
                    <a:t>(back end)</a:t>
                  </a:r>
                </a:p>
              </p:txBody>
            </p:sp>
            <p:sp>
              <p:nvSpPr>
                <p:cNvPr id="36" name="TextBox 35">
                  <a:extLst>
                    <a:ext uri="{FF2B5EF4-FFF2-40B4-BE49-F238E27FC236}">
                      <a16:creationId xmlns:a16="http://schemas.microsoft.com/office/drawing/2014/main" id="{21055545-F713-16CF-CE79-0E474B42AD47}"/>
                    </a:ext>
                  </a:extLst>
                </p:cNvPr>
                <p:cNvSpPr txBox="1"/>
                <p:nvPr/>
              </p:nvSpPr>
              <p:spPr>
                <a:xfrm>
                  <a:off x="8938431" y="4933742"/>
                  <a:ext cx="1098891" cy="830997"/>
                </a:xfrm>
                <a:prstGeom prst="rect">
                  <a:avLst/>
                </a:prstGeom>
                <a:noFill/>
              </p:spPr>
              <p:txBody>
                <a:bodyPr wrap="none" rtlCol="0">
                  <a:spAutoFit/>
                </a:bodyPr>
                <a:lstStyle/>
                <a:p>
                  <a:pPr algn="ctr"/>
                  <a:r>
                    <a:rPr lang="en-US" sz="1600" dirty="0"/>
                    <a:t>Thin client</a:t>
                  </a:r>
                </a:p>
                <a:p>
                  <a:pPr algn="ctr"/>
                  <a:r>
                    <a:rPr lang="en-US" sz="1600" dirty="0"/>
                    <a:t>server</a:t>
                  </a:r>
                </a:p>
                <a:p>
                  <a:pPr algn="ctr"/>
                  <a:r>
                    <a:rPr lang="en-US" sz="1600" dirty="0"/>
                    <a:t>Web, Citrix</a:t>
                  </a:r>
                </a:p>
              </p:txBody>
            </p:sp>
            <p:sp>
              <p:nvSpPr>
                <p:cNvPr id="37" name="TextBox 36">
                  <a:extLst>
                    <a:ext uri="{FF2B5EF4-FFF2-40B4-BE49-F238E27FC236}">
                      <a16:creationId xmlns:a16="http://schemas.microsoft.com/office/drawing/2014/main" id="{90150C28-E334-72DC-209B-0991AB0EA9C2}"/>
                    </a:ext>
                  </a:extLst>
                </p:cNvPr>
                <p:cNvSpPr txBox="1"/>
                <p:nvPr/>
              </p:nvSpPr>
              <p:spPr>
                <a:xfrm>
                  <a:off x="6919031" y="4479825"/>
                  <a:ext cx="1305935" cy="338554"/>
                </a:xfrm>
                <a:prstGeom prst="rect">
                  <a:avLst/>
                </a:prstGeom>
                <a:noFill/>
              </p:spPr>
              <p:txBody>
                <a:bodyPr wrap="none" rtlCol="0">
                  <a:spAutoFit/>
                </a:bodyPr>
                <a:lstStyle/>
                <a:p>
                  <a:pPr algn="ctr"/>
                  <a:r>
                    <a:rPr lang="en-US" sz="1600" dirty="0"/>
                    <a:t>“Thin” clients</a:t>
                  </a:r>
                </a:p>
              </p:txBody>
            </p:sp>
            <p:pic>
              <p:nvPicPr>
                <p:cNvPr id="27" name="Picture 26">
                  <a:extLst>
                    <a:ext uri="{FF2B5EF4-FFF2-40B4-BE49-F238E27FC236}">
                      <a16:creationId xmlns:a16="http://schemas.microsoft.com/office/drawing/2014/main" id="{BEFB69B0-0DCE-CFA9-48C8-CC5E955516E4}"/>
                    </a:ext>
                  </a:extLst>
                </p:cNvPr>
                <p:cNvPicPr>
                  <a:picLocks noChangeAspect="1"/>
                </p:cNvPicPr>
                <p:nvPr/>
              </p:nvPicPr>
              <p:blipFill>
                <a:blip r:embed="rId5">
                  <a:duotone>
                    <a:schemeClr val="accent5">
                      <a:shade val="45000"/>
                      <a:satMod val="135000"/>
                    </a:schemeClr>
                    <a:prstClr val="white"/>
                  </a:duotone>
                </a:blip>
                <a:stretch>
                  <a:fillRect/>
                </a:stretch>
              </p:blipFill>
              <p:spPr>
                <a:xfrm>
                  <a:off x="8952729" y="3791949"/>
                  <a:ext cx="1046544" cy="1046544"/>
                </a:xfrm>
                <a:prstGeom prst="rect">
                  <a:avLst/>
                </a:prstGeom>
              </p:spPr>
            </p:pic>
            <p:cxnSp>
              <p:nvCxnSpPr>
                <p:cNvPr id="49" name="Straight Connector 48">
                  <a:extLst>
                    <a:ext uri="{FF2B5EF4-FFF2-40B4-BE49-F238E27FC236}">
                      <a16:creationId xmlns:a16="http://schemas.microsoft.com/office/drawing/2014/main" id="{863397F9-0C9F-B7BA-0578-7B23319A7CAA}"/>
                    </a:ext>
                  </a:extLst>
                </p:cNvPr>
                <p:cNvCxnSpPr/>
                <p:nvPr/>
              </p:nvCxnSpPr>
              <p:spPr>
                <a:xfrm flipV="1">
                  <a:off x="9489050" y="3455505"/>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6BA9A9B3-563D-2911-7A6A-3BF9226BECE3}"/>
                  </a:ext>
                </a:extLst>
              </p:cNvPr>
              <p:cNvSpPr/>
              <p:nvPr/>
            </p:nvSpPr>
            <p:spPr>
              <a:xfrm>
                <a:off x="6700284" y="614888"/>
                <a:ext cx="4676277" cy="2448946"/>
              </a:xfrm>
              <a:prstGeom prst="rect">
                <a:avLst/>
              </a:prstGeom>
              <a:solidFill>
                <a:schemeClr val="bg1">
                  <a:alpha val="700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525BF780-C3E8-898D-DF66-5239E6F025C3}"/>
                </a:ext>
              </a:extLst>
            </p:cNvPr>
            <p:cNvSpPr txBox="1"/>
            <p:nvPr/>
          </p:nvSpPr>
          <p:spPr>
            <a:xfrm>
              <a:off x="9559524" y="3415099"/>
              <a:ext cx="1000082" cy="369332"/>
            </a:xfrm>
            <a:prstGeom prst="rect">
              <a:avLst/>
            </a:prstGeom>
            <a:noFill/>
          </p:spPr>
          <p:txBody>
            <a:bodyPr wrap="none" rtlCol="0">
              <a:spAutoFit/>
            </a:bodyPr>
            <a:lstStyle/>
            <a:p>
              <a:r>
                <a:rPr lang="en-US" dirty="0"/>
                <a:t>SQL, etc.</a:t>
              </a:r>
            </a:p>
          </p:txBody>
        </p:sp>
        <p:sp>
          <p:nvSpPr>
            <p:cNvPr id="9" name="TextBox 8">
              <a:extLst>
                <a:ext uri="{FF2B5EF4-FFF2-40B4-BE49-F238E27FC236}">
                  <a16:creationId xmlns:a16="http://schemas.microsoft.com/office/drawing/2014/main" id="{F97C3015-F3CE-2086-45FE-DE1A1F7D073A}"/>
                </a:ext>
              </a:extLst>
            </p:cNvPr>
            <p:cNvSpPr txBox="1"/>
            <p:nvPr/>
          </p:nvSpPr>
          <p:spPr>
            <a:xfrm>
              <a:off x="8646367" y="3425903"/>
              <a:ext cx="576825" cy="369332"/>
            </a:xfrm>
            <a:prstGeom prst="rect">
              <a:avLst/>
            </a:prstGeom>
            <a:noFill/>
          </p:spPr>
          <p:txBody>
            <a:bodyPr wrap="none" rtlCol="0">
              <a:spAutoFit/>
            </a:bodyPr>
            <a:lstStyle/>
            <a:p>
              <a:r>
                <a:rPr lang="en-US" dirty="0"/>
                <a:t>http</a:t>
              </a:r>
            </a:p>
          </p:txBody>
        </p:sp>
        <p:sp>
          <p:nvSpPr>
            <p:cNvPr id="11" name="TextBox 10">
              <a:extLst>
                <a:ext uri="{FF2B5EF4-FFF2-40B4-BE49-F238E27FC236}">
                  <a16:creationId xmlns:a16="http://schemas.microsoft.com/office/drawing/2014/main" id="{DB7738A7-8060-2B24-6B15-52FB3594A142}"/>
                </a:ext>
              </a:extLst>
            </p:cNvPr>
            <p:cNvSpPr txBox="1"/>
            <p:nvPr/>
          </p:nvSpPr>
          <p:spPr>
            <a:xfrm>
              <a:off x="7389276" y="3425903"/>
              <a:ext cx="576825" cy="369332"/>
            </a:xfrm>
            <a:prstGeom prst="rect">
              <a:avLst/>
            </a:prstGeom>
            <a:noFill/>
          </p:spPr>
          <p:txBody>
            <a:bodyPr wrap="none" rtlCol="0">
              <a:spAutoFit/>
            </a:bodyPr>
            <a:lstStyle/>
            <a:p>
              <a:r>
                <a:rPr lang="en-US" dirty="0"/>
                <a:t>http</a:t>
              </a:r>
            </a:p>
          </p:txBody>
        </p:sp>
      </p:grpSp>
      <p:sp>
        <p:nvSpPr>
          <p:cNvPr id="2" name="Title 1">
            <a:extLst>
              <a:ext uri="{FF2B5EF4-FFF2-40B4-BE49-F238E27FC236}">
                <a16:creationId xmlns:a16="http://schemas.microsoft.com/office/drawing/2014/main" id="{80FE8C53-042A-A741-A37F-BF85DC4D93B8}"/>
              </a:ext>
            </a:extLst>
          </p:cNvPr>
          <p:cNvSpPr>
            <a:spLocks noGrp="1"/>
          </p:cNvSpPr>
          <p:nvPr>
            <p:ph type="title"/>
          </p:nvPr>
        </p:nvSpPr>
        <p:spPr>
          <a:xfrm>
            <a:off x="838200" y="365125"/>
            <a:ext cx="6098309" cy="1325563"/>
          </a:xfrm>
        </p:spPr>
        <p:txBody>
          <a:bodyPr/>
          <a:lstStyle/>
          <a:p>
            <a:r>
              <a:rPr lang="en-US" b="1" dirty="0"/>
              <a:t>Database systems</a:t>
            </a:r>
          </a:p>
        </p:txBody>
      </p:sp>
      <p:sp>
        <p:nvSpPr>
          <p:cNvPr id="4" name="Content Placeholder 3">
            <a:extLst>
              <a:ext uri="{FF2B5EF4-FFF2-40B4-BE49-F238E27FC236}">
                <a16:creationId xmlns:a16="http://schemas.microsoft.com/office/drawing/2014/main" id="{94526D80-A280-1B40-B8D7-AFE39E44F8D4}"/>
              </a:ext>
            </a:extLst>
          </p:cNvPr>
          <p:cNvSpPr>
            <a:spLocks noGrp="1"/>
          </p:cNvSpPr>
          <p:nvPr>
            <p:ph idx="1"/>
          </p:nvPr>
        </p:nvSpPr>
        <p:spPr>
          <a:xfrm>
            <a:off x="838199" y="1690687"/>
            <a:ext cx="6310746" cy="4119185"/>
          </a:xfrm>
        </p:spPr>
        <p:txBody>
          <a:bodyPr>
            <a:normAutofit/>
          </a:bodyPr>
          <a:lstStyle/>
          <a:p>
            <a:r>
              <a:rPr lang="en-US" sz="2400" dirty="0"/>
              <a:t>Client-server architecture</a:t>
            </a:r>
          </a:p>
          <a:p>
            <a:pPr lvl="1"/>
            <a:r>
              <a:rPr lang="en-US" sz="2000" b="1" dirty="0"/>
              <a:t>Front end</a:t>
            </a:r>
            <a:r>
              <a:rPr lang="en-US" sz="2000" dirty="0"/>
              <a:t> and </a:t>
            </a:r>
            <a:r>
              <a:rPr lang="en-US" sz="2000" b="1" dirty="0"/>
              <a:t>back end</a:t>
            </a:r>
            <a:r>
              <a:rPr lang="en-US" sz="2000" dirty="0"/>
              <a:t>, TCP/IP communications</a:t>
            </a:r>
            <a:endParaRPr lang="en-US" sz="2000" b="1" dirty="0"/>
          </a:p>
          <a:p>
            <a:pPr lvl="1"/>
            <a:r>
              <a:rPr lang="en-US" sz="2000" dirty="0"/>
              <a:t>Front end supports users’ interactions with data</a:t>
            </a:r>
          </a:p>
          <a:p>
            <a:r>
              <a:rPr lang="en-US" sz="2400" dirty="0"/>
              <a:t>“Fat” vs. “</a:t>
            </a:r>
            <a:r>
              <a:rPr lang="en-US" sz="2400" b="1" dirty="0"/>
              <a:t>thin</a:t>
            </a:r>
            <a:r>
              <a:rPr lang="en-US" sz="2400" dirty="0"/>
              <a:t>” clients</a:t>
            </a:r>
          </a:p>
          <a:p>
            <a:pPr lvl="1"/>
            <a:r>
              <a:rPr lang="en-US" sz="2000" dirty="0"/>
              <a:t>Web browsers, http over TCP/IP</a:t>
            </a:r>
          </a:p>
          <a:p>
            <a:r>
              <a:rPr lang="en-US" sz="2400" dirty="0"/>
              <a:t>On-premises vs. </a:t>
            </a:r>
            <a:r>
              <a:rPr lang="en-US" sz="2400" b="1" dirty="0"/>
              <a:t>SaaS</a:t>
            </a:r>
            <a:br>
              <a:rPr lang="en-US" sz="2400" dirty="0"/>
            </a:br>
            <a:r>
              <a:rPr lang="en-US" sz="1800" dirty="0"/>
              <a:t>“software-as-a-service” &amp; “</a:t>
            </a:r>
            <a:r>
              <a:rPr lang="en-US" sz="1800" b="1" dirty="0"/>
              <a:t>cloud systems</a:t>
            </a:r>
            <a:r>
              <a:rPr lang="en-US" sz="1800" dirty="0"/>
              <a:t>”</a:t>
            </a:r>
          </a:p>
        </p:txBody>
      </p:sp>
      <p:grpSp>
        <p:nvGrpSpPr>
          <p:cNvPr id="38" name="Group 37">
            <a:extLst>
              <a:ext uri="{FF2B5EF4-FFF2-40B4-BE49-F238E27FC236}">
                <a16:creationId xmlns:a16="http://schemas.microsoft.com/office/drawing/2014/main" id="{48EFFB77-64F8-C974-A46A-ECC5EDF44AB9}"/>
              </a:ext>
            </a:extLst>
          </p:cNvPr>
          <p:cNvGrpSpPr/>
          <p:nvPr/>
        </p:nvGrpSpPr>
        <p:grpSpPr>
          <a:xfrm>
            <a:off x="884436" y="3017072"/>
            <a:ext cx="10492125" cy="3351815"/>
            <a:chOff x="884436" y="3017072"/>
            <a:chExt cx="10492125" cy="3351815"/>
          </a:xfrm>
        </p:grpSpPr>
        <p:grpSp>
          <p:nvGrpSpPr>
            <p:cNvPr id="90" name="Group 89">
              <a:extLst>
                <a:ext uri="{FF2B5EF4-FFF2-40B4-BE49-F238E27FC236}">
                  <a16:creationId xmlns:a16="http://schemas.microsoft.com/office/drawing/2014/main" id="{7A35A0AD-CB78-0FF4-F122-BF2D66996A31}"/>
                </a:ext>
              </a:extLst>
            </p:cNvPr>
            <p:cNvGrpSpPr/>
            <p:nvPr/>
          </p:nvGrpSpPr>
          <p:grpSpPr>
            <a:xfrm>
              <a:off x="884436" y="3017072"/>
              <a:ext cx="10492125" cy="3351815"/>
              <a:chOff x="884436" y="3017072"/>
              <a:chExt cx="10492125" cy="3351815"/>
            </a:xfrm>
          </p:grpSpPr>
          <p:sp>
            <p:nvSpPr>
              <p:cNvPr id="89" name="Rectangle 88">
                <a:extLst>
                  <a:ext uri="{FF2B5EF4-FFF2-40B4-BE49-F238E27FC236}">
                    <a16:creationId xmlns:a16="http://schemas.microsoft.com/office/drawing/2014/main" id="{CAB6AA37-1489-2D32-9A23-599D79102396}"/>
                  </a:ext>
                </a:extLst>
              </p:cNvPr>
              <p:cNvSpPr/>
              <p:nvPr/>
            </p:nvSpPr>
            <p:spPr>
              <a:xfrm>
                <a:off x="6329548" y="3017072"/>
                <a:ext cx="5047013" cy="2747667"/>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0E8F35A9-ED34-5FCE-3E8F-64DA87412E95}"/>
                  </a:ext>
                </a:extLst>
              </p:cNvPr>
              <p:cNvGrpSpPr/>
              <p:nvPr/>
            </p:nvGrpSpPr>
            <p:grpSpPr>
              <a:xfrm>
                <a:off x="884436" y="4580942"/>
                <a:ext cx="7361871" cy="1787945"/>
                <a:chOff x="884436" y="4580942"/>
                <a:chExt cx="7361871" cy="1787945"/>
              </a:xfrm>
            </p:grpSpPr>
            <p:sp>
              <p:nvSpPr>
                <p:cNvPr id="17" name="TextBox 16">
                  <a:extLst>
                    <a:ext uri="{FF2B5EF4-FFF2-40B4-BE49-F238E27FC236}">
                      <a16:creationId xmlns:a16="http://schemas.microsoft.com/office/drawing/2014/main" id="{5058D43E-920C-5B4E-A4C2-5B4074984BAD}"/>
                    </a:ext>
                  </a:extLst>
                </p:cNvPr>
                <p:cNvSpPr txBox="1"/>
                <p:nvPr/>
              </p:nvSpPr>
              <p:spPr>
                <a:xfrm>
                  <a:off x="1263813" y="4580942"/>
                  <a:ext cx="1623137" cy="369332"/>
                </a:xfrm>
                <a:prstGeom prst="rect">
                  <a:avLst/>
                </a:prstGeom>
                <a:noFill/>
              </p:spPr>
              <p:txBody>
                <a:bodyPr wrap="none" rtlCol="0">
                  <a:spAutoFit/>
                </a:bodyPr>
                <a:lstStyle/>
                <a:p>
                  <a:pPr algn="ctr"/>
                  <a:r>
                    <a:rPr lang="en-US" dirty="0"/>
                    <a:t>TCP/IP network</a:t>
                  </a:r>
                </a:p>
              </p:txBody>
            </p:sp>
            <p:pic>
              <p:nvPicPr>
                <p:cNvPr id="71" name="Picture 70">
                  <a:extLst>
                    <a:ext uri="{FF2B5EF4-FFF2-40B4-BE49-F238E27FC236}">
                      <a16:creationId xmlns:a16="http://schemas.microsoft.com/office/drawing/2014/main" id="{889C4006-CE7A-F846-C945-21D677E37758}"/>
                    </a:ext>
                  </a:extLst>
                </p:cNvPr>
                <p:cNvPicPr>
                  <a:picLocks noChangeAspect="1"/>
                </p:cNvPicPr>
                <p:nvPr/>
              </p:nvPicPr>
              <p:blipFill>
                <a:blip r:embed="rId3">
                  <a:duotone>
                    <a:schemeClr val="accent5">
                      <a:shade val="45000"/>
                      <a:satMod val="135000"/>
                    </a:schemeClr>
                    <a:prstClr val="white"/>
                  </a:duotone>
                </a:blip>
                <a:stretch>
                  <a:fillRect/>
                </a:stretch>
              </p:blipFill>
              <p:spPr>
                <a:xfrm>
                  <a:off x="5653740" y="5322343"/>
                  <a:ext cx="1046544" cy="1046544"/>
                </a:xfrm>
                <a:prstGeom prst="rect">
                  <a:avLst/>
                </a:prstGeom>
              </p:spPr>
            </p:pic>
            <p:pic>
              <p:nvPicPr>
                <p:cNvPr id="72" name="Picture 71">
                  <a:extLst>
                    <a:ext uri="{FF2B5EF4-FFF2-40B4-BE49-F238E27FC236}">
                      <a16:creationId xmlns:a16="http://schemas.microsoft.com/office/drawing/2014/main" id="{9DB5EF68-36B7-8128-3229-2C7BA369CE0D}"/>
                    </a:ext>
                  </a:extLst>
                </p:cNvPr>
                <p:cNvPicPr>
                  <a:picLocks noChangeAspect="1"/>
                </p:cNvPicPr>
                <p:nvPr/>
              </p:nvPicPr>
              <p:blipFill>
                <a:blip r:embed="rId4">
                  <a:duotone>
                    <a:schemeClr val="accent5">
                      <a:shade val="45000"/>
                      <a:satMod val="135000"/>
                    </a:schemeClr>
                    <a:prstClr val="white"/>
                  </a:duotone>
                </a:blip>
                <a:stretch>
                  <a:fillRect/>
                </a:stretch>
              </p:blipFill>
              <p:spPr>
                <a:xfrm>
                  <a:off x="2165099" y="5152930"/>
                  <a:ext cx="935847" cy="935847"/>
                </a:xfrm>
                <a:prstGeom prst="rect">
                  <a:avLst/>
                </a:prstGeom>
              </p:spPr>
            </p:pic>
            <p:pic>
              <p:nvPicPr>
                <p:cNvPr id="73" name="Picture 72">
                  <a:extLst>
                    <a:ext uri="{FF2B5EF4-FFF2-40B4-BE49-F238E27FC236}">
                      <a16:creationId xmlns:a16="http://schemas.microsoft.com/office/drawing/2014/main" id="{06E79841-694A-B7BB-CACC-96D55379F1E7}"/>
                    </a:ext>
                  </a:extLst>
                </p:cNvPr>
                <p:cNvPicPr>
                  <a:picLocks noChangeAspect="1"/>
                </p:cNvPicPr>
                <p:nvPr/>
              </p:nvPicPr>
              <p:blipFill>
                <a:blip r:embed="rId4">
                  <a:duotone>
                    <a:schemeClr val="accent5">
                      <a:shade val="45000"/>
                      <a:satMod val="135000"/>
                    </a:schemeClr>
                    <a:prstClr val="white"/>
                  </a:duotone>
                </a:blip>
                <a:stretch>
                  <a:fillRect/>
                </a:stretch>
              </p:blipFill>
              <p:spPr>
                <a:xfrm>
                  <a:off x="978070" y="5152930"/>
                  <a:ext cx="935847" cy="935847"/>
                </a:xfrm>
                <a:prstGeom prst="rect">
                  <a:avLst/>
                </a:prstGeom>
              </p:spPr>
            </p:pic>
            <p:cxnSp>
              <p:nvCxnSpPr>
                <p:cNvPr id="74" name="Straight Arrow Connector 73">
                  <a:extLst>
                    <a:ext uri="{FF2B5EF4-FFF2-40B4-BE49-F238E27FC236}">
                      <a16:creationId xmlns:a16="http://schemas.microsoft.com/office/drawing/2014/main" id="{68763625-82CB-FA9B-E189-67EC0DA6B51F}"/>
                    </a:ext>
                  </a:extLst>
                </p:cNvPr>
                <p:cNvCxnSpPr>
                  <a:cxnSpLocks/>
                </p:cNvCxnSpPr>
                <p:nvPr/>
              </p:nvCxnSpPr>
              <p:spPr>
                <a:xfrm>
                  <a:off x="940143" y="4985899"/>
                  <a:ext cx="559245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52478F4-4605-FD72-0CAE-332689B1BE55}"/>
                    </a:ext>
                  </a:extLst>
                </p:cNvPr>
                <p:cNvCxnSpPr/>
                <p:nvPr/>
              </p:nvCxnSpPr>
              <p:spPr>
                <a:xfrm flipV="1">
                  <a:off x="1514120" y="4985899"/>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82A3D76-1D5E-468F-A08B-DDBD6652562C}"/>
                    </a:ext>
                  </a:extLst>
                </p:cNvPr>
                <p:cNvCxnSpPr/>
                <p:nvPr/>
              </p:nvCxnSpPr>
              <p:spPr>
                <a:xfrm flipV="1">
                  <a:off x="2711549" y="4986720"/>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82E549B-DF4F-3EA2-6AA8-EF1D34FE3711}"/>
                    </a:ext>
                  </a:extLst>
                </p:cNvPr>
                <p:cNvCxnSpPr/>
                <p:nvPr/>
              </p:nvCxnSpPr>
              <p:spPr>
                <a:xfrm flipV="1">
                  <a:off x="6189036" y="4987542"/>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7F5CE73-E677-2C2B-F26E-9780E5818A0E}"/>
                    </a:ext>
                  </a:extLst>
                </p:cNvPr>
                <p:cNvSpPr txBox="1"/>
                <p:nvPr/>
              </p:nvSpPr>
              <p:spPr>
                <a:xfrm>
                  <a:off x="884436" y="6010219"/>
                  <a:ext cx="2190215" cy="338554"/>
                </a:xfrm>
                <a:prstGeom prst="rect">
                  <a:avLst/>
                </a:prstGeom>
                <a:noFill/>
              </p:spPr>
              <p:txBody>
                <a:bodyPr wrap="none" rtlCol="0">
                  <a:spAutoFit/>
                </a:bodyPr>
                <a:lstStyle/>
                <a:p>
                  <a:pPr algn="ctr"/>
                  <a:r>
                    <a:rPr lang="en-US" sz="1600" dirty="0"/>
                    <a:t>Thin clients on premises</a:t>
                  </a:r>
                </a:p>
              </p:txBody>
            </p:sp>
            <p:pic>
              <p:nvPicPr>
                <p:cNvPr id="79" name="Picture 78">
                  <a:extLst>
                    <a:ext uri="{FF2B5EF4-FFF2-40B4-BE49-F238E27FC236}">
                      <a16:creationId xmlns:a16="http://schemas.microsoft.com/office/drawing/2014/main" id="{96753432-8017-2A37-869F-0D3B7B7DA6A1}"/>
                    </a:ext>
                  </a:extLst>
                </p:cNvPr>
                <p:cNvPicPr>
                  <a:picLocks noChangeAspect="1"/>
                </p:cNvPicPr>
                <p:nvPr/>
              </p:nvPicPr>
              <p:blipFill>
                <a:blip r:embed="rId5">
                  <a:duotone>
                    <a:schemeClr val="accent5">
                      <a:shade val="45000"/>
                      <a:satMod val="135000"/>
                    </a:schemeClr>
                    <a:prstClr val="white"/>
                  </a:duotone>
                </a:blip>
                <a:stretch>
                  <a:fillRect/>
                </a:stretch>
              </p:blipFill>
              <p:spPr>
                <a:xfrm>
                  <a:off x="4583429" y="5322343"/>
                  <a:ext cx="1046544" cy="1046544"/>
                </a:xfrm>
                <a:prstGeom prst="rect">
                  <a:avLst/>
                </a:prstGeom>
              </p:spPr>
            </p:pic>
            <p:cxnSp>
              <p:nvCxnSpPr>
                <p:cNvPr id="80" name="Straight Connector 79">
                  <a:extLst>
                    <a:ext uri="{FF2B5EF4-FFF2-40B4-BE49-F238E27FC236}">
                      <a16:creationId xmlns:a16="http://schemas.microsoft.com/office/drawing/2014/main" id="{9AB14FCC-6B63-9A10-64EF-5AE04DE5AC89}"/>
                    </a:ext>
                  </a:extLst>
                </p:cNvPr>
                <p:cNvCxnSpPr/>
                <p:nvPr/>
              </p:nvCxnSpPr>
              <p:spPr>
                <a:xfrm flipV="1">
                  <a:off x="5119750" y="4985899"/>
                  <a:ext cx="0" cy="34831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618F2DB-44B6-284D-65BF-EFBEA76B3C1A}"/>
                    </a:ext>
                  </a:extLst>
                </p:cNvPr>
                <p:cNvSpPr txBox="1"/>
                <p:nvPr/>
              </p:nvSpPr>
              <p:spPr>
                <a:xfrm>
                  <a:off x="6512820" y="5555019"/>
                  <a:ext cx="1733487" cy="584775"/>
                </a:xfrm>
                <a:prstGeom prst="rect">
                  <a:avLst/>
                </a:prstGeom>
                <a:noFill/>
              </p:spPr>
              <p:txBody>
                <a:bodyPr wrap="none" rtlCol="0">
                  <a:spAutoFit/>
                </a:bodyPr>
                <a:lstStyle/>
                <a:p>
                  <a:pPr algn="ctr"/>
                  <a:r>
                    <a:rPr lang="en-US" sz="1600" dirty="0"/>
                    <a:t>Database server(s)</a:t>
                  </a:r>
                </a:p>
                <a:p>
                  <a:pPr algn="ctr"/>
                  <a:r>
                    <a:rPr lang="en-US" sz="1600" dirty="0"/>
                    <a:t>at vendor</a:t>
                  </a:r>
                </a:p>
              </p:txBody>
            </p:sp>
            <p:sp>
              <p:nvSpPr>
                <p:cNvPr id="14" name="Cloud 13">
                  <a:extLst>
                    <a:ext uri="{FF2B5EF4-FFF2-40B4-BE49-F238E27FC236}">
                      <a16:creationId xmlns:a16="http://schemas.microsoft.com/office/drawing/2014/main" id="{0CF2FC01-BAD3-3044-A9EF-8F69EFED7F21}"/>
                    </a:ext>
                  </a:extLst>
                </p:cNvPr>
                <p:cNvSpPr/>
                <p:nvPr/>
              </p:nvSpPr>
              <p:spPr>
                <a:xfrm>
                  <a:off x="3194455" y="4618820"/>
                  <a:ext cx="1517737" cy="7373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grpSp>
        </p:grpSp>
        <p:sp>
          <p:nvSpPr>
            <p:cNvPr id="22" name="TextBox 21">
              <a:extLst>
                <a:ext uri="{FF2B5EF4-FFF2-40B4-BE49-F238E27FC236}">
                  <a16:creationId xmlns:a16="http://schemas.microsoft.com/office/drawing/2014/main" id="{31D2B62F-EB72-69EB-3F9F-2A34607D522E}"/>
                </a:ext>
              </a:extLst>
            </p:cNvPr>
            <p:cNvSpPr txBox="1"/>
            <p:nvPr/>
          </p:nvSpPr>
          <p:spPr>
            <a:xfrm>
              <a:off x="1787101" y="4953996"/>
              <a:ext cx="576825" cy="369332"/>
            </a:xfrm>
            <a:prstGeom prst="rect">
              <a:avLst/>
            </a:prstGeom>
            <a:noFill/>
          </p:spPr>
          <p:txBody>
            <a:bodyPr wrap="none" rtlCol="0">
              <a:spAutoFit/>
            </a:bodyPr>
            <a:lstStyle/>
            <a:p>
              <a:r>
                <a:rPr lang="en-US" dirty="0"/>
                <a:t>http</a:t>
              </a:r>
            </a:p>
          </p:txBody>
        </p:sp>
        <p:sp>
          <p:nvSpPr>
            <p:cNvPr id="23" name="TextBox 22">
              <a:extLst>
                <a:ext uri="{FF2B5EF4-FFF2-40B4-BE49-F238E27FC236}">
                  <a16:creationId xmlns:a16="http://schemas.microsoft.com/office/drawing/2014/main" id="{375275A1-0286-029C-4E8D-A26606827C91}"/>
                </a:ext>
              </a:extLst>
            </p:cNvPr>
            <p:cNvSpPr txBox="1"/>
            <p:nvPr/>
          </p:nvSpPr>
          <p:spPr>
            <a:xfrm>
              <a:off x="3668700" y="5352359"/>
              <a:ext cx="576825" cy="369332"/>
            </a:xfrm>
            <a:prstGeom prst="rect">
              <a:avLst/>
            </a:prstGeom>
            <a:noFill/>
          </p:spPr>
          <p:txBody>
            <a:bodyPr wrap="none" rtlCol="0">
              <a:spAutoFit/>
            </a:bodyPr>
            <a:lstStyle/>
            <a:p>
              <a:r>
                <a:rPr lang="en-US" dirty="0"/>
                <a:t>http</a:t>
              </a:r>
            </a:p>
          </p:txBody>
        </p:sp>
        <p:sp>
          <p:nvSpPr>
            <p:cNvPr id="34" name="TextBox 33">
              <a:extLst>
                <a:ext uri="{FF2B5EF4-FFF2-40B4-BE49-F238E27FC236}">
                  <a16:creationId xmlns:a16="http://schemas.microsoft.com/office/drawing/2014/main" id="{2020F048-8907-7D09-8A34-ACE929EB4167}"/>
                </a:ext>
              </a:extLst>
            </p:cNvPr>
            <p:cNvSpPr txBox="1"/>
            <p:nvPr/>
          </p:nvSpPr>
          <p:spPr>
            <a:xfrm>
              <a:off x="5195097" y="4950274"/>
              <a:ext cx="1000082" cy="369332"/>
            </a:xfrm>
            <a:prstGeom prst="rect">
              <a:avLst/>
            </a:prstGeom>
            <a:noFill/>
          </p:spPr>
          <p:txBody>
            <a:bodyPr wrap="none" rtlCol="0">
              <a:spAutoFit/>
            </a:bodyPr>
            <a:lstStyle/>
            <a:p>
              <a:r>
                <a:rPr lang="en-US" dirty="0"/>
                <a:t>SQL, etc.</a:t>
              </a:r>
            </a:p>
          </p:txBody>
        </p:sp>
      </p:grpSp>
    </p:spTree>
    <p:extLst>
      <p:ext uri="{BB962C8B-B14F-4D97-AF65-F5344CB8AC3E}">
        <p14:creationId xmlns:p14="http://schemas.microsoft.com/office/powerpoint/2010/main" val="19553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215E1-ED12-AC45-B49F-36F54C429117}"/>
              </a:ext>
            </a:extLst>
          </p:cNvPr>
          <p:cNvSpPr>
            <a:spLocks noGrp="1"/>
          </p:cNvSpPr>
          <p:nvPr>
            <p:ph type="title"/>
          </p:nvPr>
        </p:nvSpPr>
        <p:spPr>
          <a:xfrm>
            <a:off x="2617443" y="365125"/>
            <a:ext cx="8736357" cy="1325563"/>
          </a:xfrm>
        </p:spPr>
        <p:txBody>
          <a:bodyPr/>
          <a:lstStyle/>
          <a:p>
            <a:r>
              <a:rPr lang="en-US" b="1" dirty="0"/>
              <a:t>Key points</a:t>
            </a:r>
          </a:p>
        </p:txBody>
      </p:sp>
      <p:sp>
        <p:nvSpPr>
          <p:cNvPr id="3" name="Content Placeholder 2">
            <a:extLst>
              <a:ext uri="{FF2B5EF4-FFF2-40B4-BE49-F238E27FC236}">
                <a16:creationId xmlns:a16="http://schemas.microsoft.com/office/drawing/2014/main" id="{0E625C80-D2AC-9A47-A283-BA92E9099E6C}"/>
              </a:ext>
            </a:extLst>
          </p:cNvPr>
          <p:cNvSpPr>
            <a:spLocks noGrp="1"/>
          </p:cNvSpPr>
          <p:nvPr>
            <p:ph idx="1"/>
          </p:nvPr>
        </p:nvSpPr>
        <p:spPr>
          <a:xfrm>
            <a:off x="838200" y="1825625"/>
            <a:ext cx="11083724" cy="4780658"/>
          </a:xfrm>
        </p:spPr>
        <p:txBody>
          <a:bodyPr>
            <a:normAutofit fontScale="92500"/>
          </a:bodyPr>
          <a:lstStyle/>
          <a:p>
            <a:pPr>
              <a:lnSpc>
                <a:spcPct val="110000"/>
              </a:lnSpc>
            </a:pPr>
            <a:r>
              <a:rPr lang="en-US" sz="3200" dirty="0"/>
              <a:t>Databases are collections of data organized for efficient use</a:t>
            </a:r>
          </a:p>
          <a:p>
            <a:pPr>
              <a:lnSpc>
                <a:spcPct val="110000"/>
              </a:lnSpc>
            </a:pPr>
            <a:r>
              <a:rPr lang="en-US" sz="3200" dirty="0"/>
              <a:t>Database management systems use and protect data, and manage access to data</a:t>
            </a:r>
          </a:p>
          <a:p>
            <a:pPr>
              <a:lnSpc>
                <a:spcPct val="110000"/>
              </a:lnSpc>
            </a:pPr>
            <a:r>
              <a:rPr lang="en-US" sz="3200" dirty="0"/>
              <a:t>Different types of databases support different kinds and uses of data</a:t>
            </a:r>
          </a:p>
          <a:p>
            <a:pPr>
              <a:lnSpc>
                <a:spcPct val="110000"/>
              </a:lnSpc>
            </a:pPr>
            <a:r>
              <a:rPr lang="en-US" sz="3200" dirty="0"/>
              <a:t>Relational databases are widely used for flexibility and multiple perspectives on data, at a performance cost</a:t>
            </a:r>
          </a:p>
          <a:p>
            <a:pPr>
              <a:lnSpc>
                <a:spcPct val="110000"/>
              </a:lnSpc>
            </a:pPr>
            <a:r>
              <a:rPr lang="en-US" sz="3200" dirty="0"/>
              <a:t>Alternative database systems support specialized use cases</a:t>
            </a:r>
          </a:p>
          <a:p>
            <a:pPr>
              <a:lnSpc>
                <a:spcPct val="110000"/>
              </a:lnSpc>
            </a:pPr>
            <a:r>
              <a:rPr lang="en-US" sz="3200" dirty="0"/>
              <a:t>Analytic databases support integrative query and data analysis</a:t>
            </a:r>
            <a:endParaRPr lang="en-US" sz="2800" dirty="0"/>
          </a:p>
        </p:txBody>
      </p:sp>
      <p:pic>
        <p:nvPicPr>
          <p:cNvPr id="5" name="Picture 4">
            <a:extLst>
              <a:ext uri="{FF2B5EF4-FFF2-40B4-BE49-F238E27FC236}">
                <a16:creationId xmlns:a16="http://schemas.microsoft.com/office/drawing/2014/main" id="{95620672-8531-40D9-2655-4707789C093C}"/>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11969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28AC-03B3-3E52-0D10-937D8C75ABD8}"/>
              </a:ext>
            </a:extLst>
          </p:cNvPr>
          <p:cNvSpPr>
            <a:spLocks noGrp="1"/>
          </p:cNvSpPr>
          <p:nvPr>
            <p:ph type="title"/>
          </p:nvPr>
        </p:nvSpPr>
        <p:spPr>
          <a:xfrm>
            <a:off x="1773382" y="365125"/>
            <a:ext cx="9580418" cy="1325563"/>
          </a:xfrm>
        </p:spPr>
        <p:txBody>
          <a:bodyPr/>
          <a:lstStyle/>
          <a:p>
            <a:r>
              <a:rPr lang="en-US" b="1" dirty="0"/>
              <a:t>Review: Data types</a:t>
            </a:r>
          </a:p>
        </p:txBody>
      </p:sp>
      <p:sp>
        <p:nvSpPr>
          <p:cNvPr id="3" name="Content Placeholder 2">
            <a:extLst>
              <a:ext uri="{FF2B5EF4-FFF2-40B4-BE49-F238E27FC236}">
                <a16:creationId xmlns:a16="http://schemas.microsoft.com/office/drawing/2014/main" id="{99E6E499-C319-BD18-4BE2-C5A725C3D0DB}"/>
              </a:ext>
            </a:extLst>
          </p:cNvPr>
          <p:cNvSpPr>
            <a:spLocks noGrp="1"/>
          </p:cNvSpPr>
          <p:nvPr>
            <p:ph idx="1"/>
          </p:nvPr>
        </p:nvSpPr>
        <p:spPr>
          <a:xfrm>
            <a:off x="1772662" y="1825625"/>
            <a:ext cx="10125042" cy="4351338"/>
          </a:xfrm>
        </p:spPr>
        <p:txBody>
          <a:bodyPr>
            <a:normAutofit/>
          </a:bodyPr>
          <a:lstStyle/>
          <a:p>
            <a:r>
              <a:rPr lang="en-US" sz="3200" dirty="0"/>
              <a:t>Basic data types</a:t>
            </a:r>
          </a:p>
          <a:p>
            <a:pPr lvl="1"/>
            <a:r>
              <a:rPr lang="en-US" sz="2800" dirty="0"/>
              <a:t>Boolean		0,1 or T/F</a:t>
            </a:r>
          </a:p>
          <a:p>
            <a:pPr lvl="1"/>
            <a:r>
              <a:rPr lang="en-US" sz="2800" dirty="0"/>
              <a:t>Integer			1, 2, 3…</a:t>
            </a:r>
          </a:p>
          <a:p>
            <a:pPr lvl="1"/>
            <a:r>
              <a:rPr lang="en-US" sz="2800" dirty="0"/>
              <a:t>Floating point		1.2</a:t>
            </a:r>
          </a:p>
          <a:p>
            <a:pPr lvl="1"/>
            <a:r>
              <a:rPr lang="en-US" sz="2800" dirty="0"/>
              <a:t>Character		“A” (ASCII or Unicode standards)</a:t>
            </a:r>
          </a:p>
          <a:p>
            <a:pPr lvl="1"/>
            <a:r>
              <a:rPr lang="en-US" sz="2800" dirty="0"/>
              <a:t>Character string	“Doom tuba of news.”*</a:t>
            </a:r>
          </a:p>
          <a:p>
            <a:r>
              <a:rPr lang="en-US" sz="3200" dirty="0"/>
              <a:t>Complex data type</a:t>
            </a:r>
          </a:p>
          <a:p>
            <a:pPr lvl="1"/>
            <a:r>
              <a:rPr lang="en-US" sz="2800" dirty="0"/>
              <a:t>Data class</a:t>
            </a:r>
          </a:p>
        </p:txBody>
      </p:sp>
      <p:pic>
        <p:nvPicPr>
          <p:cNvPr id="7" name="Picture 6">
            <a:extLst>
              <a:ext uri="{FF2B5EF4-FFF2-40B4-BE49-F238E27FC236}">
                <a16:creationId xmlns:a16="http://schemas.microsoft.com/office/drawing/2014/main" id="{61F4D8AB-3A47-1DE8-34A4-6B6E0C9B6A68}"/>
              </a:ext>
            </a:extLst>
          </p:cNvPr>
          <p:cNvPicPr>
            <a:picLocks noChangeAspect="1"/>
          </p:cNvPicPr>
          <p:nvPr/>
        </p:nvPicPr>
        <p:blipFill>
          <a:blip r:embed="rId2">
            <a:duotone>
              <a:schemeClr val="accent5">
                <a:shade val="45000"/>
                <a:satMod val="135000"/>
              </a:schemeClr>
              <a:prstClr val="white"/>
            </a:duotone>
          </a:blip>
          <a:stretch>
            <a:fillRect/>
          </a:stretch>
        </p:blipFill>
        <p:spPr>
          <a:xfrm>
            <a:off x="838200" y="570706"/>
            <a:ext cx="914400" cy="914400"/>
          </a:xfrm>
          <a:prstGeom prst="rect">
            <a:avLst/>
          </a:prstGeom>
        </p:spPr>
      </p:pic>
      <p:pic>
        <p:nvPicPr>
          <p:cNvPr id="12" name="Picture 11">
            <a:extLst>
              <a:ext uri="{FF2B5EF4-FFF2-40B4-BE49-F238E27FC236}">
                <a16:creationId xmlns:a16="http://schemas.microsoft.com/office/drawing/2014/main" id="{1596D9E7-6817-3E00-8B1C-4AF4932EC515}"/>
              </a:ext>
            </a:extLst>
          </p:cNvPr>
          <p:cNvPicPr>
            <a:picLocks noChangeAspect="1"/>
          </p:cNvPicPr>
          <p:nvPr/>
        </p:nvPicPr>
        <p:blipFill>
          <a:blip r:embed="rId3"/>
          <a:stretch>
            <a:fillRect/>
          </a:stretch>
        </p:blipFill>
        <p:spPr>
          <a:xfrm>
            <a:off x="5513153" y="4737173"/>
            <a:ext cx="1517309" cy="1780309"/>
          </a:xfrm>
          <a:prstGeom prst="rect">
            <a:avLst/>
          </a:prstGeom>
        </p:spPr>
      </p:pic>
      <p:sp>
        <p:nvSpPr>
          <p:cNvPr id="4" name="TextBox 3">
            <a:extLst>
              <a:ext uri="{FF2B5EF4-FFF2-40B4-BE49-F238E27FC236}">
                <a16:creationId xmlns:a16="http://schemas.microsoft.com/office/drawing/2014/main" id="{2E4BE6CD-3C58-4554-8654-6F1BAF1D02B7}"/>
              </a:ext>
            </a:extLst>
          </p:cNvPr>
          <p:cNvSpPr txBox="1"/>
          <p:nvPr/>
        </p:nvSpPr>
        <p:spPr>
          <a:xfrm>
            <a:off x="8973076" y="6492875"/>
            <a:ext cx="3185744" cy="307777"/>
          </a:xfrm>
          <a:prstGeom prst="rect">
            <a:avLst/>
          </a:prstGeom>
          <a:noFill/>
        </p:spPr>
        <p:txBody>
          <a:bodyPr wrap="none" rtlCol="0">
            <a:spAutoFit/>
          </a:bodyPr>
          <a:lstStyle/>
          <a:p>
            <a:r>
              <a:rPr lang="en-US" sz="1400" dirty="0"/>
              <a:t>*Colbert, S. “Meanwhile.” May 16, 2023</a:t>
            </a:r>
          </a:p>
        </p:txBody>
      </p:sp>
    </p:spTree>
    <p:extLst>
      <p:ext uri="{BB962C8B-B14F-4D97-AF65-F5344CB8AC3E}">
        <p14:creationId xmlns:p14="http://schemas.microsoft.com/office/powerpoint/2010/main" val="218593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F333-AFD2-D083-0CAD-46EDDB4E2D8D}"/>
              </a:ext>
            </a:extLst>
          </p:cNvPr>
          <p:cNvSpPr>
            <a:spLocks noGrp="1"/>
          </p:cNvSpPr>
          <p:nvPr>
            <p:ph type="title"/>
          </p:nvPr>
        </p:nvSpPr>
        <p:spPr>
          <a:xfrm>
            <a:off x="2173574" y="365125"/>
            <a:ext cx="9180226" cy="1325563"/>
          </a:xfrm>
        </p:spPr>
        <p:txBody>
          <a:bodyPr/>
          <a:lstStyle/>
          <a:p>
            <a:r>
              <a:rPr lang="en-US" b="1" dirty="0"/>
              <a:t>Readings</a:t>
            </a:r>
          </a:p>
        </p:txBody>
      </p:sp>
      <p:sp>
        <p:nvSpPr>
          <p:cNvPr id="3" name="Content Placeholder 2">
            <a:extLst>
              <a:ext uri="{FF2B5EF4-FFF2-40B4-BE49-F238E27FC236}">
                <a16:creationId xmlns:a16="http://schemas.microsoft.com/office/drawing/2014/main" id="{7A59C42A-B29B-02DC-D67E-F0CE94D77351}"/>
              </a:ext>
            </a:extLst>
          </p:cNvPr>
          <p:cNvSpPr>
            <a:spLocks noGrp="1"/>
          </p:cNvSpPr>
          <p:nvPr>
            <p:ph idx="1"/>
          </p:nvPr>
        </p:nvSpPr>
        <p:spPr>
          <a:xfrm>
            <a:off x="838200" y="1825624"/>
            <a:ext cx="10515600" cy="4667251"/>
          </a:xfrm>
        </p:spPr>
        <p:txBody>
          <a:bodyPr>
            <a:normAutofit/>
          </a:bodyPr>
          <a:lstStyle/>
          <a:p>
            <a:pPr>
              <a:lnSpc>
                <a:spcPct val="110000"/>
              </a:lnSpc>
              <a:spcBef>
                <a:spcPts val="1600"/>
              </a:spcBef>
            </a:pPr>
            <a:r>
              <a:rPr lang="en-US" dirty="0"/>
              <a:t>Harrison J. Management of Pathology Information Systems, Chapter 6. In: </a:t>
            </a:r>
            <a:r>
              <a:rPr lang="en-US" i="1" dirty="0"/>
              <a:t>Laboratory Administration for Pathologists</a:t>
            </a:r>
            <a:r>
              <a:rPr lang="en-US" dirty="0"/>
              <a:t>. 2nd ed. CAP Press; 2019. General characteristics of laboratory information systems p. 96-97, Database applications p. 97-100. </a:t>
            </a:r>
            <a:r>
              <a:rPr lang="en-US" sz="2800" dirty="0"/>
              <a:t>Available for download from the </a:t>
            </a:r>
            <a:r>
              <a:rPr lang="en-US" sz="2800" dirty="0">
                <a:hlinkClick r:id="rId2"/>
              </a:rPr>
              <a:t>Pathology Informatics Essentials for Residents curriculum page</a:t>
            </a:r>
            <a:r>
              <a:rPr lang="en-US" sz="2800" dirty="0"/>
              <a:t>.</a:t>
            </a:r>
            <a:endParaRPr lang="en-US" dirty="0"/>
          </a:p>
        </p:txBody>
      </p:sp>
      <p:pic>
        <p:nvPicPr>
          <p:cNvPr id="4" name="Picture 3" descr="Shape&#10;&#10;Description automatically generated with low confidence">
            <a:extLst>
              <a:ext uri="{FF2B5EF4-FFF2-40B4-BE49-F238E27FC236}">
                <a16:creationId xmlns:a16="http://schemas.microsoft.com/office/drawing/2014/main" id="{2070951B-F1C4-C604-815E-CDCFE046B0B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1474786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82A2-AFFC-A9B2-3FE4-BEE72A2A3308}"/>
              </a:ext>
            </a:extLst>
          </p:cNvPr>
          <p:cNvSpPr>
            <a:spLocks noGrp="1"/>
          </p:cNvSpPr>
          <p:nvPr>
            <p:ph type="title"/>
          </p:nvPr>
        </p:nvSpPr>
        <p:spPr/>
        <p:txBody>
          <a:bodyPr/>
          <a:lstStyle/>
          <a:p>
            <a:r>
              <a:rPr lang="en-US" b="1" dirty="0"/>
              <a:t>Permitted uses</a:t>
            </a:r>
          </a:p>
        </p:txBody>
      </p:sp>
      <p:sp>
        <p:nvSpPr>
          <p:cNvPr id="3" name="Content Placeholder 2">
            <a:extLst>
              <a:ext uri="{FF2B5EF4-FFF2-40B4-BE49-F238E27FC236}">
                <a16:creationId xmlns:a16="http://schemas.microsoft.com/office/drawing/2014/main" id="{EAFBFA64-3749-7EEE-E07D-0EF02EE894DF}"/>
              </a:ext>
            </a:extLst>
          </p:cNvPr>
          <p:cNvSpPr>
            <a:spLocks noGrp="1"/>
          </p:cNvSpPr>
          <p:nvPr>
            <p:ph idx="1"/>
          </p:nvPr>
        </p:nvSpPr>
        <p:spPr>
          <a:xfrm>
            <a:off x="838200" y="1690689"/>
            <a:ext cx="10646044" cy="4997494"/>
          </a:xfrm>
        </p:spPr>
        <p:txBody>
          <a:bodyPr>
            <a:normAutofit lnSpcReduction="10000"/>
          </a:bodyPr>
          <a:lstStyle/>
          <a:p>
            <a:pPr marL="0" indent="0">
              <a:lnSpc>
                <a:spcPct val="100000"/>
              </a:lnSpc>
              <a:buNone/>
            </a:pPr>
            <a:r>
              <a:rPr lang="en-US" sz="1800" dirty="0"/>
              <a:t>© 2024 James H. Harrison, Jr. except as noted below. The original material in this slide set is made available under a </a:t>
            </a:r>
            <a:r>
              <a:rPr lang="en-US" sz="1800" dirty="0">
                <a:hlinkClick r:id="rId3"/>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The cover image is a composite of two </a:t>
            </a:r>
            <a:r>
              <a:rPr lang="en-US" sz="1800" dirty="0">
                <a:hlinkClick r:id="rId4"/>
              </a:rPr>
              <a:t>laboratory images from Pixabay</a:t>
            </a:r>
            <a:r>
              <a:rPr lang="en-US" sz="1800" dirty="0"/>
              <a:t> available for use without attribution.</a:t>
            </a:r>
          </a:p>
          <a:p>
            <a:pPr marL="0" indent="0">
              <a:lnSpc>
                <a:spcPct val="100000"/>
              </a:lnSpc>
              <a:buNone/>
            </a:pPr>
            <a:endParaRPr lang="en-US" sz="1800" dirty="0"/>
          </a:p>
          <a:p>
            <a:pPr>
              <a:lnSpc>
                <a:spcPct val="100000"/>
              </a:lnSpc>
              <a:spcBef>
                <a:spcPts val="400"/>
              </a:spcBef>
            </a:pPr>
            <a:r>
              <a:rPr lang="en-US" sz="1800" dirty="0">
                <a:hlinkClick r:id="rId5"/>
              </a:rPr>
              <a:t>Agenda</a:t>
            </a:r>
            <a:r>
              <a:rPr lang="en-US" sz="1800" dirty="0"/>
              <a:t>, </a:t>
            </a:r>
            <a:r>
              <a:rPr lang="en-US" sz="1800" dirty="0">
                <a:hlinkClick r:id="rId6"/>
              </a:rPr>
              <a:t>database</a:t>
            </a:r>
            <a:r>
              <a:rPr lang="en-US" sz="1800" dirty="0"/>
              <a:t>, </a:t>
            </a:r>
            <a:r>
              <a:rPr lang="en-US" sz="1800" dirty="0">
                <a:hlinkClick r:id="rId7"/>
              </a:rPr>
              <a:t>list</a:t>
            </a:r>
            <a:r>
              <a:rPr lang="en-US" sz="1800" dirty="0"/>
              <a:t>, </a:t>
            </a:r>
            <a:r>
              <a:rPr lang="en-US" sz="1800" dirty="0">
                <a:hlinkClick r:id="rId8"/>
              </a:rPr>
              <a:t>printing</a:t>
            </a:r>
            <a:r>
              <a:rPr lang="en-US" sz="1800" dirty="0"/>
              <a:t>, </a:t>
            </a:r>
            <a:r>
              <a:rPr lang="en-US" sz="1800" dirty="0">
                <a:hlinkClick r:id="rId9"/>
              </a:rPr>
              <a:t>close</a:t>
            </a:r>
            <a:r>
              <a:rPr lang="en-US" sz="1800" dirty="0"/>
              <a:t>, and </a:t>
            </a:r>
            <a:r>
              <a:rPr lang="en-US" sz="1800" dirty="0">
                <a:hlinkClick r:id="rId10"/>
              </a:rPr>
              <a:t>correct</a:t>
            </a:r>
            <a:r>
              <a:rPr lang="en-US" sz="1800" dirty="0"/>
              <a:t> icons created by </a:t>
            </a:r>
            <a:r>
              <a:rPr lang="en-US" sz="1800" dirty="0">
                <a:hlinkClick r:id="rId11"/>
              </a:rPr>
              <a:t>Freepik</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13"/>
              </a:rPr>
              <a:t>Repeat icon</a:t>
            </a:r>
            <a:r>
              <a:rPr lang="en-US" sz="1800" dirty="0"/>
              <a:t> created by </a:t>
            </a:r>
            <a:r>
              <a:rPr lang="en-US" sz="1800" dirty="0">
                <a:hlinkClick r:id="rId14"/>
              </a:rPr>
              <a:t>Grand Iconic</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15"/>
              </a:rPr>
              <a:t>Block icon</a:t>
            </a:r>
            <a:r>
              <a:rPr lang="en-US" sz="1800" dirty="0"/>
              <a:t> created by </a:t>
            </a:r>
            <a:r>
              <a:rPr lang="en-US" sz="1800" dirty="0" err="1">
                <a:hlinkClick r:id="rId16"/>
              </a:rPr>
              <a:t>Smashicons</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6"/>
              </a:rPr>
              <a:t>Database icon with clock</a:t>
            </a:r>
            <a:r>
              <a:rPr lang="en-US" sz="1800" dirty="0"/>
              <a:t> created by </a:t>
            </a:r>
            <a:r>
              <a:rPr lang="en-US" sz="1800" dirty="0">
                <a:hlinkClick r:id="rId17"/>
              </a:rPr>
              <a:t>Icongeek26</a:t>
            </a:r>
            <a:r>
              <a:rPr lang="en-US" sz="1800" dirty="0"/>
              <a:t> – </a:t>
            </a:r>
            <a:r>
              <a:rPr lang="en-US" sz="1800" dirty="0">
                <a:hlinkClick r:id="rId12"/>
              </a:rPr>
              <a:t>Flaticon</a:t>
            </a:r>
            <a:endParaRPr lang="en-US" sz="1800" dirty="0"/>
          </a:p>
          <a:p>
            <a:pPr>
              <a:lnSpc>
                <a:spcPct val="100000"/>
              </a:lnSpc>
              <a:spcBef>
                <a:spcPts val="400"/>
              </a:spcBef>
            </a:pPr>
            <a:r>
              <a:rPr lang="en-US" sz="1800" dirty="0"/>
              <a:t>Server icons created by </a:t>
            </a:r>
            <a:r>
              <a:rPr lang="en-US" sz="1800" dirty="0">
                <a:hlinkClick r:id="rId18"/>
              </a:rPr>
              <a:t>Sumitsaengtong</a:t>
            </a:r>
            <a:r>
              <a:rPr lang="en-US" sz="1800" dirty="0"/>
              <a:t> and </a:t>
            </a:r>
            <a:r>
              <a:rPr lang="en-US" sz="1800" dirty="0">
                <a:hlinkClick r:id="rId19"/>
              </a:rPr>
              <a:t>Vector Squad</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20"/>
              </a:rPr>
              <a:t>Workstation icon</a:t>
            </a:r>
            <a:r>
              <a:rPr lang="en-US" sz="1800" dirty="0"/>
              <a:t> created by </a:t>
            </a:r>
            <a:r>
              <a:rPr lang="en-US" sz="1800" dirty="0">
                <a:hlinkClick r:id="rId21"/>
              </a:rPr>
              <a:t>Muhammad Ali</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22"/>
              </a:rPr>
              <a:t>Gaming icon (key)</a:t>
            </a:r>
            <a:r>
              <a:rPr lang="en-US" sz="1800" dirty="0"/>
              <a:t> created by </a:t>
            </a:r>
            <a:r>
              <a:rPr lang="en-US" sz="1800" dirty="0">
                <a:hlinkClick r:id="rId23"/>
              </a:rPr>
              <a:t>juicy_fish</a:t>
            </a:r>
            <a:r>
              <a:rPr lang="en-US" sz="1800" dirty="0"/>
              <a:t> – </a:t>
            </a:r>
            <a:r>
              <a:rPr lang="en-US" sz="1800" dirty="0">
                <a:hlinkClick r:id="rId12"/>
              </a:rPr>
              <a:t>Flaticon</a:t>
            </a:r>
            <a:endParaRPr lang="en-US" sz="1800" dirty="0"/>
          </a:p>
          <a:p>
            <a:pPr>
              <a:lnSpc>
                <a:spcPct val="100000"/>
              </a:lnSpc>
              <a:spcBef>
                <a:spcPts val="400"/>
              </a:spcBef>
            </a:pPr>
            <a:r>
              <a:rPr lang="en-US" sz="1800" dirty="0">
                <a:hlinkClick r:id="rId24"/>
              </a:rPr>
              <a:t>Book icon</a:t>
            </a:r>
            <a:r>
              <a:rPr lang="en-US" sz="1800" dirty="0"/>
              <a:t> created by </a:t>
            </a:r>
            <a:r>
              <a:rPr lang="en-US" sz="1800" dirty="0">
                <a:hlinkClick r:id="rId25"/>
              </a:rPr>
              <a:t>Good Ware</a:t>
            </a:r>
            <a:r>
              <a:rPr lang="en-US" sz="1800" dirty="0"/>
              <a:t> – </a:t>
            </a:r>
            <a:r>
              <a:rPr lang="en-US" sz="1800" dirty="0">
                <a:hlinkClick r:id="rId12"/>
              </a:rPr>
              <a:t>Flaticon</a:t>
            </a:r>
            <a:endParaRPr lang="en-US" sz="1800" dirty="0">
              <a:hlinkClick r:id="rId26"/>
            </a:endParaRPr>
          </a:p>
        </p:txBody>
      </p:sp>
      <p:pic>
        <p:nvPicPr>
          <p:cNvPr id="4" name="Picture 3">
            <a:extLst>
              <a:ext uri="{FF2B5EF4-FFF2-40B4-BE49-F238E27FC236}">
                <a16:creationId xmlns:a16="http://schemas.microsoft.com/office/drawing/2014/main" id="{0C8A038B-6923-F6EA-BA40-9A74F7D2CFDA}"/>
              </a:ext>
            </a:extLst>
          </p:cNvPr>
          <p:cNvPicPr>
            <a:picLocks noChangeAspect="1"/>
          </p:cNvPicPr>
          <p:nvPr/>
        </p:nvPicPr>
        <p:blipFill>
          <a:blip r:embed="rId27"/>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2006932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CFBF8E20-614E-C2C4-FA23-2029A4809CB5}"/>
              </a:ext>
            </a:extLst>
          </p:cNvPr>
          <p:cNvGrpSpPr/>
          <p:nvPr/>
        </p:nvGrpSpPr>
        <p:grpSpPr>
          <a:xfrm>
            <a:off x="1073001" y="696426"/>
            <a:ext cx="3811897" cy="2341830"/>
            <a:chOff x="841333" y="1064903"/>
            <a:chExt cx="3811897" cy="2341830"/>
          </a:xfrm>
        </p:grpSpPr>
        <p:pic>
          <p:nvPicPr>
            <p:cNvPr id="7" name="Picture 6">
              <a:extLst>
                <a:ext uri="{FF2B5EF4-FFF2-40B4-BE49-F238E27FC236}">
                  <a16:creationId xmlns:a16="http://schemas.microsoft.com/office/drawing/2014/main" id="{CDD42FA1-F25B-2C69-12BB-C193961720E0}"/>
                </a:ext>
              </a:extLst>
            </p:cNvPr>
            <p:cNvPicPr>
              <a:picLocks noChangeAspect="1"/>
            </p:cNvPicPr>
            <p:nvPr/>
          </p:nvPicPr>
          <p:blipFill>
            <a:blip r:embed="rId3">
              <a:duotone>
                <a:schemeClr val="accent5">
                  <a:shade val="45000"/>
                  <a:satMod val="135000"/>
                </a:schemeClr>
                <a:prstClr val="white"/>
              </a:duotone>
            </a:blip>
            <a:stretch>
              <a:fillRect/>
            </a:stretch>
          </p:blipFill>
          <p:spPr>
            <a:xfrm>
              <a:off x="3577524" y="1317955"/>
              <a:ext cx="1075706" cy="1075706"/>
            </a:xfrm>
            <a:prstGeom prst="rect">
              <a:avLst/>
            </a:prstGeom>
          </p:spPr>
        </p:pic>
        <p:pic>
          <p:nvPicPr>
            <p:cNvPr id="9" name="Picture 8">
              <a:extLst>
                <a:ext uri="{FF2B5EF4-FFF2-40B4-BE49-F238E27FC236}">
                  <a16:creationId xmlns:a16="http://schemas.microsoft.com/office/drawing/2014/main" id="{EAD024D3-1282-970C-9723-D7D7FFCFED02}"/>
                </a:ext>
              </a:extLst>
            </p:cNvPr>
            <p:cNvPicPr>
              <a:picLocks noChangeAspect="1"/>
            </p:cNvPicPr>
            <p:nvPr/>
          </p:nvPicPr>
          <p:blipFill>
            <a:blip r:embed="rId4">
              <a:duotone>
                <a:schemeClr val="accent5">
                  <a:shade val="45000"/>
                  <a:satMod val="135000"/>
                </a:schemeClr>
                <a:prstClr val="white"/>
              </a:duotone>
            </a:blip>
            <a:stretch>
              <a:fillRect/>
            </a:stretch>
          </p:blipFill>
          <p:spPr>
            <a:xfrm>
              <a:off x="841333" y="1064903"/>
              <a:ext cx="764392" cy="764392"/>
            </a:xfrm>
            <a:prstGeom prst="rect">
              <a:avLst/>
            </a:prstGeom>
          </p:spPr>
        </p:pic>
        <p:pic>
          <p:nvPicPr>
            <p:cNvPr id="10" name="Picture 9">
              <a:extLst>
                <a:ext uri="{FF2B5EF4-FFF2-40B4-BE49-F238E27FC236}">
                  <a16:creationId xmlns:a16="http://schemas.microsoft.com/office/drawing/2014/main" id="{502B9A09-0E4A-15C7-6F6C-ED26C6AE975A}"/>
                </a:ext>
              </a:extLst>
            </p:cNvPr>
            <p:cNvPicPr>
              <a:picLocks noChangeAspect="1"/>
            </p:cNvPicPr>
            <p:nvPr/>
          </p:nvPicPr>
          <p:blipFill>
            <a:blip r:embed="rId4">
              <a:duotone>
                <a:schemeClr val="accent5">
                  <a:shade val="45000"/>
                  <a:satMod val="135000"/>
                </a:schemeClr>
                <a:prstClr val="white"/>
              </a:duotone>
            </a:blip>
            <a:stretch>
              <a:fillRect/>
            </a:stretch>
          </p:blipFill>
          <p:spPr>
            <a:xfrm>
              <a:off x="1468746" y="1602756"/>
              <a:ext cx="764392" cy="764392"/>
            </a:xfrm>
            <a:prstGeom prst="rect">
              <a:avLst/>
            </a:prstGeom>
          </p:spPr>
        </p:pic>
        <p:pic>
          <p:nvPicPr>
            <p:cNvPr id="11" name="Picture 10">
              <a:extLst>
                <a:ext uri="{FF2B5EF4-FFF2-40B4-BE49-F238E27FC236}">
                  <a16:creationId xmlns:a16="http://schemas.microsoft.com/office/drawing/2014/main" id="{FFEED222-8A51-3968-16DD-36A3ABC2FDEF}"/>
                </a:ext>
              </a:extLst>
            </p:cNvPr>
            <p:cNvPicPr>
              <a:picLocks noChangeAspect="1"/>
            </p:cNvPicPr>
            <p:nvPr/>
          </p:nvPicPr>
          <p:blipFill>
            <a:blip r:embed="rId4">
              <a:duotone>
                <a:schemeClr val="accent5">
                  <a:shade val="45000"/>
                  <a:satMod val="135000"/>
                </a:schemeClr>
                <a:prstClr val="white"/>
              </a:duotone>
            </a:blip>
            <a:stretch>
              <a:fillRect/>
            </a:stretch>
          </p:blipFill>
          <p:spPr>
            <a:xfrm>
              <a:off x="2096159" y="2140609"/>
              <a:ext cx="764392" cy="764392"/>
            </a:xfrm>
            <a:prstGeom prst="rect">
              <a:avLst/>
            </a:prstGeom>
          </p:spPr>
        </p:pic>
        <p:cxnSp>
          <p:nvCxnSpPr>
            <p:cNvPr id="13" name="Straight Arrow Connector 12">
              <a:extLst>
                <a:ext uri="{FF2B5EF4-FFF2-40B4-BE49-F238E27FC236}">
                  <a16:creationId xmlns:a16="http://schemas.microsoft.com/office/drawing/2014/main" id="{E8BF9828-D47D-9602-A48F-27C5321543D0}"/>
                </a:ext>
              </a:extLst>
            </p:cNvPr>
            <p:cNvCxnSpPr>
              <a:cxnSpLocks/>
            </p:cNvCxnSpPr>
            <p:nvPr/>
          </p:nvCxnSpPr>
          <p:spPr>
            <a:xfrm>
              <a:off x="1605725" y="1287772"/>
              <a:ext cx="1882239" cy="415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C82BB78-45BB-7E7E-3B78-1736C8C5EDF6}"/>
                </a:ext>
              </a:extLst>
            </p:cNvPr>
            <p:cNvCxnSpPr>
              <a:cxnSpLocks/>
            </p:cNvCxnSpPr>
            <p:nvPr/>
          </p:nvCxnSpPr>
          <p:spPr>
            <a:xfrm>
              <a:off x="2233138" y="1855808"/>
              <a:ext cx="12548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46C2BAB-004B-E1A0-42AB-17E4EB02243F}"/>
                </a:ext>
              </a:extLst>
            </p:cNvPr>
            <p:cNvCxnSpPr>
              <a:cxnSpLocks/>
            </p:cNvCxnSpPr>
            <p:nvPr/>
          </p:nvCxnSpPr>
          <p:spPr>
            <a:xfrm flipV="1">
              <a:off x="2860551" y="2008209"/>
              <a:ext cx="627413" cy="358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3630C29-53DE-D2A7-955C-15348B023FE2}"/>
                </a:ext>
              </a:extLst>
            </p:cNvPr>
            <p:cNvSpPr txBox="1"/>
            <p:nvPr/>
          </p:nvSpPr>
          <p:spPr>
            <a:xfrm>
              <a:off x="1402710" y="3037401"/>
              <a:ext cx="896464" cy="369332"/>
            </a:xfrm>
            <a:prstGeom prst="rect">
              <a:avLst/>
            </a:prstGeom>
            <a:noFill/>
          </p:spPr>
          <p:txBody>
            <a:bodyPr wrap="none" rtlCol="0">
              <a:spAutoFit/>
            </a:bodyPr>
            <a:lstStyle/>
            <a:p>
              <a:pPr algn="ctr"/>
              <a:r>
                <a:rPr lang="en-US" dirty="0">
                  <a:solidFill>
                    <a:schemeClr val="bg2">
                      <a:lumMod val="50000"/>
                    </a:schemeClr>
                  </a:solidFill>
                </a:rPr>
                <a:t>Indexes</a:t>
              </a:r>
            </a:p>
          </p:txBody>
        </p:sp>
        <p:sp>
          <p:nvSpPr>
            <p:cNvPr id="25" name="TextBox 24">
              <a:extLst>
                <a:ext uri="{FF2B5EF4-FFF2-40B4-BE49-F238E27FC236}">
                  <a16:creationId xmlns:a16="http://schemas.microsoft.com/office/drawing/2014/main" id="{1B53B898-D34A-BD31-3DC8-021FDF10126C}"/>
                </a:ext>
              </a:extLst>
            </p:cNvPr>
            <p:cNvSpPr txBox="1"/>
            <p:nvPr/>
          </p:nvSpPr>
          <p:spPr>
            <a:xfrm>
              <a:off x="3651694" y="3032450"/>
              <a:ext cx="927370" cy="369332"/>
            </a:xfrm>
            <a:prstGeom prst="rect">
              <a:avLst/>
            </a:prstGeom>
            <a:noFill/>
          </p:spPr>
          <p:txBody>
            <a:bodyPr wrap="none" rtlCol="0">
              <a:spAutoFit/>
            </a:bodyPr>
            <a:lstStyle/>
            <a:p>
              <a:pPr algn="ctr"/>
              <a:r>
                <a:rPr lang="en-US" dirty="0">
                  <a:solidFill>
                    <a:schemeClr val="bg2">
                      <a:lumMod val="50000"/>
                    </a:schemeClr>
                  </a:solidFill>
                </a:rPr>
                <a:t>Records</a:t>
              </a:r>
            </a:p>
          </p:txBody>
        </p:sp>
      </p:grpSp>
      <p:grpSp>
        <p:nvGrpSpPr>
          <p:cNvPr id="93" name="Group 92">
            <a:extLst>
              <a:ext uri="{FF2B5EF4-FFF2-40B4-BE49-F238E27FC236}">
                <a16:creationId xmlns:a16="http://schemas.microsoft.com/office/drawing/2014/main" id="{C9CDE80B-D80A-22F4-5A3A-7B0D0A0039BC}"/>
              </a:ext>
            </a:extLst>
          </p:cNvPr>
          <p:cNvGrpSpPr/>
          <p:nvPr/>
        </p:nvGrpSpPr>
        <p:grpSpPr>
          <a:xfrm>
            <a:off x="2428831" y="3675122"/>
            <a:ext cx="3344884" cy="2670239"/>
            <a:chOff x="6095999" y="1661287"/>
            <a:chExt cx="3344884" cy="2670239"/>
          </a:xfrm>
        </p:grpSpPr>
        <p:sp>
          <p:nvSpPr>
            <p:cNvPr id="27" name="TextBox 26">
              <a:extLst>
                <a:ext uri="{FF2B5EF4-FFF2-40B4-BE49-F238E27FC236}">
                  <a16:creationId xmlns:a16="http://schemas.microsoft.com/office/drawing/2014/main" id="{BDF410FF-F5F2-A996-90DF-C43CDB090216}"/>
                </a:ext>
              </a:extLst>
            </p:cNvPr>
            <p:cNvSpPr txBox="1"/>
            <p:nvPr/>
          </p:nvSpPr>
          <p:spPr>
            <a:xfrm>
              <a:off x="6187044" y="1703408"/>
              <a:ext cx="340158" cy="461665"/>
            </a:xfrm>
            <a:prstGeom prst="rect">
              <a:avLst/>
            </a:prstGeom>
            <a:noFill/>
          </p:spPr>
          <p:txBody>
            <a:bodyPr wrap="none" rtlCol="0">
              <a:spAutoFit/>
            </a:bodyPr>
            <a:lstStyle/>
            <a:p>
              <a:r>
                <a:rPr lang="en-US" sz="2400" dirty="0"/>
                <a:t>2</a:t>
              </a:r>
            </a:p>
          </p:txBody>
        </p:sp>
        <p:sp>
          <p:nvSpPr>
            <p:cNvPr id="28" name="TextBox 27">
              <a:extLst>
                <a:ext uri="{FF2B5EF4-FFF2-40B4-BE49-F238E27FC236}">
                  <a16:creationId xmlns:a16="http://schemas.microsoft.com/office/drawing/2014/main" id="{96CD78E9-4E66-584B-8219-408970CDCBE3}"/>
                </a:ext>
              </a:extLst>
            </p:cNvPr>
            <p:cNvSpPr txBox="1"/>
            <p:nvPr/>
          </p:nvSpPr>
          <p:spPr>
            <a:xfrm>
              <a:off x="6648202" y="1703408"/>
              <a:ext cx="340158" cy="461665"/>
            </a:xfrm>
            <a:prstGeom prst="rect">
              <a:avLst/>
            </a:prstGeom>
            <a:noFill/>
          </p:spPr>
          <p:txBody>
            <a:bodyPr wrap="none" rtlCol="0">
              <a:spAutoFit/>
            </a:bodyPr>
            <a:lstStyle/>
            <a:p>
              <a:r>
                <a:rPr lang="en-US" sz="2400" dirty="0"/>
                <a:t>6</a:t>
              </a:r>
            </a:p>
          </p:txBody>
        </p:sp>
        <p:sp>
          <p:nvSpPr>
            <p:cNvPr id="29" name="TextBox 28">
              <a:extLst>
                <a:ext uri="{FF2B5EF4-FFF2-40B4-BE49-F238E27FC236}">
                  <a16:creationId xmlns:a16="http://schemas.microsoft.com/office/drawing/2014/main" id="{2F20A983-8C79-0713-EA22-009D5B3A2C30}"/>
                </a:ext>
              </a:extLst>
            </p:cNvPr>
            <p:cNvSpPr txBox="1"/>
            <p:nvPr/>
          </p:nvSpPr>
          <p:spPr>
            <a:xfrm>
              <a:off x="8492834" y="2443336"/>
              <a:ext cx="340158" cy="461665"/>
            </a:xfrm>
            <a:prstGeom prst="rect">
              <a:avLst/>
            </a:prstGeom>
            <a:noFill/>
          </p:spPr>
          <p:txBody>
            <a:bodyPr wrap="none" rtlCol="0">
              <a:spAutoFit/>
            </a:bodyPr>
            <a:lstStyle/>
            <a:p>
              <a:r>
                <a:rPr lang="en-US" sz="2400" dirty="0"/>
                <a:t>8</a:t>
              </a:r>
            </a:p>
          </p:txBody>
        </p:sp>
        <p:sp>
          <p:nvSpPr>
            <p:cNvPr id="31" name="TextBox 30">
              <a:extLst>
                <a:ext uri="{FF2B5EF4-FFF2-40B4-BE49-F238E27FC236}">
                  <a16:creationId xmlns:a16="http://schemas.microsoft.com/office/drawing/2014/main" id="{49313E5B-3E00-8340-6FFF-6149C8D627AB}"/>
                </a:ext>
              </a:extLst>
            </p:cNvPr>
            <p:cNvSpPr txBox="1"/>
            <p:nvPr/>
          </p:nvSpPr>
          <p:spPr>
            <a:xfrm>
              <a:off x="7570518" y="1703408"/>
              <a:ext cx="340158" cy="461665"/>
            </a:xfrm>
            <a:prstGeom prst="rect">
              <a:avLst/>
            </a:prstGeom>
            <a:noFill/>
          </p:spPr>
          <p:txBody>
            <a:bodyPr wrap="none" rtlCol="0">
              <a:spAutoFit/>
            </a:bodyPr>
            <a:lstStyle/>
            <a:p>
              <a:r>
                <a:rPr lang="en-US" sz="2400" dirty="0"/>
                <a:t>4</a:t>
              </a:r>
            </a:p>
          </p:txBody>
        </p:sp>
        <p:sp>
          <p:nvSpPr>
            <p:cNvPr id="32" name="TextBox 31">
              <a:extLst>
                <a:ext uri="{FF2B5EF4-FFF2-40B4-BE49-F238E27FC236}">
                  <a16:creationId xmlns:a16="http://schemas.microsoft.com/office/drawing/2014/main" id="{6C3571DC-2311-17A4-44FF-1447DD0E626C}"/>
                </a:ext>
              </a:extLst>
            </p:cNvPr>
            <p:cNvSpPr txBox="1"/>
            <p:nvPr/>
          </p:nvSpPr>
          <p:spPr>
            <a:xfrm>
              <a:off x="8031676" y="1703408"/>
              <a:ext cx="340158" cy="461665"/>
            </a:xfrm>
            <a:prstGeom prst="rect">
              <a:avLst/>
            </a:prstGeom>
            <a:noFill/>
          </p:spPr>
          <p:txBody>
            <a:bodyPr wrap="none" rtlCol="0">
              <a:spAutoFit/>
            </a:bodyPr>
            <a:lstStyle/>
            <a:p>
              <a:r>
                <a:rPr lang="en-US" sz="2400" dirty="0"/>
                <a:t>3</a:t>
              </a:r>
            </a:p>
          </p:txBody>
        </p:sp>
        <p:sp>
          <p:nvSpPr>
            <p:cNvPr id="33" name="TextBox 32">
              <a:extLst>
                <a:ext uri="{FF2B5EF4-FFF2-40B4-BE49-F238E27FC236}">
                  <a16:creationId xmlns:a16="http://schemas.microsoft.com/office/drawing/2014/main" id="{543D36D1-7A65-B41D-C152-46D2E3C8B10E}"/>
                </a:ext>
              </a:extLst>
            </p:cNvPr>
            <p:cNvSpPr txBox="1"/>
            <p:nvPr/>
          </p:nvSpPr>
          <p:spPr>
            <a:xfrm>
              <a:off x="8492834" y="1703408"/>
              <a:ext cx="340158" cy="461665"/>
            </a:xfrm>
            <a:prstGeom prst="rect">
              <a:avLst/>
            </a:prstGeom>
            <a:noFill/>
          </p:spPr>
          <p:txBody>
            <a:bodyPr wrap="none" rtlCol="0">
              <a:spAutoFit/>
            </a:bodyPr>
            <a:lstStyle/>
            <a:p>
              <a:r>
                <a:rPr lang="en-US" sz="2400" dirty="0"/>
                <a:t>9</a:t>
              </a:r>
            </a:p>
          </p:txBody>
        </p:sp>
        <p:sp>
          <p:nvSpPr>
            <p:cNvPr id="34" name="TextBox 33">
              <a:extLst>
                <a:ext uri="{FF2B5EF4-FFF2-40B4-BE49-F238E27FC236}">
                  <a16:creationId xmlns:a16="http://schemas.microsoft.com/office/drawing/2014/main" id="{136A8924-E9D2-44C8-6BA4-F4A29BC2E5FE}"/>
                </a:ext>
              </a:extLst>
            </p:cNvPr>
            <p:cNvSpPr txBox="1"/>
            <p:nvPr/>
          </p:nvSpPr>
          <p:spPr>
            <a:xfrm>
              <a:off x="8945478" y="1703408"/>
              <a:ext cx="340158" cy="461665"/>
            </a:xfrm>
            <a:prstGeom prst="rect">
              <a:avLst/>
            </a:prstGeom>
            <a:noFill/>
          </p:spPr>
          <p:txBody>
            <a:bodyPr wrap="none" rtlCol="0">
              <a:spAutoFit/>
            </a:bodyPr>
            <a:lstStyle/>
            <a:p>
              <a:r>
                <a:rPr lang="en-US" sz="2400" dirty="0"/>
                <a:t>7</a:t>
              </a:r>
            </a:p>
          </p:txBody>
        </p:sp>
        <p:sp>
          <p:nvSpPr>
            <p:cNvPr id="35" name="TextBox 34">
              <a:extLst>
                <a:ext uri="{FF2B5EF4-FFF2-40B4-BE49-F238E27FC236}">
                  <a16:creationId xmlns:a16="http://schemas.microsoft.com/office/drawing/2014/main" id="{2CACF6A0-808A-26CC-573C-5A3FDFB0AB80}"/>
                </a:ext>
              </a:extLst>
            </p:cNvPr>
            <p:cNvSpPr txBox="1"/>
            <p:nvPr/>
          </p:nvSpPr>
          <p:spPr>
            <a:xfrm>
              <a:off x="8031676" y="2443336"/>
              <a:ext cx="340158" cy="461665"/>
            </a:xfrm>
            <a:prstGeom prst="rect">
              <a:avLst/>
            </a:prstGeom>
            <a:noFill/>
          </p:spPr>
          <p:txBody>
            <a:bodyPr wrap="none" rtlCol="0">
              <a:spAutoFit/>
            </a:bodyPr>
            <a:lstStyle/>
            <a:p>
              <a:r>
                <a:rPr lang="en-US" sz="2400" dirty="0"/>
                <a:t>7</a:t>
              </a:r>
            </a:p>
          </p:txBody>
        </p:sp>
        <p:sp>
          <p:nvSpPr>
            <p:cNvPr id="36" name="TextBox 35">
              <a:extLst>
                <a:ext uri="{FF2B5EF4-FFF2-40B4-BE49-F238E27FC236}">
                  <a16:creationId xmlns:a16="http://schemas.microsoft.com/office/drawing/2014/main" id="{17423755-F57D-77A0-D1DB-41ABAF9D8420}"/>
                </a:ext>
              </a:extLst>
            </p:cNvPr>
            <p:cNvSpPr txBox="1"/>
            <p:nvPr/>
          </p:nvSpPr>
          <p:spPr>
            <a:xfrm>
              <a:off x="6187044" y="2443336"/>
              <a:ext cx="340158" cy="461665"/>
            </a:xfrm>
            <a:prstGeom prst="rect">
              <a:avLst/>
            </a:prstGeom>
            <a:noFill/>
          </p:spPr>
          <p:txBody>
            <a:bodyPr wrap="none" rtlCol="0">
              <a:spAutoFit/>
            </a:bodyPr>
            <a:lstStyle/>
            <a:p>
              <a:r>
                <a:rPr lang="en-US" sz="2400" dirty="0"/>
                <a:t>2</a:t>
              </a:r>
            </a:p>
          </p:txBody>
        </p:sp>
        <p:sp>
          <p:nvSpPr>
            <p:cNvPr id="37" name="TextBox 36">
              <a:extLst>
                <a:ext uri="{FF2B5EF4-FFF2-40B4-BE49-F238E27FC236}">
                  <a16:creationId xmlns:a16="http://schemas.microsoft.com/office/drawing/2014/main" id="{6155D6DC-0D77-3A7A-3D39-E29B96C22AC9}"/>
                </a:ext>
              </a:extLst>
            </p:cNvPr>
            <p:cNvSpPr txBox="1"/>
            <p:nvPr/>
          </p:nvSpPr>
          <p:spPr>
            <a:xfrm>
              <a:off x="6648202" y="2443336"/>
              <a:ext cx="340158" cy="461665"/>
            </a:xfrm>
            <a:prstGeom prst="rect">
              <a:avLst/>
            </a:prstGeom>
            <a:noFill/>
          </p:spPr>
          <p:txBody>
            <a:bodyPr wrap="none" rtlCol="0">
              <a:spAutoFit/>
            </a:bodyPr>
            <a:lstStyle/>
            <a:p>
              <a:r>
                <a:rPr lang="en-US" sz="2400" dirty="0"/>
                <a:t>6</a:t>
              </a:r>
            </a:p>
          </p:txBody>
        </p:sp>
        <p:sp>
          <p:nvSpPr>
            <p:cNvPr id="38" name="TextBox 37">
              <a:extLst>
                <a:ext uri="{FF2B5EF4-FFF2-40B4-BE49-F238E27FC236}">
                  <a16:creationId xmlns:a16="http://schemas.microsoft.com/office/drawing/2014/main" id="{57EAA7BA-509F-E6F0-7D60-648FC99E7D73}"/>
                </a:ext>
              </a:extLst>
            </p:cNvPr>
            <p:cNvSpPr txBox="1"/>
            <p:nvPr/>
          </p:nvSpPr>
          <p:spPr>
            <a:xfrm>
              <a:off x="7109360" y="2443336"/>
              <a:ext cx="340158" cy="461665"/>
            </a:xfrm>
            <a:prstGeom prst="rect">
              <a:avLst/>
            </a:prstGeom>
            <a:noFill/>
          </p:spPr>
          <p:txBody>
            <a:bodyPr wrap="none" rtlCol="0">
              <a:spAutoFit/>
            </a:bodyPr>
            <a:lstStyle/>
            <a:p>
              <a:r>
                <a:rPr lang="en-US" sz="2400" dirty="0"/>
                <a:t>4</a:t>
              </a:r>
            </a:p>
          </p:txBody>
        </p:sp>
        <p:sp>
          <p:nvSpPr>
            <p:cNvPr id="39" name="TextBox 38">
              <a:extLst>
                <a:ext uri="{FF2B5EF4-FFF2-40B4-BE49-F238E27FC236}">
                  <a16:creationId xmlns:a16="http://schemas.microsoft.com/office/drawing/2014/main" id="{22B4564B-563C-4745-2C3B-483E29F0B92F}"/>
                </a:ext>
              </a:extLst>
            </p:cNvPr>
            <p:cNvSpPr txBox="1"/>
            <p:nvPr/>
          </p:nvSpPr>
          <p:spPr>
            <a:xfrm>
              <a:off x="7570518" y="2443336"/>
              <a:ext cx="340158" cy="461665"/>
            </a:xfrm>
            <a:prstGeom prst="rect">
              <a:avLst/>
            </a:prstGeom>
            <a:noFill/>
          </p:spPr>
          <p:txBody>
            <a:bodyPr wrap="none" rtlCol="0">
              <a:spAutoFit/>
            </a:bodyPr>
            <a:lstStyle/>
            <a:p>
              <a:r>
                <a:rPr lang="en-US" sz="2400" dirty="0"/>
                <a:t>3</a:t>
              </a:r>
            </a:p>
          </p:txBody>
        </p:sp>
        <p:sp>
          <p:nvSpPr>
            <p:cNvPr id="40" name="TextBox 39">
              <a:extLst>
                <a:ext uri="{FF2B5EF4-FFF2-40B4-BE49-F238E27FC236}">
                  <a16:creationId xmlns:a16="http://schemas.microsoft.com/office/drawing/2014/main" id="{5B888DA2-968C-F78F-C33C-179DFF321ED5}"/>
                </a:ext>
              </a:extLst>
            </p:cNvPr>
            <p:cNvSpPr txBox="1"/>
            <p:nvPr/>
          </p:nvSpPr>
          <p:spPr>
            <a:xfrm>
              <a:off x="7109360" y="1703408"/>
              <a:ext cx="340158" cy="461665"/>
            </a:xfrm>
            <a:prstGeom prst="rect">
              <a:avLst/>
            </a:prstGeom>
            <a:noFill/>
          </p:spPr>
          <p:txBody>
            <a:bodyPr wrap="none" rtlCol="0">
              <a:spAutoFit/>
            </a:bodyPr>
            <a:lstStyle/>
            <a:p>
              <a:r>
                <a:rPr lang="en-US" sz="2400" dirty="0"/>
                <a:t>8</a:t>
              </a:r>
            </a:p>
          </p:txBody>
        </p:sp>
        <p:sp>
          <p:nvSpPr>
            <p:cNvPr id="41" name="TextBox 40">
              <a:extLst>
                <a:ext uri="{FF2B5EF4-FFF2-40B4-BE49-F238E27FC236}">
                  <a16:creationId xmlns:a16="http://schemas.microsoft.com/office/drawing/2014/main" id="{B7CB700D-9A87-C7EE-5A22-54B2CFABD987}"/>
                </a:ext>
              </a:extLst>
            </p:cNvPr>
            <p:cNvSpPr txBox="1"/>
            <p:nvPr/>
          </p:nvSpPr>
          <p:spPr>
            <a:xfrm>
              <a:off x="8945478" y="2443336"/>
              <a:ext cx="340158" cy="461665"/>
            </a:xfrm>
            <a:prstGeom prst="rect">
              <a:avLst/>
            </a:prstGeom>
            <a:noFill/>
          </p:spPr>
          <p:txBody>
            <a:bodyPr wrap="none" rtlCol="0">
              <a:spAutoFit/>
            </a:bodyPr>
            <a:lstStyle/>
            <a:p>
              <a:r>
                <a:rPr lang="en-US" sz="2400" dirty="0"/>
                <a:t>9</a:t>
              </a:r>
            </a:p>
          </p:txBody>
        </p:sp>
        <p:sp>
          <p:nvSpPr>
            <p:cNvPr id="42" name="TextBox 41">
              <a:extLst>
                <a:ext uri="{FF2B5EF4-FFF2-40B4-BE49-F238E27FC236}">
                  <a16:creationId xmlns:a16="http://schemas.microsoft.com/office/drawing/2014/main" id="{EAB33F7B-AD70-CB7F-F93A-EAE6C03E74AC}"/>
                </a:ext>
              </a:extLst>
            </p:cNvPr>
            <p:cNvSpPr txBox="1"/>
            <p:nvPr/>
          </p:nvSpPr>
          <p:spPr>
            <a:xfrm>
              <a:off x="6648202" y="3183265"/>
              <a:ext cx="340158" cy="461665"/>
            </a:xfrm>
            <a:prstGeom prst="rect">
              <a:avLst/>
            </a:prstGeom>
            <a:noFill/>
          </p:spPr>
          <p:txBody>
            <a:bodyPr wrap="none" rtlCol="0">
              <a:spAutoFit/>
            </a:bodyPr>
            <a:lstStyle/>
            <a:p>
              <a:r>
                <a:rPr lang="en-US" sz="2400" dirty="0"/>
                <a:t>3</a:t>
              </a:r>
            </a:p>
          </p:txBody>
        </p:sp>
        <p:sp>
          <p:nvSpPr>
            <p:cNvPr id="43" name="TextBox 42">
              <a:extLst>
                <a:ext uri="{FF2B5EF4-FFF2-40B4-BE49-F238E27FC236}">
                  <a16:creationId xmlns:a16="http://schemas.microsoft.com/office/drawing/2014/main" id="{D329F4A0-041D-9263-7A12-A7A0455003D0}"/>
                </a:ext>
              </a:extLst>
            </p:cNvPr>
            <p:cNvSpPr txBox="1"/>
            <p:nvPr/>
          </p:nvSpPr>
          <p:spPr>
            <a:xfrm>
              <a:off x="6187044" y="3183265"/>
              <a:ext cx="340158" cy="461665"/>
            </a:xfrm>
            <a:prstGeom prst="rect">
              <a:avLst/>
            </a:prstGeom>
            <a:noFill/>
          </p:spPr>
          <p:txBody>
            <a:bodyPr wrap="none" rtlCol="0">
              <a:spAutoFit/>
            </a:bodyPr>
            <a:lstStyle/>
            <a:p>
              <a:r>
                <a:rPr lang="en-US" sz="2400" dirty="0"/>
                <a:t>2</a:t>
              </a:r>
            </a:p>
          </p:txBody>
        </p:sp>
        <p:sp>
          <p:nvSpPr>
            <p:cNvPr id="44" name="TextBox 43">
              <a:extLst>
                <a:ext uri="{FF2B5EF4-FFF2-40B4-BE49-F238E27FC236}">
                  <a16:creationId xmlns:a16="http://schemas.microsoft.com/office/drawing/2014/main" id="{6F4B83C5-BCC0-5857-ABA6-E8C35A9AB9AC}"/>
                </a:ext>
              </a:extLst>
            </p:cNvPr>
            <p:cNvSpPr txBox="1"/>
            <p:nvPr/>
          </p:nvSpPr>
          <p:spPr>
            <a:xfrm>
              <a:off x="7109360" y="3183265"/>
              <a:ext cx="340158" cy="461665"/>
            </a:xfrm>
            <a:prstGeom prst="rect">
              <a:avLst/>
            </a:prstGeom>
            <a:noFill/>
          </p:spPr>
          <p:txBody>
            <a:bodyPr wrap="none" rtlCol="0">
              <a:spAutoFit/>
            </a:bodyPr>
            <a:lstStyle/>
            <a:p>
              <a:r>
                <a:rPr lang="en-US" sz="2400" dirty="0"/>
                <a:t>6</a:t>
              </a:r>
            </a:p>
          </p:txBody>
        </p:sp>
        <p:sp>
          <p:nvSpPr>
            <p:cNvPr id="45" name="TextBox 44">
              <a:extLst>
                <a:ext uri="{FF2B5EF4-FFF2-40B4-BE49-F238E27FC236}">
                  <a16:creationId xmlns:a16="http://schemas.microsoft.com/office/drawing/2014/main" id="{045F0148-B30A-0826-EA32-43A5F5525899}"/>
                </a:ext>
              </a:extLst>
            </p:cNvPr>
            <p:cNvSpPr txBox="1"/>
            <p:nvPr/>
          </p:nvSpPr>
          <p:spPr>
            <a:xfrm>
              <a:off x="7570518" y="3183265"/>
              <a:ext cx="340158" cy="461665"/>
            </a:xfrm>
            <a:prstGeom prst="rect">
              <a:avLst/>
            </a:prstGeom>
            <a:noFill/>
          </p:spPr>
          <p:txBody>
            <a:bodyPr wrap="none" rtlCol="0">
              <a:spAutoFit/>
            </a:bodyPr>
            <a:lstStyle/>
            <a:p>
              <a:r>
                <a:rPr lang="en-US" sz="2400" dirty="0"/>
                <a:t>4</a:t>
              </a:r>
            </a:p>
          </p:txBody>
        </p:sp>
        <p:sp>
          <p:nvSpPr>
            <p:cNvPr id="46" name="TextBox 45">
              <a:extLst>
                <a:ext uri="{FF2B5EF4-FFF2-40B4-BE49-F238E27FC236}">
                  <a16:creationId xmlns:a16="http://schemas.microsoft.com/office/drawing/2014/main" id="{56DEA548-E426-7367-C870-F09D2E72386B}"/>
                </a:ext>
              </a:extLst>
            </p:cNvPr>
            <p:cNvSpPr txBox="1"/>
            <p:nvPr/>
          </p:nvSpPr>
          <p:spPr>
            <a:xfrm>
              <a:off x="8031676" y="3183265"/>
              <a:ext cx="340158" cy="461665"/>
            </a:xfrm>
            <a:prstGeom prst="rect">
              <a:avLst/>
            </a:prstGeom>
            <a:noFill/>
          </p:spPr>
          <p:txBody>
            <a:bodyPr wrap="none" rtlCol="0">
              <a:spAutoFit/>
            </a:bodyPr>
            <a:lstStyle/>
            <a:p>
              <a:r>
                <a:rPr lang="en-US" sz="2400" dirty="0"/>
                <a:t>7</a:t>
              </a:r>
            </a:p>
          </p:txBody>
        </p:sp>
        <p:sp>
          <p:nvSpPr>
            <p:cNvPr id="47" name="TextBox 46">
              <a:extLst>
                <a:ext uri="{FF2B5EF4-FFF2-40B4-BE49-F238E27FC236}">
                  <a16:creationId xmlns:a16="http://schemas.microsoft.com/office/drawing/2014/main" id="{F19E5F10-0E75-DF14-D32B-C2FF5DC9ABEF}"/>
                </a:ext>
              </a:extLst>
            </p:cNvPr>
            <p:cNvSpPr txBox="1"/>
            <p:nvPr/>
          </p:nvSpPr>
          <p:spPr>
            <a:xfrm>
              <a:off x="8945478" y="3183265"/>
              <a:ext cx="340158" cy="461665"/>
            </a:xfrm>
            <a:prstGeom prst="rect">
              <a:avLst/>
            </a:prstGeom>
            <a:noFill/>
          </p:spPr>
          <p:txBody>
            <a:bodyPr wrap="none" rtlCol="0">
              <a:spAutoFit/>
            </a:bodyPr>
            <a:lstStyle/>
            <a:p>
              <a:r>
                <a:rPr lang="en-US" sz="2400" dirty="0"/>
                <a:t>9</a:t>
              </a:r>
            </a:p>
          </p:txBody>
        </p:sp>
        <p:sp>
          <p:nvSpPr>
            <p:cNvPr id="48" name="TextBox 47">
              <a:extLst>
                <a:ext uri="{FF2B5EF4-FFF2-40B4-BE49-F238E27FC236}">
                  <a16:creationId xmlns:a16="http://schemas.microsoft.com/office/drawing/2014/main" id="{61E36FBE-7007-0D82-A3F4-F5A25E57781E}"/>
                </a:ext>
              </a:extLst>
            </p:cNvPr>
            <p:cNvSpPr txBox="1"/>
            <p:nvPr/>
          </p:nvSpPr>
          <p:spPr>
            <a:xfrm>
              <a:off x="8492834" y="3183265"/>
              <a:ext cx="340158" cy="461665"/>
            </a:xfrm>
            <a:prstGeom prst="rect">
              <a:avLst/>
            </a:prstGeom>
            <a:noFill/>
          </p:spPr>
          <p:txBody>
            <a:bodyPr wrap="none" rtlCol="0">
              <a:spAutoFit/>
            </a:bodyPr>
            <a:lstStyle/>
            <a:p>
              <a:r>
                <a:rPr lang="en-US" sz="2400" dirty="0"/>
                <a:t>8</a:t>
              </a:r>
            </a:p>
          </p:txBody>
        </p:sp>
        <p:sp>
          <p:nvSpPr>
            <p:cNvPr id="49" name="TextBox 48">
              <a:extLst>
                <a:ext uri="{FF2B5EF4-FFF2-40B4-BE49-F238E27FC236}">
                  <a16:creationId xmlns:a16="http://schemas.microsoft.com/office/drawing/2014/main" id="{DABA7384-957B-8D02-14E6-5720842FFC8F}"/>
                </a:ext>
              </a:extLst>
            </p:cNvPr>
            <p:cNvSpPr txBox="1"/>
            <p:nvPr/>
          </p:nvSpPr>
          <p:spPr>
            <a:xfrm>
              <a:off x="7109360" y="3869861"/>
              <a:ext cx="340158" cy="461665"/>
            </a:xfrm>
            <a:prstGeom prst="rect">
              <a:avLst/>
            </a:prstGeom>
            <a:noFill/>
          </p:spPr>
          <p:txBody>
            <a:bodyPr wrap="none" rtlCol="0">
              <a:spAutoFit/>
            </a:bodyPr>
            <a:lstStyle/>
            <a:p>
              <a:r>
                <a:rPr lang="en-US" sz="2400" dirty="0"/>
                <a:t>4</a:t>
              </a:r>
            </a:p>
          </p:txBody>
        </p:sp>
        <p:sp>
          <p:nvSpPr>
            <p:cNvPr id="50" name="TextBox 49">
              <a:extLst>
                <a:ext uri="{FF2B5EF4-FFF2-40B4-BE49-F238E27FC236}">
                  <a16:creationId xmlns:a16="http://schemas.microsoft.com/office/drawing/2014/main" id="{37098A77-CC33-887E-577F-031CCE03D536}"/>
                </a:ext>
              </a:extLst>
            </p:cNvPr>
            <p:cNvSpPr txBox="1"/>
            <p:nvPr/>
          </p:nvSpPr>
          <p:spPr>
            <a:xfrm>
              <a:off x="6185064" y="3869861"/>
              <a:ext cx="340158" cy="461665"/>
            </a:xfrm>
            <a:prstGeom prst="rect">
              <a:avLst/>
            </a:prstGeom>
            <a:noFill/>
          </p:spPr>
          <p:txBody>
            <a:bodyPr wrap="none" rtlCol="0">
              <a:spAutoFit/>
            </a:bodyPr>
            <a:lstStyle/>
            <a:p>
              <a:r>
                <a:rPr lang="en-US" sz="2400" dirty="0"/>
                <a:t>2</a:t>
              </a:r>
            </a:p>
          </p:txBody>
        </p:sp>
        <p:sp>
          <p:nvSpPr>
            <p:cNvPr id="51" name="TextBox 50">
              <a:extLst>
                <a:ext uri="{FF2B5EF4-FFF2-40B4-BE49-F238E27FC236}">
                  <a16:creationId xmlns:a16="http://schemas.microsoft.com/office/drawing/2014/main" id="{ED3FC19D-4014-6B2B-C809-93DFE6D83250}"/>
                </a:ext>
              </a:extLst>
            </p:cNvPr>
            <p:cNvSpPr txBox="1"/>
            <p:nvPr/>
          </p:nvSpPr>
          <p:spPr>
            <a:xfrm>
              <a:off x="6648202" y="3869861"/>
              <a:ext cx="340158" cy="461665"/>
            </a:xfrm>
            <a:prstGeom prst="rect">
              <a:avLst/>
            </a:prstGeom>
            <a:noFill/>
          </p:spPr>
          <p:txBody>
            <a:bodyPr wrap="none" rtlCol="0">
              <a:spAutoFit/>
            </a:bodyPr>
            <a:lstStyle/>
            <a:p>
              <a:r>
                <a:rPr lang="en-US" sz="2400" dirty="0"/>
                <a:t>3</a:t>
              </a:r>
            </a:p>
          </p:txBody>
        </p:sp>
        <p:sp>
          <p:nvSpPr>
            <p:cNvPr id="52" name="TextBox 51">
              <a:extLst>
                <a:ext uri="{FF2B5EF4-FFF2-40B4-BE49-F238E27FC236}">
                  <a16:creationId xmlns:a16="http://schemas.microsoft.com/office/drawing/2014/main" id="{F36AF317-9CC6-4444-54F8-C768A65D5FAE}"/>
                </a:ext>
              </a:extLst>
            </p:cNvPr>
            <p:cNvSpPr txBox="1"/>
            <p:nvPr/>
          </p:nvSpPr>
          <p:spPr>
            <a:xfrm>
              <a:off x="7570518" y="3869861"/>
              <a:ext cx="340158" cy="461665"/>
            </a:xfrm>
            <a:prstGeom prst="rect">
              <a:avLst/>
            </a:prstGeom>
            <a:noFill/>
          </p:spPr>
          <p:txBody>
            <a:bodyPr wrap="none" rtlCol="0">
              <a:spAutoFit/>
            </a:bodyPr>
            <a:lstStyle/>
            <a:p>
              <a:r>
                <a:rPr lang="en-US" sz="2400" dirty="0"/>
                <a:t>6</a:t>
              </a:r>
            </a:p>
          </p:txBody>
        </p:sp>
        <p:sp>
          <p:nvSpPr>
            <p:cNvPr id="56" name="Rounded Rectangle 55">
              <a:extLst>
                <a:ext uri="{FF2B5EF4-FFF2-40B4-BE49-F238E27FC236}">
                  <a16:creationId xmlns:a16="http://schemas.microsoft.com/office/drawing/2014/main" id="{B23D36D8-2233-6123-142B-3394F0E9B23D}"/>
                </a:ext>
              </a:extLst>
            </p:cNvPr>
            <p:cNvSpPr/>
            <p:nvPr/>
          </p:nvSpPr>
          <p:spPr>
            <a:xfrm>
              <a:off x="6096000" y="1661287"/>
              <a:ext cx="3344883"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BD4F1FE-4305-0449-DC7B-D53A23EDCA39}"/>
                </a:ext>
              </a:extLst>
            </p:cNvPr>
            <p:cNvSpPr/>
            <p:nvPr/>
          </p:nvSpPr>
          <p:spPr>
            <a:xfrm>
              <a:off x="8914408" y="1735259"/>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86706D40-15D2-6733-1707-E3E377FC68F7}"/>
                </a:ext>
              </a:extLst>
            </p:cNvPr>
            <p:cNvSpPr/>
            <p:nvPr/>
          </p:nvSpPr>
          <p:spPr>
            <a:xfrm>
              <a:off x="6095999" y="2404988"/>
              <a:ext cx="1875177"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22FF1E2-9EC9-97CA-A8BE-D4D32794E832}"/>
                </a:ext>
              </a:extLst>
            </p:cNvPr>
            <p:cNvSpPr/>
            <p:nvPr/>
          </p:nvSpPr>
          <p:spPr>
            <a:xfrm>
              <a:off x="8000606" y="2472765"/>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570DB9F9-2C22-046E-DA46-DF4C1656CD3A}"/>
                </a:ext>
              </a:extLst>
            </p:cNvPr>
            <p:cNvSpPr/>
            <p:nvPr/>
          </p:nvSpPr>
          <p:spPr>
            <a:xfrm>
              <a:off x="7537808" y="2474395"/>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41EEF22B-7E86-64BE-A776-0DE4377C9FAF}"/>
                </a:ext>
              </a:extLst>
            </p:cNvPr>
            <p:cNvSpPr/>
            <p:nvPr/>
          </p:nvSpPr>
          <p:spPr>
            <a:xfrm>
              <a:off x="7544618" y="3227851"/>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8C41CE87-C83A-890D-54CA-B6DE10BC5ACC}"/>
                </a:ext>
              </a:extLst>
            </p:cNvPr>
            <p:cNvSpPr/>
            <p:nvPr/>
          </p:nvSpPr>
          <p:spPr>
            <a:xfrm>
              <a:off x="8432334" y="2404987"/>
              <a:ext cx="1008549"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A94CF4F-5701-AF73-8A88-FF6F737D3CB7}"/>
                </a:ext>
              </a:extLst>
            </p:cNvPr>
            <p:cNvSpPr/>
            <p:nvPr/>
          </p:nvSpPr>
          <p:spPr>
            <a:xfrm>
              <a:off x="8914408" y="2472764"/>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46ED3CFA-CB59-4857-346B-905F9E97D4B3}"/>
                </a:ext>
              </a:extLst>
            </p:cNvPr>
            <p:cNvSpPr/>
            <p:nvPr/>
          </p:nvSpPr>
          <p:spPr>
            <a:xfrm>
              <a:off x="7078290" y="3899544"/>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6268311E-495F-054E-7E15-BE422A8C1827}"/>
                </a:ext>
              </a:extLst>
            </p:cNvPr>
            <p:cNvSpPr/>
            <p:nvPr/>
          </p:nvSpPr>
          <p:spPr>
            <a:xfrm>
              <a:off x="8914408" y="3227851"/>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5CA8B856-DBD3-DB81-EF4C-F6E87062235F}"/>
                </a:ext>
              </a:extLst>
            </p:cNvPr>
            <p:cNvSpPr/>
            <p:nvPr/>
          </p:nvSpPr>
          <p:spPr>
            <a:xfrm>
              <a:off x="6610427" y="3216476"/>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8">
              <a:extLst>
                <a:ext uri="{FF2B5EF4-FFF2-40B4-BE49-F238E27FC236}">
                  <a16:creationId xmlns:a16="http://schemas.microsoft.com/office/drawing/2014/main" id="{5ABEAD5B-AE9D-445C-C4F8-025CA74A6FE5}"/>
                </a:ext>
              </a:extLst>
            </p:cNvPr>
            <p:cNvSpPr/>
            <p:nvPr/>
          </p:nvSpPr>
          <p:spPr>
            <a:xfrm>
              <a:off x="7094141" y="3148689"/>
              <a:ext cx="873369"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492D850-FD45-1E19-973A-DE39FC6498AD}"/>
                </a:ext>
              </a:extLst>
            </p:cNvPr>
            <p:cNvSpPr txBox="1"/>
            <p:nvPr/>
          </p:nvSpPr>
          <p:spPr>
            <a:xfrm>
              <a:off x="8031676" y="3869861"/>
              <a:ext cx="340158" cy="461665"/>
            </a:xfrm>
            <a:prstGeom prst="rect">
              <a:avLst/>
            </a:prstGeom>
            <a:noFill/>
          </p:spPr>
          <p:txBody>
            <a:bodyPr wrap="none" rtlCol="0">
              <a:spAutoFit/>
            </a:bodyPr>
            <a:lstStyle/>
            <a:p>
              <a:r>
                <a:rPr lang="en-US" sz="2400" dirty="0"/>
                <a:t>7</a:t>
              </a:r>
            </a:p>
          </p:txBody>
        </p:sp>
        <p:sp>
          <p:nvSpPr>
            <p:cNvPr id="71" name="TextBox 70">
              <a:extLst>
                <a:ext uri="{FF2B5EF4-FFF2-40B4-BE49-F238E27FC236}">
                  <a16:creationId xmlns:a16="http://schemas.microsoft.com/office/drawing/2014/main" id="{E3643628-6A18-4B00-E5C6-67B7630AB274}"/>
                </a:ext>
              </a:extLst>
            </p:cNvPr>
            <p:cNvSpPr txBox="1"/>
            <p:nvPr/>
          </p:nvSpPr>
          <p:spPr>
            <a:xfrm>
              <a:off x="8945478" y="3869861"/>
              <a:ext cx="340158" cy="461665"/>
            </a:xfrm>
            <a:prstGeom prst="rect">
              <a:avLst/>
            </a:prstGeom>
            <a:noFill/>
          </p:spPr>
          <p:txBody>
            <a:bodyPr wrap="none" rtlCol="0">
              <a:spAutoFit/>
            </a:bodyPr>
            <a:lstStyle/>
            <a:p>
              <a:r>
                <a:rPr lang="en-US" sz="2400" dirty="0"/>
                <a:t>9</a:t>
              </a:r>
            </a:p>
          </p:txBody>
        </p:sp>
        <p:sp>
          <p:nvSpPr>
            <p:cNvPr id="72" name="TextBox 71">
              <a:extLst>
                <a:ext uri="{FF2B5EF4-FFF2-40B4-BE49-F238E27FC236}">
                  <a16:creationId xmlns:a16="http://schemas.microsoft.com/office/drawing/2014/main" id="{70284FEB-4390-264D-1419-3AFDDF107DDB}"/>
                </a:ext>
              </a:extLst>
            </p:cNvPr>
            <p:cNvSpPr txBox="1"/>
            <p:nvPr/>
          </p:nvSpPr>
          <p:spPr>
            <a:xfrm>
              <a:off x="8492834" y="3869861"/>
              <a:ext cx="340158" cy="461665"/>
            </a:xfrm>
            <a:prstGeom prst="rect">
              <a:avLst/>
            </a:prstGeom>
            <a:noFill/>
          </p:spPr>
          <p:txBody>
            <a:bodyPr wrap="none" rtlCol="0">
              <a:spAutoFit/>
            </a:bodyPr>
            <a:lstStyle/>
            <a:p>
              <a:r>
                <a:rPr lang="en-US" sz="2400" dirty="0"/>
                <a:t>8</a:t>
              </a:r>
            </a:p>
          </p:txBody>
        </p:sp>
        <p:cxnSp>
          <p:nvCxnSpPr>
            <p:cNvPr id="74" name="Elbow Connector 73">
              <a:extLst>
                <a:ext uri="{FF2B5EF4-FFF2-40B4-BE49-F238E27FC236}">
                  <a16:creationId xmlns:a16="http://schemas.microsoft.com/office/drawing/2014/main" id="{C4B47E2C-A02A-13C3-3BBB-377F921D04CA}"/>
                </a:ext>
              </a:extLst>
            </p:cNvPr>
            <p:cNvCxnSpPr>
              <a:stCxn id="34" idx="2"/>
              <a:endCxn id="35" idx="0"/>
            </p:cNvCxnSpPr>
            <p:nvPr/>
          </p:nvCxnSpPr>
          <p:spPr>
            <a:xfrm rot="5400000">
              <a:off x="8519525" y="1847303"/>
              <a:ext cx="278263" cy="91380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F737BBD9-E835-6BFF-DB0F-6CA5C6D45CAF}"/>
                </a:ext>
              </a:extLst>
            </p:cNvPr>
            <p:cNvCxnSpPr>
              <a:cxnSpLocks/>
              <a:stCxn id="39" idx="2"/>
              <a:endCxn id="68" idx="0"/>
            </p:cNvCxnSpPr>
            <p:nvPr/>
          </p:nvCxnSpPr>
          <p:spPr>
            <a:xfrm rot="5400000">
              <a:off x="7120350" y="2596228"/>
              <a:ext cx="311475" cy="92902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a:extLst>
                <a:ext uri="{FF2B5EF4-FFF2-40B4-BE49-F238E27FC236}">
                  <a16:creationId xmlns:a16="http://schemas.microsoft.com/office/drawing/2014/main" id="{DF06D2E3-36F0-AA52-1611-928E59FF6541}"/>
                </a:ext>
              </a:extLst>
            </p:cNvPr>
            <p:cNvCxnSpPr>
              <a:cxnSpLocks/>
              <a:stCxn id="62" idx="4"/>
              <a:endCxn id="49" idx="0"/>
            </p:cNvCxnSpPr>
            <p:nvPr/>
          </p:nvCxnSpPr>
          <p:spPr>
            <a:xfrm rot="5400000">
              <a:off x="7392747" y="3516841"/>
              <a:ext cx="239712" cy="46632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DEB745DD-A4E4-4324-3B84-EBE45BD1D53C}"/>
                </a:ext>
              </a:extLst>
            </p:cNvPr>
            <p:cNvCxnSpPr>
              <a:cxnSpLocks/>
            </p:cNvCxnSpPr>
            <p:nvPr/>
          </p:nvCxnSpPr>
          <p:spPr>
            <a:xfrm>
              <a:off x="9111300" y="2875062"/>
              <a:ext cx="8514" cy="3771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6929E5D4-9CCE-FEB0-05D2-74A9D634549D}"/>
              </a:ext>
            </a:extLst>
          </p:cNvPr>
          <p:cNvGrpSpPr/>
          <p:nvPr/>
        </p:nvGrpSpPr>
        <p:grpSpPr>
          <a:xfrm>
            <a:off x="7180398" y="1559091"/>
            <a:ext cx="1547531" cy="3881311"/>
            <a:chOff x="9895880" y="2187678"/>
            <a:chExt cx="1547531" cy="3881311"/>
          </a:xfrm>
        </p:grpSpPr>
        <p:grpSp>
          <p:nvGrpSpPr>
            <p:cNvPr id="107" name="Group 106">
              <a:extLst>
                <a:ext uri="{FF2B5EF4-FFF2-40B4-BE49-F238E27FC236}">
                  <a16:creationId xmlns:a16="http://schemas.microsoft.com/office/drawing/2014/main" id="{5AE54122-0528-38C9-0B56-53FFF18727FD}"/>
                </a:ext>
              </a:extLst>
            </p:cNvPr>
            <p:cNvGrpSpPr/>
            <p:nvPr/>
          </p:nvGrpSpPr>
          <p:grpSpPr>
            <a:xfrm rot="16200000">
              <a:off x="9830179" y="3307630"/>
              <a:ext cx="986425" cy="855023"/>
              <a:chOff x="4065768" y="4987636"/>
              <a:chExt cx="986425" cy="855023"/>
            </a:xfrm>
          </p:grpSpPr>
          <p:sp>
            <p:nvSpPr>
              <p:cNvPr id="99" name="Arc 98">
                <a:extLst>
                  <a:ext uri="{FF2B5EF4-FFF2-40B4-BE49-F238E27FC236}">
                    <a16:creationId xmlns:a16="http://schemas.microsoft.com/office/drawing/2014/main" id="{0472DE05-5637-D348-F0AE-C0E25896CD64}"/>
                  </a:ext>
                </a:extLst>
              </p:cNvPr>
              <p:cNvSpPr/>
              <p:nvPr/>
            </p:nvSpPr>
            <p:spPr>
              <a:xfrm rot="5400000" flipH="1">
                <a:off x="4188064" y="4983711"/>
                <a:ext cx="736652" cy="981244"/>
              </a:xfrm>
              <a:prstGeom prst="arc">
                <a:avLst>
                  <a:gd name="adj1" fmla="val 15960394"/>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Arc 99">
                <a:extLst>
                  <a:ext uri="{FF2B5EF4-FFF2-40B4-BE49-F238E27FC236}">
                    <a16:creationId xmlns:a16="http://schemas.microsoft.com/office/drawing/2014/main" id="{71A4DBB9-7D55-9846-E093-8660F8D1F360}"/>
                  </a:ext>
                </a:extLst>
              </p:cNvPr>
              <p:cNvSpPr/>
              <p:nvPr/>
            </p:nvSpPr>
            <p:spPr>
              <a:xfrm rot="16200000">
                <a:off x="4559508" y="5180749"/>
                <a:ext cx="461664" cy="523707"/>
              </a:xfrm>
              <a:prstGeom prst="arc">
                <a:avLst>
                  <a:gd name="adj1" fmla="val 15387565"/>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2720F4FF-3279-B00F-9F46-73A63310C89B}"/>
                  </a:ext>
                </a:extLst>
              </p:cNvPr>
              <p:cNvCxnSpPr>
                <a:cxnSpLocks/>
              </p:cNvCxnSpPr>
              <p:nvPr/>
            </p:nvCxnSpPr>
            <p:spPr>
              <a:xfrm>
                <a:off x="4065769" y="4987636"/>
                <a:ext cx="0" cy="5106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1" name="Arc 100">
                <a:extLst>
                  <a:ext uri="{FF2B5EF4-FFF2-40B4-BE49-F238E27FC236}">
                    <a16:creationId xmlns:a16="http://schemas.microsoft.com/office/drawing/2014/main" id="{9CE21FD9-B62A-9784-03E7-D831ECA030AD}"/>
                  </a:ext>
                </a:extLst>
              </p:cNvPr>
              <p:cNvSpPr/>
              <p:nvPr/>
            </p:nvSpPr>
            <p:spPr>
              <a:xfrm rot="6045794" flipH="1">
                <a:off x="4521963" y="5310378"/>
                <a:ext cx="286475" cy="264860"/>
              </a:xfrm>
              <a:prstGeom prst="arc">
                <a:avLst>
                  <a:gd name="adj1" fmla="val 15387565"/>
                  <a:gd name="adj2" fmla="val 5350970"/>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9" name="Picture 108">
              <a:extLst>
                <a:ext uri="{FF2B5EF4-FFF2-40B4-BE49-F238E27FC236}">
                  <a16:creationId xmlns:a16="http://schemas.microsoft.com/office/drawing/2014/main" id="{304CACC3-CE49-DD41-1D43-8C2D7ACC440E}"/>
                </a:ext>
              </a:extLst>
            </p:cNvPr>
            <p:cNvPicPr>
              <a:picLocks noChangeAspect="1"/>
            </p:cNvPicPr>
            <p:nvPr/>
          </p:nvPicPr>
          <p:blipFill>
            <a:blip r:embed="rId5">
              <a:duotone>
                <a:schemeClr val="accent5">
                  <a:shade val="45000"/>
                  <a:satMod val="135000"/>
                </a:schemeClr>
                <a:prstClr val="white"/>
              </a:duotone>
            </a:blip>
            <a:stretch>
              <a:fillRect/>
            </a:stretch>
          </p:blipFill>
          <p:spPr>
            <a:xfrm>
              <a:off x="10521947" y="3188815"/>
              <a:ext cx="921464" cy="921464"/>
            </a:xfrm>
            <a:prstGeom prst="rect">
              <a:avLst/>
            </a:prstGeom>
          </p:spPr>
        </p:pic>
        <p:pic>
          <p:nvPicPr>
            <p:cNvPr id="110" name="Picture 109">
              <a:extLst>
                <a:ext uri="{FF2B5EF4-FFF2-40B4-BE49-F238E27FC236}">
                  <a16:creationId xmlns:a16="http://schemas.microsoft.com/office/drawing/2014/main" id="{428252E6-A4A6-30D0-56FA-CDB7BB18243D}"/>
                </a:ext>
              </a:extLst>
            </p:cNvPr>
            <p:cNvPicPr>
              <a:picLocks noChangeAspect="1"/>
            </p:cNvPicPr>
            <p:nvPr/>
          </p:nvPicPr>
          <p:blipFill>
            <a:blip r:embed="rId5">
              <a:duotone>
                <a:schemeClr val="accent5">
                  <a:shade val="45000"/>
                  <a:satMod val="135000"/>
                </a:schemeClr>
                <a:prstClr val="white"/>
              </a:duotone>
            </a:blip>
            <a:stretch>
              <a:fillRect/>
            </a:stretch>
          </p:blipFill>
          <p:spPr>
            <a:xfrm>
              <a:off x="10521947" y="4168170"/>
              <a:ext cx="921464" cy="921464"/>
            </a:xfrm>
            <a:prstGeom prst="rect">
              <a:avLst/>
            </a:prstGeom>
          </p:spPr>
        </p:pic>
        <p:pic>
          <p:nvPicPr>
            <p:cNvPr id="111" name="Picture 110">
              <a:extLst>
                <a:ext uri="{FF2B5EF4-FFF2-40B4-BE49-F238E27FC236}">
                  <a16:creationId xmlns:a16="http://schemas.microsoft.com/office/drawing/2014/main" id="{AB77C3E0-AC4F-5EBE-3772-109DD504CC0B}"/>
                </a:ext>
              </a:extLst>
            </p:cNvPr>
            <p:cNvPicPr>
              <a:picLocks noChangeAspect="1"/>
            </p:cNvPicPr>
            <p:nvPr/>
          </p:nvPicPr>
          <p:blipFill>
            <a:blip r:embed="rId5">
              <a:duotone>
                <a:schemeClr val="accent5">
                  <a:shade val="45000"/>
                  <a:satMod val="135000"/>
                </a:schemeClr>
                <a:prstClr val="white"/>
              </a:duotone>
            </a:blip>
            <a:stretch>
              <a:fillRect/>
            </a:stretch>
          </p:blipFill>
          <p:spPr>
            <a:xfrm>
              <a:off x="10521947" y="5147525"/>
              <a:ext cx="921464" cy="921464"/>
            </a:xfrm>
            <a:prstGeom prst="rect">
              <a:avLst/>
            </a:prstGeom>
          </p:spPr>
        </p:pic>
        <p:pic>
          <p:nvPicPr>
            <p:cNvPr id="112" name="Picture 111">
              <a:extLst>
                <a:ext uri="{FF2B5EF4-FFF2-40B4-BE49-F238E27FC236}">
                  <a16:creationId xmlns:a16="http://schemas.microsoft.com/office/drawing/2014/main" id="{C334EAD1-CABB-0B7A-E89C-E2C17B21EDB7}"/>
                </a:ext>
              </a:extLst>
            </p:cNvPr>
            <p:cNvPicPr>
              <a:picLocks noChangeAspect="1"/>
            </p:cNvPicPr>
            <p:nvPr/>
          </p:nvPicPr>
          <p:blipFill>
            <a:blip r:embed="rId5">
              <a:duotone>
                <a:schemeClr val="accent5">
                  <a:shade val="45000"/>
                  <a:satMod val="135000"/>
                </a:schemeClr>
                <a:prstClr val="white"/>
              </a:duotone>
            </a:blip>
            <a:stretch>
              <a:fillRect/>
            </a:stretch>
          </p:blipFill>
          <p:spPr>
            <a:xfrm>
              <a:off x="10517632" y="2187678"/>
              <a:ext cx="921464" cy="921464"/>
            </a:xfrm>
            <a:prstGeom prst="rect">
              <a:avLst/>
            </a:prstGeom>
          </p:spPr>
        </p:pic>
      </p:grpSp>
      <p:sp>
        <p:nvSpPr>
          <p:cNvPr id="2" name="TextBox 1">
            <a:extLst>
              <a:ext uri="{FF2B5EF4-FFF2-40B4-BE49-F238E27FC236}">
                <a16:creationId xmlns:a16="http://schemas.microsoft.com/office/drawing/2014/main" id="{9780CED6-2359-9099-DE05-CF7EF33AC2FF}"/>
              </a:ext>
            </a:extLst>
          </p:cNvPr>
          <p:cNvSpPr txBox="1"/>
          <p:nvPr/>
        </p:nvSpPr>
        <p:spPr>
          <a:xfrm>
            <a:off x="5773715" y="487813"/>
            <a:ext cx="2143920" cy="461665"/>
          </a:xfrm>
          <a:prstGeom prst="rect">
            <a:avLst/>
          </a:prstGeom>
          <a:noFill/>
        </p:spPr>
        <p:txBody>
          <a:bodyPr wrap="none" rtlCol="0">
            <a:spAutoFit/>
          </a:bodyPr>
          <a:lstStyle/>
          <a:p>
            <a:r>
              <a:rPr lang="en-US" sz="2400" dirty="0"/>
              <a:t>Editable images</a:t>
            </a:r>
          </a:p>
        </p:txBody>
      </p:sp>
    </p:spTree>
    <p:extLst>
      <p:ext uri="{BB962C8B-B14F-4D97-AF65-F5344CB8AC3E}">
        <p14:creationId xmlns:p14="http://schemas.microsoft.com/office/powerpoint/2010/main" val="160002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3A66-D6DA-E83E-EEB5-8352DBAB6808}"/>
              </a:ext>
            </a:extLst>
          </p:cNvPr>
          <p:cNvSpPr>
            <a:spLocks noGrp="1"/>
          </p:cNvSpPr>
          <p:nvPr>
            <p:ph type="title"/>
          </p:nvPr>
        </p:nvSpPr>
        <p:spPr>
          <a:xfrm>
            <a:off x="1925782" y="365125"/>
            <a:ext cx="9428018" cy="1325563"/>
          </a:xfrm>
        </p:spPr>
        <p:txBody>
          <a:bodyPr/>
          <a:lstStyle/>
          <a:p>
            <a:r>
              <a:rPr lang="en-US" b="1" dirty="0"/>
              <a:t>Data Structures</a:t>
            </a:r>
          </a:p>
        </p:txBody>
      </p:sp>
      <p:sp>
        <p:nvSpPr>
          <p:cNvPr id="3" name="Content Placeholder 2">
            <a:extLst>
              <a:ext uri="{FF2B5EF4-FFF2-40B4-BE49-F238E27FC236}">
                <a16:creationId xmlns:a16="http://schemas.microsoft.com/office/drawing/2014/main" id="{8E93B388-60E8-87F9-EBCF-84734E212FAA}"/>
              </a:ext>
            </a:extLst>
          </p:cNvPr>
          <p:cNvSpPr>
            <a:spLocks noGrp="1"/>
          </p:cNvSpPr>
          <p:nvPr>
            <p:ph idx="1"/>
          </p:nvPr>
        </p:nvSpPr>
        <p:spPr>
          <a:xfrm>
            <a:off x="838200" y="1825625"/>
            <a:ext cx="1922456" cy="4351338"/>
          </a:xfrm>
        </p:spPr>
        <p:txBody>
          <a:bodyPr>
            <a:normAutofit/>
          </a:bodyPr>
          <a:lstStyle/>
          <a:p>
            <a:r>
              <a:rPr lang="en-US" sz="3600" dirty="0"/>
              <a:t>List</a:t>
            </a:r>
          </a:p>
          <a:p>
            <a:endParaRPr lang="en-US" sz="3600" dirty="0"/>
          </a:p>
          <a:p>
            <a:r>
              <a:rPr lang="en-US" sz="3600" dirty="0"/>
              <a:t>Tree-Graph</a:t>
            </a:r>
          </a:p>
          <a:p>
            <a:endParaRPr lang="en-US" sz="3600" dirty="0"/>
          </a:p>
          <a:p>
            <a:endParaRPr lang="en-US" sz="3600" dirty="0"/>
          </a:p>
          <a:p>
            <a:r>
              <a:rPr lang="en-US" sz="3600" dirty="0"/>
              <a:t>Table</a:t>
            </a:r>
          </a:p>
        </p:txBody>
      </p:sp>
      <p:grpSp>
        <p:nvGrpSpPr>
          <p:cNvPr id="21" name="Group 20">
            <a:extLst>
              <a:ext uri="{FF2B5EF4-FFF2-40B4-BE49-F238E27FC236}">
                <a16:creationId xmlns:a16="http://schemas.microsoft.com/office/drawing/2014/main" id="{56A416C1-10A0-D12B-33BC-0DAB3492A5F4}"/>
              </a:ext>
            </a:extLst>
          </p:cNvPr>
          <p:cNvGrpSpPr/>
          <p:nvPr/>
        </p:nvGrpSpPr>
        <p:grpSpPr>
          <a:xfrm>
            <a:off x="2895599" y="1524432"/>
            <a:ext cx="8458201" cy="1288039"/>
            <a:chOff x="2895599" y="1524432"/>
            <a:chExt cx="8458201" cy="1288039"/>
          </a:xfrm>
        </p:grpSpPr>
        <p:sp>
          <p:nvSpPr>
            <p:cNvPr id="18" name="Rectangle 17">
              <a:extLst>
                <a:ext uri="{FF2B5EF4-FFF2-40B4-BE49-F238E27FC236}">
                  <a16:creationId xmlns:a16="http://schemas.microsoft.com/office/drawing/2014/main" id="{FB0374A2-0D37-E773-60C9-5AE06423322E}"/>
                </a:ext>
              </a:extLst>
            </p:cNvPr>
            <p:cNvSpPr/>
            <p:nvPr/>
          </p:nvSpPr>
          <p:spPr>
            <a:xfrm>
              <a:off x="4440524" y="1524432"/>
              <a:ext cx="6913276" cy="1288039"/>
            </a:xfrm>
            <a:prstGeom prst="rect">
              <a:avLst/>
            </a:prstGeom>
            <a:pattFill prst="lgGrid">
              <a:fgClr>
                <a:schemeClr val="accent1">
                  <a:lumMod val="20000"/>
                  <a:lumOff val="80000"/>
                </a:schemeClr>
              </a:fgClr>
              <a:bgClr>
                <a:schemeClr val="bg1"/>
              </a:bgClr>
            </a:patt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3D2C5B7-0FC5-7538-2171-9878B5133103}"/>
                </a:ext>
              </a:extLst>
            </p:cNvPr>
            <p:cNvSpPr txBox="1"/>
            <p:nvPr/>
          </p:nvSpPr>
          <p:spPr>
            <a:xfrm>
              <a:off x="2895599" y="1953489"/>
              <a:ext cx="1546577" cy="461665"/>
            </a:xfrm>
            <a:prstGeom prst="rect">
              <a:avLst/>
            </a:prstGeom>
            <a:noFill/>
          </p:spPr>
          <p:txBody>
            <a:bodyPr wrap="none" rtlCol="0">
              <a:spAutoFit/>
            </a:bodyPr>
            <a:lstStyle/>
            <a:p>
              <a:r>
                <a:rPr lang="en-US" sz="2400" b="1" dirty="0"/>
                <a:t>Linked list:</a:t>
              </a:r>
            </a:p>
          </p:txBody>
        </p:sp>
        <p:grpSp>
          <p:nvGrpSpPr>
            <p:cNvPr id="8" name="Group 7">
              <a:extLst>
                <a:ext uri="{FF2B5EF4-FFF2-40B4-BE49-F238E27FC236}">
                  <a16:creationId xmlns:a16="http://schemas.microsoft.com/office/drawing/2014/main" id="{15D62A88-04AF-6532-4749-02840EDAA75D}"/>
                </a:ext>
              </a:extLst>
            </p:cNvPr>
            <p:cNvGrpSpPr/>
            <p:nvPr/>
          </p:nvGrpSpPr>
          <p:grpSpPr>
            <a:xfrm>
              <a:off x="4779818" y="1939632"/>
              <a:ext cx="1316182" cy="462521"/>
              <a:chOff x="4779818" y="2119745"/>
              <a:chExt cx="1316182" cy="462521"/>
            </a:xfrm>
          </p:grpSpPr>
          <p:sp>
            <p:nvSpPr>
              <p:cNvPr id="6" name="Rectangle 5">
                <a:extLst>
                  <a:ext uri="{FF2B5EF4-FFF2-40B4-BE49-F238E27FC236}">
                    <a16:creationId xmlns:a16="http://schemas.microsoft.com/office/drawing/2014/main" id="{C15EE517-2F9A-5CCE-5A1F-FFEB0A5E5581}"/>
                  </a:ext>
                </a:extLst>
              </p:cNvPr>
              <p:cNvSpPr/>
              <p:nvPr/>
            </p:nvSpPr>
            <p:spPr>
              <a:xfrm>
                <a:off x="4779818" y="2119745"/>
                <a:ext cx="90054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a:t>
                </a:r>
              </a:p>
            </p:txBody>
          </p:sp>
          <p:sp>
            <p:nvSpPr>
              <p:cNvPr id="7" name="Rectangle 6">
                <a:extLst>
                  <a:ext uri="{FF2B5EF4-FFF2-40B4-BE49-F238E27FC236}">
                    <a16:creationId xmlns:a16="http://schemas.microsoft.com/office/drawing/2014/main" id="{2F702239-5488-3C1F-68BC-37D30CD08318}"/>
                  </a:ext>
                </a:extLst>
              </p:cNvPr>
              <p:cNvSpPr/>
              <p:nvPr/>
            </p:nvSpPr>
            <p:spPr>
              <a:xfrm>
                <a:off x="5680364" y="2120601"/>
                <a:ext cx="415636"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&gt;&gt;</a:t>
                </a:r>
              </a:p>
            </p:txBody>
          </p:sp>
        </p:grpSp>
        <p:grpSp>
          <p:nvGrpSpPr>
            <p:cNvPr id="9" name="Group 8">
              <a:extLst>
                <a:ext uri="{FF2B5EF4-FFF2-40B4-BE49-F238E27FC236}">
                  <a16:creationId xmlns:a16="http://schemas.microsoft.com/office/drawing/2014/main" id="{81DEDDF0-66AB-C419-0A29-3973FF7244AF}"/>
                </a:ext>
              </a:extLst>
            </p:cNvPr>
            <p:cNvGrpSpPr/>
            <p:nvPr/>
          </p:nvGrpSpPr>
          <p:grpSpPr>
            <a:xfrm>
              <a:off x="6470074" y="1707943"/>
              <a:ext cx="1316182" cy="462521"/>
              <a:chOff x="4779818" y="2119745"/>
              <a:chExt cx="1316182" cy="462521"/>
            </a:xfrm>
          </p:grpSpPr>
          <p:sp>
            <p:nvSpPr>
              <p:cNvPr id="10" name="Rectangle 9">
                <a:extLst>
                  <a:ext uri="{FF2B5EF4-FFF2-40B4-BE49-F238E27FC236}">
                    <a16:creationId xmlns:a16="http://schemas.microsoft.com/office/drawing/2014/main" id="{69B3D794-4683-93CD-19CF-9510BE89011C}"/>
                  </a:ext>
                </a:extLst>
              </p:cNvPr>
              <p:cNvSpPr/>
              <p:nvPr/>
            </p:nvSpPr>
            <p:spPr>
              <a:xfrm>
                <a:off x="4779818" y="2119745"/>
                <a:ext cx="90054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Data2</a:t>
                </a:r>
              </a:p>
            </p:txBody>
          </p:sp>
          <p:sp>
            <p:nvSpPr>
              <p:cNvPr id="11" name="Rectangle 10">
                <a:extLst>
                  <a:ext uri="{FF2B5EF4-FFF2-40B4-BE49-F238E27FC236}">
                    <a16:creationId xmlns:a16="http://schemas.microsoft.com/office/drawing/2014/main" id="{94383693-CC58-F273-3DCD-381F1D7EB4D8}"/>
                  </a:ext>
                </a:extLst>
              </p:cNvPr>
              <p:cNvSpPr/>
              <p:nvPr/>
            </p:nvSpPr>
            <p:spPr>
              <a:xfrm>
                <a:off x="5680364" y="2120601"/>
                <a:ext cx="415636"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&gt;&gt;</a:t>
                </a:r>
              </a:p>
            </p:txBody>
          </p:sp>
        </p:grpSp>
        <p:grpSp>
          <p:nvGrpSpPr>
            <p:cNvPr id="12" name="Group 11">
              <a:extLst>
                <a:ext uri="{FF2B5EF4-FFF2-40B4-BE49-F238E27FC236}">
                  <a16:creationId xmlns:a16="http://schemas.microsoft.com/office/drawing/2014/main" id="{0D9AF151-CF7D-07EF-54C6-EC63DE46599F}"/>
                </a:ext>
              </a:extLst>
            </p:cNvPr>
            <p:cNvGrpSpPr/>
            <p:nvPr/>
          </p:nvGrpSpPr>
          <p:grpSpPr>
            <a:xfrm>
              <a:off x="8115162" y="1905514"/>
              <a:ext cx="1316182" cy="462521"/>
              <a:chOff x="4779818" y="2119745"/>
              <a:chExt cx="1316182" cy="462521"/>
            </a:xfrm>
          </p:grpSpPr>
          <p:sp>
            <p:nvSpPr>
              <p:cNvPr id="13" name="Rectangle 12">
                <a:extLst>
                  <a:ext uri="{FF2B5EF4-FFF2-40B4-BE49-F238E27FC236}">
                    <a16:creationId xmlns:a16="http://schemas.microsoft.com/office/drawing/2014/main" id="{3BB89DFE-F3BC-E087-9486-DCA89B4EBEA5}"/>
                  </a:ext>
                </a:extLst>
              </p:cNvPr>
              <p:cNvSpPr/>
              <p:nvPr/>
            </p:nvSpPr>
            <p:spPr>
              <a:xfrm>
                <a:off x="4779818" y="2119745"/>
                <a:ext cx="90054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Data3</a:t>
                </a:r>
              </a:p>
            </p:txBody>
          </p:sp>
          <p:sp>
            <p:nvSpPr>
              <p:cNvPr id="14" name="Rectangle 13">
                <a:extLst>
                  <a:ext uri="{FF2B5EF4-FFF2-40B4-BE49-F238E27FC236}">
                    <a16:creationId xmlns:a16="http://schemas.microsoft.com/office/drawing/2014/main" id="{29B6E54B-D44B-77BC-5021-7E9F1941D523}"/>
                  </a:ext>
                </a:extLst>
              </p:cNvPr>
              <p:cNvSpPr/>
              <p:nvPr/>
            </p:nvSpPr>
            <p:spPr>
              <a:xfrm>
                <a:off x="5680364" y="2120601"/>
                <a:ext cx="415636"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&gt;&gt;</a:t>
                </a:r>
              </a:p>
            </p:txBody>
          </p:sp>
        </p:grpSp>
        <p:grpSp>
          <p:nvGrpSpPr>
            <p:cNvPr id="15" name="Group 14">
              <a:extLst>
                <a:ext uri="{FF2B5EF4-FFF2-40B4-BE49-F238E27FC236}">
                  <a16:creationId xmlns:a16="http://schemas.microsoft.com/office/drawing/2014/main" id="{4D9F6B7C-66EE-53DF-13D2-1D4CFE7275E8}"/>
                </a:ext>
              </a:extLst>
            </p:cNvPr>
            <p:cNvGrpSpPr/>
            <p:nvPr/>
          </p:nvGrpSpPr>
          <p:grpSpPr>
            <a:xfrm>
              <a:off x="9760250" y="2103085"/>
              <a:ext cx="1316182" cy="462521"/>
              <a:chOff x="4779818" y="2119745"/>
              <a:chExt cx="1316182" cy="462521"/>
            </a:xfrm>
          </p:grpSpPr>
          <p:sp>
            <p:nvSpPr>
              <p:cNvPr id="16" name="Rectangle 15">
                <a:extLst>
                  <a:ext uri="{FF2B5EF4-FFF2-40B4-BE49-F238E27FC236}">
                    <a16:creationId xmlns:a16="http://schemas.microsoft.com/office/drawing/2014/main" id="{6E3B4CAA-5581-F042-BDEA-0E9E511EA825}"/>
                  </a:ext>
                </a:extLst>
              </p:cNvPr>
              <p:cNvSpPr/>
              <p:nvPr/>
            </p:nvSpPr>
            <p:spPr>
              <a:xfrm>
                <a:off x="4779818" y="2119745"/>
                <a:ext cx="900546"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Data4</a:t>
                </a:r>
              </a:p>
            </p:txBody>
          </p:sp>
          <p:sp>
            <p:nvSpPr>
              <p:cNvPr id="17" name="Rectangle 16">
                <a:extLst>
                  <a:ext uri="{FF2B5EF4-FFF2-40B4-BE49-F238E27FC236}">
                    <a16:creationId xmlns:a16="http://schemas.microsoft.com/office/drawing/2014/main" id="{4046E602-BF93-D4E6-2012-EAFC45C5C4AD}"/>
                  </a:ext>
                </a:extLst>
              </p:cNvPr>
              <p:cNvSpPr/>
              <p:nvPr/>
            </p:nvSpPr>
            <p:spPr>
              <a:xfrm>
                <a:off x="5680364" y="2120601"/>
                <a:ext cx="415636"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&gt;&gt;</a:t>
                </a:r>
              </a:p>
            </p:txBody>
          </p:sp>
        </p:grpSp>
        <p:sp>
          <p:nvSpPr>
            <p:cNvPr id="19" name="TextBox 18">
              <a:extLst>
                <a:ext uri="{FF2B5EF4-FFF2-40B4-BE49-F238E27FC236}">
                  <a16:creationId xmlns:a16="http://schemas.microsoft.com/office/drawing/2014/main" id="{88ECF6F7-77F0-8CA4-9EFA-985A6B22C3E5}"/>
                </a:ext>
              </a:extLst>
            </p:cNvPr>
            <p:cNvSpPr txBox="1"/>
            <p:nvPr/>
          </p:nvSpPr>
          <p:spPr>
            <a:xfrm>
              <a:off x="4440524" y="1524567"/>
              <a:ext cx="639919" cy="369332"/>
            </a:xfrm>
            <a:prstGeom prst="rect">
              <a:avLst/>
            </a:prstGeom>
            <a:noFill/>
          </p:spPr>
          <p:txBody>
            <a:bodyPr wrap="none" rtlCol="0">
              <a:spAutoFit/>
            </a:bodyPr>
            <a:lstStyle/>
            <a:p>
              <a:r>
                <a:rPr lang="en-US" dirty="0"/>
                <a:t>RAM</a:t>
              </a:r>
            </a:p>
          </p:txBody>
        </p:sp>
      </p:grpSp>
      <p:grpSp>
        <p:nvGrpSpPr>
          <p:cNvPr id="163" name="Group 162">
            <a:extLst>
              <a:ext uri="{FF2B5EF4-FFF2-40B4-BE49-F238E27FC236}">
                <a16:creationId xmlns:a16="http://schemas.microsoft.com/office/drawing/2014/main" id="{ADB7604D-A0D4-41FD-7042-4F0A8F9A8517}"/>
              </a:ext>
            </a:extLst>
          </p:cNvPr>
          <p:cNvGrpSpPr/>
          <p:nvPr/>
        </p:nvGrpSpPr>
        <p:grpSpPr>
          <a:xfrm>
            <a:off x="3180473" y="3051027"/>
            <a:ext cx="2120788" cy="1651178"/>
            <a:chOff x="3180473" y="3198167"/>
            <a:chExt cx="2120788" cy="1651178"/>
          </a:xfrm>
        </p:grpSpPr>
        <p:sp>
          <p:nvSpPr>
            <p:cNvPr id="20" name="TextBox 19">
              <a:extLst>
                <a:ext uri="{FF2B5EF4-FFF2-40B4-BE49-F238E27FC236}">
                  <a16:creationId xmlns:a16="http://schemas.microsoft.com/office/drawing/2014/main" id="{5DF64550-0D64-1B4E-741A-28C6C35680E5}"/>
                </a:ext>
              </a:extLst>
            </p:cNvPr>
            <p:cNvSpPr txBox="1"/>
            <p:nvPr/>
          </p:nvSpPr>
          <p:spPr>
            <a:xfrm>
              <a:off x="3394362" y="3198167"/>
              <a:ext cx="1628716" cy="461665"/>
            </a:xfrm>
            <a:prstGeom prst="rect">
              <a:avLst/>
            </a:prstGeom>
            <a:noFill/>
          </p:spPr>
          <p:txBody>
            <a:bodyPr wrap="none" rtlCol="0">
              <a:spAutoFit/>
            </a:bodyPr>
            <a:lstStyle/>
            <a:p>
              <a:pPr algn="ctr"/>
              <a:r>
                <a:rPr lang="en-US" sz="2400" b="1" dirty="0"/>
                <a:t>Binary Tree</a:t>
              </a:r>
            </a:p>
          </p:txBody>
        </p:sp>
        <p:sp>
          <p:nvSpPr>
            <p:cNvPr id="25" name="Oval 24">
              <a:extLst>
                <a:ext uri="{FF2B5EF4-FFF2-40B4-BE49-F238E27FC236}">
                  <a16:creationId xmlns:a16="http://schemas.microsoft.com/office/drawing/2014/main" id="{16DBCC15-9ABA-CE83-A6D6-E01D1C6621FA}"/>
                </a:ext>
              </a:extLst>
            </p:cNvPr>
            <p:cNvSpPr/>
            <p:nvPr/>
          </p:nvSpPr>
          <p:spPr>
            <a:xfrm>
              <a:off x="4146469" y="371338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D6A107E-BD2F-A8D5-ABC9-C3724623B20D}"/>
                </a:ext>
              </a:extLst>
            </p:cNvPr>
            <p:cNvSpPr/>
            <p:nvPr/>
          </p:nvSpPr>
          <p:spPr>
            <a:xfrm>
              <a:off x="3611738" y="4187595"/>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738C671-982E-C79D-A2E4-4B476AC7B0C7}"/>
                </a:ext>
              </a:extLst>
            </p:cNvPr>
            <p:cNvSpPr/>
            <p:nvPr/>
          </p:nvSpPr>
          <p:spPr>
            <a:xfrm>
              <a:off x="4719251" y="4187595"/>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3DA61C3-40EF-6D90-3706-218AE2C1FE0A}"/>
                </a:ext>
              </a:extLst>
            </p:cNvPr>
            <p:cNvSpPr/>
            <p:nvPr/>
          </p:nvSpPr>
          <p:spPr>
            <a:xfrm>
              <a:off x="3180473" y="4666566"/>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6458BA8-7013-4048-4E68-293A149E246E}"/>
                </a:ext>
              </a:extLst>
            </p:cNvPr>
            <p:cNvSpPr/>
            <p:nvPr/>
          </p:nvSpPr>
          <p:spPr>
            <a:xfrm>
              <a:off x="4000649" y="4666566"/>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0FFBC01-53E4-EE31-AD50-01B0F58E4E82}"/>
                </a:ext>
              </a:extLst>
            </p:cNvPr>
            <p:cNvSpPr/>
            <p:nvPr/>
          </p:nvSpPr>
          <p:spPr>
            <a:xfrm>
              <a:off x="4320079" y="4666566"/>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D26881F-3929-C6A3-D65A-796427B0580E}"/>
                </a:ext>
              </a:extLst>
            </p:cNvPr>
            <p:cNvSpPr/>
            <p:nvPr/>
          </p:nvSpPr>
          <p:spPr>
            <a:xfrm>
              <a:off x="5118482" y="4666566"/>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4C266D3D-FA7C-3D36-F7B3-E1CBD0449F96}"/>
                </a:ext>
              </a:extLst>
            </p:cNvPr>
            <p:cNvCxnSpPr>
              <a:cxnSpLocks/>
              <a:stCxn id="25" idx="3"/>
              <a:endCxn id="26" idx="7"/>
            </p:cNvCxnSpPr>
            <p:nvPr/>
          </p:nvCxnSpPr>
          <p:spPr>
            <a:xfrm flipH="1">
              <a:off x="3767750" y="3869396"/>
              <a:ext cx="405486" cy="344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3CBACAD-4B96-8A1D-BB61-86910B4B6F30}"/>
                </a:ext>
              </a:extLst>
            </p:cNvPr>
            <p:cNvCxnSpPr>
              <a:cxnSpLocks/>
              <a:stCxn id="25" idx="5"/>
              <a:endCxn id="27" idx="1"/>
            </p:cNvCxnSpPr>
            <p:nvPr/>
          </p:nvCxnSpPr>
          <p:spPr>
            <a:xfrm>
              <a:off x="4302481" y="3869396"/>
              <a:ext cx="443537" cy="344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DA97379-B74E-61B8-1820-D18F6102456B}"/>
                </a:ext>
              </a:extLst>
            </p:cNvPr>
            <p:cNvCxnSpPr>
              <a:cxnSpLocks/>
              <a:stCxn id="26" idx="3"/>
              <a:endCxn id="28" idx="7"/>
            </p:cNvCxnSpPr>
            <p:nvPr/>
          </p:nvCxnSpPr>
          <p:spPr>
            <a:xfrm flipH="1">
              <a:off x="3336485" y="4343607"/>
              <a:ext cx="302020"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B17632D-897C-09BE-2021-1E1C3A7B0C53}"/>
                </a:ext>
              </a:extLst>
            </p:cNvPr>
            <p:cNvCxnSpPr>
              <a:cxnSpLocks/>
              <a:stCxn id="26" idx="5"/>
              <a:endCxn id="29" idx="1"/>
            </p:cNvCxnSpPr>
            <p:nvPr/>
          </p:nvCxnSpPr>
          <p:spPr>
            <a:xfrm>
              <a:off x="3767750" y="4343607"/>
              <a:ext cx="259666"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F169E40-BF50-849E-DB7E-AEE8EDF26438}"/>
                </a:ext>
              </a:extLst>
            </p:cNvPr>
            <p:cNvCxnSpPr>
              <a:cxnSpLocks/>
              <a:stCxn id="27" idx="3"/>
              <a:endCxn id="30" idx="7"/>
            </p:cNvCxnSpPr>
            <p:nvPr/>
          </p:nvCxnSpPr>
          <p:spPr>
            <a:xfrm flipH="1">
              <a:off x="4476091" y="4343607"/>
              <a:ext cx="269927"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E05149C-1C63-827F-EEBD-B37A57ED641F}"/>
                </a:ext>
              </a:extLst>
            </p:cNvPr>
            <p:cNvCxnSpPr>
              <a:cxnSpLocks/>
              <a:stCxn id="27" idx="5"/>
              <a:endCxn id="31" idx="1"/>
            </p:cNvCxnSpPr>
            <p:nvPr/>
          </p:nvCxnSpPr>
          <p:spPr>
            <a:xfrm>
              <a:off x="4875263" y="4343607"/>
              <a:ext cx="269986"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683EBEE9-76D4-5B0C-17DF-5A0557BE2024}"/>
              </a:ext>
            </a:extLst>
          </p:cNvPr>
          <p:cNvGrpSpPr/>
          <p:nvPr/>
        </p:nvGrpSpPr>
        <p:grpSpPr>
          <a:xfrm>
            <a:off x="6594108" y="3051025"/>
            <a:ext cx="1903013" cy="1630159"/>
            <a:chOff x="6594108" y="3198165"/>
            <a:chExt cx="1903013" cy="1630159"/>
          </a:xfrm>
        </p:grpSpPr>
        <p:sp>
          <p:nvSpPr>
            <p:cNvPr id="22" name="TextBox 21">
              <a:extLst>
                <a:ext uri="{FF2B5EF4-FFF2-40B4-BE49-F238E27FC236}">
                  <a16:creationId xmlns:a16="http://schemas.microsoft.com/office/drawing/2014/main" id="{D6D62514-4848-1A85-D494-9D18F5C713EE}"/>
                </a:ext>
              </a:extLst>
            </p:cNvPr>
            <p:cNvSpPr txBox="1"/>
            <p:nvPr/>
          </p:nvSpPr>
          <p:spPr>
            <a:xfrm>
              <a:off x="6688934" y="3198165"/>
              <a:ext cx="1808187" cy="461665"/>
            </a:xfrm>
            <a:prstGeom prst="rect">
              <a:avLst/>
            </a:prstGeom>
            <a:noFill/>
          </p:spPr>
          <p:txBody>
            <a:bodyPr wrap="none" rtlCol="0">
              <a:spAutoFit/>
            </a:bodyPr>
            <a:lstStyle/>
            <a:p>
              <a:pPr algn="ctr"/>
              <a:r>
                <a:rPr lang="en-US" sz="2400" b="1" dirty="0"/>
                <a:t>General Tree</a:t>
              </a:r>
            </a:p>
          </p:txBody>
        </p:sp>
        <p:sp>
          <p:nvSpPr>
            <p:cNvPr id="56" name="Oval 55">
              <a:extLst>
                <a:ext uri="{FF2B5EF4-FFF2-40B4-BE49-F238E27FC236}">
                  <a16:creationId xmlns:a16="http://schemas.microsoft.com/office/drawing/2014/main" id="{AAB7A723-908F-BFC8-3102-266E55D3B535}"/>
                </a:ext>
              </a:extLst>
            </p:cNvPr>
            <p:cNvSpPr/>
            <p:nvPr/>
          </p:nvSpPr>
          <p:spPr>
            <a:xfrm>
              <a:off x="7560104" y="3692363"/>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8F80078-EA21-0D3B-6781-8CE55C82EF37}"/>
                </a:ext>
              </a:extLst>
            </p:cNvPr>
            <p:cNvSpPr/>
            <p:nvPr/>
          </p:nvSpPr>
          <p:spPr>
            <a:xfrm>
              <a:off x="7025373" y="416657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D3205394-6F7F-C156-75DC-C31169674F1A}"/>
                </a:ext>
              </a:extLst>
            </p:cNvPr>
            <p:cNvSpPr/>
            <p:nvPr/>
          </p:nvSpPr>
          <p:spPr>
            <a:xfrm>
              <a:off x="8132886" y="416657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A50EAA0-1B77-FDFF-1BDB-35E50016A43B}"/>
                </a:ext>
              </a:extLst>
            </p:cNvPr>
            <p:cNvSpPr/>
            <p:nvPr/>
          </p:nvSpPr>
          <p:spPr>
            <a:xfrm>
              <a:off x="6594108" y="4645545"/>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C1B023F-C5BB-C267-50A0-7416D03986EF}"/>
                </a:ext>
              </a:extLst>
            </p:cNvPr>
            <p:cNvSpPr/>
            <p:nvPr/>
          </p:nvSpPr>
          <p:spPr>
            <a:xfrm>
              <a:off x="7414284" y="4645545"/>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A8827505-0312-26D2-2AB5-EDFCD1A7CAA3}"/>
                </a:ext>
              </a:extLst>
            </p:cNvPr>
            <p:cNvSpPr/>
            <p:nvPr/>
          </p:nvSpPr>
          <p:spPr>
            <a:xfrm>
              <a:off x="8140230" y="4645545"/>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B105C47C-46DB-98BB-4956-A6471F9FF05C}"/>
                </a:ext>
              </a:extLst>
            </p:cNvPr>
            <p:cNvCxnSpPr>
              <a:cxnSpLocks/>
              <a:stCxn id="56" idx="3"/>
              <a:endCxn id="57" idx="7"/>
            </p:cNvCxnSpPr>
            <p:nvPr/>
          </p:nvCxnSpPr>
          <p:spPr>
            <a:xfrm flipH="1">
              <a:off x="7181385" y="3848375"/>
              <a:ext cx="405486" cy="344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7707285-C95C-3B2B-D665-7DC0618E412B}"/>
                </a:ext>
              </a:extLst>
            </p:cNvPr>
            <p:cNvCxnSpPr>
              <a:cxnSpLocks/>
              <a:stCxn id="56" idx="5"/>
              <a:endCxn id="58" idx="1"/>
            </p:cNvCxnSpPr>
            <p:nvPr/>
          </p:nvCxnSpPr>
          <p:spPr>
            <a:xfrm>
              <a:off x="7716116" y="3848375"/>
              <a:ext cx="443537" cy="3449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EBAE8B2-1913-1399-741A-A0AADADD40CF}"/>
                </a:ext>
              </a:extLst>
            </p:cNvPr>
            <p:cNvCxnSpPr>
              <a:cxnSpLocks/>
              <a:stCxn id="57" idx="3"/>
              <a:endCxn id="59" idx="7"/>
            </p:cNvCxnSpPr>
            <p:nvPr/>
          </p:nvCxnSpPr>
          <p:spPr>
            <a:xfrm flipH="1">
              <a:off x="6750120" y="4322586"/>
              <a:ext cx="302020"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CE7E355-C83C-8BCD-35A0-62793E4E7616}"/>
                </a:ext>
              </a:extLst>
            </p:cNvPr>
            <p:cNvCxnSpPr>
              <a:cxnSpLocks/>
              <a:stCxn id="57" idx="5"/>
              <a:endCxn id="60" idx="1"/>
            </p:cNvCxnSpPr>
            <p:nvPr/>
          </p:nvCxnSpPr>
          <p:spPr>
            <a:xfrm>
              <a:off x="7181385" y="4322586"/>
              <a:ext cx="259666" cy="3497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9EA939F-FC0B-3AE7-6C07-B253D5E63FEC}"/>
                </a:ext>
              </a:extLst>
            </p:cNvPr>
            <p:cNvCxnSpPr>
              <a:cxnSpLocks/>
              <a:stCxn id="58" idx="4"/>
              <a:endCxn id="62" idx="0"/>
            </p:cNvCxnSpPr>
            <p:nvPr/>
          </p:nvCxnSpPr>
          <p:spPr>
            <a:xfrm>
              <a:off x="8224276" y="4349353"/>
              <a:ext cx="7344" cy="2961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B6D4055C-387C-8D13-B25C-D8BED8AD2C39}"/>
                </a:ext>
              </a:extLst>
            </p:cNvPr>
            <p:cNvSpPr/>
            <p:nvPr/>
          </p:nvSpPr>
          <p:spPr>
            <a:xfrm>
              <a:off x="7560103" y="416880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E2B6C846-8796-4DF8-9D1D-2451CF2103D5}"/>
                </a:ext>
              </a:extLst>
            </p:cNvPr>
            <p:cNvCxnSpPr>
              <a:cxnSpLocks/>
              <a:stCxn id="56" idx="4"/>
              <a:endCxn id="71" idx="0"/>
            </p:cNvCxnSpPr>
            <p:nvPr/>
          </p:nvCxnSpPr>
          <p:spPr>
            <a:xfrm flipH="1">
              <a:off x="7651493" y="3875142"/>
              <a:ext cx="1" cy="2936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F4DEAA64-5395-0A0F-FCB6-0D3380DC5819}"/>
              </a:ext>
            </a:extLst>
          </p:cNvPr>
          <p:cNvGrpSpPr/>
          <p:nvPr/>
        </p:nvGrpSpPr>
        <p:grpSpPr>
          <a:xfrm>
            <a:off x="9829845" y="3051024"/>
            <a:ext cx="1289224" cy="1704781"/>
            <a:chOff x="9829845" y="3198164"/>
            <a:chExt cx="1289224" cy="1704781"/>
          </a:xfrm>
        </p:grpSpPr>
        <p:sp>
          <p:nvSpPr>
            <p:cNvPr id="23" name="TextBox 22">
              <a:extLst>
                <a:ext uri="{FF2B5EF4-FFF2-40B4-BE49-F238E27FC236}">
                  <a16:creationId xmlns:a16="http://schemas.microsoft.com/office/drawing/2014/main" id="{9A6A051C-3D21-C8B5-79AC-640B361D0646}"/>
                </a:ext>
              </a:extLst>
            </p:cNvPr>
            <p:cNvSpPr txBox="1"/>
            <p:nvPr/>
          </p:nvSpPr>
          <p:spPr>
            <a:xfrm>
              <a:off x="9903606" y="3198164"/>
              <a:ext cx="965008" cy="461665"/>
            </a:xfrm>
            <a:prstGeom prst="rect">
              <a:avLst/>
            </a:prstGeom>
            <a:noFill/>
          </p:spPr>
          <p:txBody>
            <a:bodyPr wrap="none" rtlCol="0">
              <a:spAutoFit/>
            </a:bodyPr>
            <a:lstStyle/>
            <a:p>
              <a:pPr algn="ctr"/>
              <a:r>
                <a:rPr lang="en-US" sz="2400" b="1" dirty="0"/>
                <a:t>Graph</a:t>
              </a:r>
            </a:p>
          </p:txBody>
        </p:sp>
        <p:sp>
          <p:nvSpPr>
            <p:cNvPr id="81" name="Oval 80">
              <a:extLst>
                <a:ext uri="{FF2B5EF4-FFF2-40B4-BE49-F238E27FC236}">
                  <a16:creationId xmlns:a16="http://schemas.microsoft.com/office/drawing/2014/main" id="{6F188B70-EBD2-DCB9-28F6-91F4061C0A0E}"/>
                </a:ext>
              </a:extLst>
            </p:cNvPr>
            <p:cNvSpPr/>
            <p:nvPr/>
          </p:nvSpPr>
          <p:spPr>
            <a:xfrm>
              <a:off x="10348890" y="3736620"/>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1ADC86A-C4B0-347C-E067-F80B12A8D512}"/>
                </a:ext>
              </a:extLst>
            </p:cNvPr>
            <p:cNvSpPr/>
            <p:nvPr/>
          </p:nvSpPr>
          <p:spPr>
            <a:xfrm>
              <a:off x="10817916" y="3843197"/>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E56E8CD-8ACF-88F7-3D88-D927F850E394}"/>
                </a:ext>
              </a:extLst>
            </p:cNvPr>
            <p:cNvSpPr/>
            <p:nvPr/>
          </p:nvSpPr>
          <p:spPr>
            <a:xfrm>
              <a:off x="10348889" y="4720166"/>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F8BE4FF-909D-243E-50E9-5FB7D0E33594}"/>
                </a:ext>
              </a:extLst>
            </p:cNvPr>
            <p:cNvSpPr/>
            <p:nvPr/>
          </p:nvSpPr>
          <p:spPr>
            <a:xfrm>
              <a:off x="10936290" y="426374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B9B601-4F97-4CFC-2D7C-810D5CDFB621}"/>
                </a:ext>
              </a:extLst>
            </p:cNvPr>
            <p:cNvSpPr/>
            <p:nvPr/>
          </p:nvSpPr>
          <p:spPr>
            <a:xfrm>
              <a:off x="9829845" y="3792028"/>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644A41C-5752-E326-9272-A65E56119CB4}"/>
                </a:ext>
              </a:extLst>
            </p:cNvPr>
            <p:cNvSpPr/>
            <p:nvPr/>
          </p:nvSpPr>
          <p:spPr>
            <a:xfrm>
              <a:off x="10315157" y="4216872"/>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2D0B4DB-5A12-A191-E7A2-D61311CDC8D5}"/>
                </a:ext>
              </a:extLst>
            </p:cNvPr>
            <p:cNvSpPr/>
            <p:nvPr/>
          </p:nvSpPr>
          <p:spPr>
            <a:xfrm>
              <a:off x="9838245" y="4621524"/>
              <a:ext cx="182779" cy="1827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a:extLst>
                <a:ext uri="{FF2B5EF4-FFF2-40B4-BE49-F238E27FC236}">
                  <a16:creationId xmlns:a16="http://schemas.microsoft.com/office/drawing/2014/main" id="{2A9BAEC3-F901-3C4F-0BC6-83450B12F7B1}"/>
                </a:ext>
              </a:extLst>
            </p:cNvPr>
            <p:cNvCxnSpPr>
              <a:cxnSpLocks/>
              <a:stCxn id="86" idx="5"/>
              <a:endCxn id="87" idx="1"/>
            </p:cNvCxnSpPr>
            <p:nvPr/>
          </p:nvCxnSpPr>
          <p:spPr>
            <a:xfrm>
              <a:off x="9985857" y="3948040"/>
              <a:ext cx="356067" cy="295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511A63B-784D-7527-C874-0114D67AAD92}"/>
                </a:ext>
              </a:extLst>
            </p:cNvPr>
            <p:cNvCxnSpPr>
              <a:cxnSpLocks/>
              <a:stCxn id="86" idx="6"/>
              <a:endCxn id="81" idx="2"/>
            </p:cNvCxnSpPr>
            <p:nvPr/>
          </p:nvCxnSpPr>
          <p:spPr>
            <a:xfrm flipV="1">
              <a:off x="10012624" y="3828010"/>
              <a:ext cx="336266" cy="554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DF1B55A8-D915-C854-538C-45D8E62FF552}"/>
                </a:ext>
              </a:extLst>
            </p:cNvPr>
            <p:cNvCxnSpPr>
              <a:cxnSpLocks/>
              <a:stCxn id="81" idx="5"/>
              <a:endCxn id="85" idx="1"/>
            </p:cNvCxnSpPr>
            <p:nvPr/>
          </p:nvCxnSpPr>
          <p:spPr>
            <a:xfrm>
              <a:off x="10504902" y="3892632"/>
              <a:ext cx="458155" cy="3978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BB1C49B-4002-F4D3-F378-651F300D970A}"/>
                </a:ext>
              </a:extLst>
            </p:cNvPr>
            <p:cNvCxnSpPr>
              <a:cxnSpLocks/>
              <a:stCxn id="87" idx="0"/>
              <a:endCxn id="81" idx="4"/>
            </p:cNvCxnSpPr>
            <p:nvPr/>
          </p:nvCxnSpPr>
          <p:spPr>
            <a:xfrm flipV="1">
              <a:off x="10406547" y="3919399"/>
              <a:ext cx="33733" cy="297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4E46583-EA7A-200A-A0CF-50251413B5E5}"/>
                </a:ext>
              </a:extLst>
            </p:cNvPr>
            <p:cNvCxnSpPr>
              <a:cxnSpLocks/>
              <a:stCxn id="81" idx="6"/>
              <a:endCxn id="83" idx="2"/>
            </p:cNvCxnSpPr>
            <p:nvPr/>
          </p:nvCxnSpPr>
          <p:spPr>
            <a:xfrm>
              <a:off x="10531669" y="3828010"/>
              <a:ext cx="286247" cy="1065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8DAD2728-D62F-FF21-CF1A-F9DF09FD3244}"/>
                </a:ext>
              </a:extLst>
            </p:cNvPr>
            <p:cNvCxnSpPr>
              <a:cxnSpLocks/>
              <a:stCxn id="87" idx="3"/>
              <a:endCxn id="88" idx="7"/>
            </p:cNvCxnSpPr>
            <p:nvPr/>
          </p:nvCxnSpPr>
          <p:spPr>
            <a:xfrm flipH="1">
              <a:off x="9994257" y="4372884"/>
              <a:ext cx="347667" cy="2754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33D43126-1178-7F43-A63E-8D53FD865FAD}"/>
                </a:ext>
              </a:extLst>
            </p:cNvPr>
            <p:cNvCxnSpPr>
              <a:cxnSpLocks/>
              <a:stCxn id="87" idx="4"/>
              <a:endCxn id="84" idx="0"/>
            </p:cNvCxnSpPr>
            <p:nvPr/>
          </p:nvCxnSpPr>
          <p:spPr>
            <a:xfrm>
              <a:off x="10406547" y="4399651"/>
              <a:ext cx="33732" cy="320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3CC07B9-3694-FB16-06D0-08D6CED97639}"/>
                </a:ext>
              </a:extLst>
            </p:cNvPr>
            <p:cNvCxnSpPr>
              <a:cxnSpLocks/>
              <a:stCxn id="88" idx="0"/>
              <a:endCxn id="86" idx="4"/>
            </p:cNvCxnSpPr>
            <p:nvPr/>
          </p:nvCxnSpPr>
          <p:spPr>
            <a:xfrm flipH="1" flipV="1">
              <a:off x="9921235" y="3974807"/>
              <a:ext cx="8400" cy="6467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CA5BA5C6-EE07-ADB6-E959-A357C7AE7ED6}"/>
                </a:ext>
              </a:extLst>
            </p:cNvPr>
            <p:cNvCxnSpPr>
              <a:cxnSpLocks/>
              <a:stCxn id="84" idx="7"/>
              <a:endCxn id="85" idx="3"/>
            </p:cNvCxnSpPr>
            <p:nvPr/>
          </p:nvCxnSpPr>
          <p:spPr>
            <a:xfrm flipV="1">
              <a:off x="10504901" y="4419756"/>
              <a:ext cx="458156" cy="327177"/>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6AC65B68-2BD4-BA1F-A620-777EBF2C6036}"/>
              </a:ext>
            </a:extLst>
          </p:cNvPr>
          <p:cNvGrpSpPr/>
          <p:nvPr/>
        </p:nvGrpSpPr>
        <p:grpSpPr>
          <a:xfrm>
            <a:off x="3191331" y="5128291"/>
            <a:ext cx="1206371" cy="1440487"/>
            <a:chOff x="7295296" y="5313702"/>
            <a:chExt cx="1206371" cy="1440487"/>
          </a:xfrm>
        </p:grpSpPr>
        <p:sp>
          <p:nvSpPr>
            <p:cNvPr id="135" name="Rectangle 134">
              <a:extLst>
                <a:ext uri="{FF2B5EF4-FFF2-40B4-BE49-F238E27FC236}">
                  <a16:creationId xmlns:a16="http://schemas.microsoft.com/office/drawing/2014/main" id="{53A2B3B0-29B5-EEF0-4C76-1A75E0F4CA05}"/>
                </a:ext>
              </a:extLst>
            </p:cNvPr>
            <p:cNvSpPr/>
            <p:nvPr/>
          </p:nvSpPr>
          <p:spPr>
            <a:xfrm>
              <a:off x="7441051" y="5475515"/>
              <a:ext cx="1056070" cy="1184592"/>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FC082039-5F75-24F4-7C17-56A3A42154EF}"/>
                </a:ext>
              </a:extLst>
            </p:cNvPr>
            <p:cNvCxnSpPr/>
            <p:nvPr/>
          </p:nvCxnSpPr>
          <p:spPr>
            <a:xfrm>
              <a:off x="7441051" y="56020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FB8BF5F-9F9D-4279-272B-D2061E6F99B3}"/>
                </a:ext>
              </a:extLst>
            </p:cNvPr>
            <p:cNvCxnSpPr/>
            <p:nvPr/>
          </p:nvCxnSpPr>
          <p:spPr>
            <a:xfrm>
              <a:off x="7429676" y="57544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B61B476-2423-27D3-2E5F-EAB58E87D0A2}"/>
                </a:ext>
              </a:extLst>
            </p:cNvPr>
            <p:cNvCxnSpPr/>
            <p:nvPr/>
          </p:nvCxnSpPr>
          <p:spPr>
            <a:xfrm>
              <a:off x="7445597" y="59068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30D3648-BF45-7419-5B39-EB003BE1B75E}"/>
                </a:ext>
              </a:extLst>
            </p:cNvPr>
            <p:cNvCxnSpPr/>
            <p:nvPr/>
          </p:nvCxnSpPr>
          <p:spPr>
            <a:xfrm>
              <a:off x="7434222" y="60592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1935A34-B71C-29E9-2B9B-5B63E204B216}"/>
                </a:ext>
              </a:extLst>
            </p:cNvPr>
            <p:cNvCxnSpPr/>
            <p:nvPr/>
          </p:nvCxnSpPr>
          <p:spPr>
            <a:xfrm>
              <a:off x="7436495" y="62116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707F31F-E59B-9D9B-3559-8751A525C1EE}"/>
                </a:ext>
              </a:extLst>
            </p:cNvPr>
            <p:cNvCxnSpPr/>
            <p:nvPr/>
          </p:nvCxnSpPr>
          <p:spPr>
            <a:xfrm>
              <a:off x="7438768" y="63640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49EBBB1-2FCA-27F5-44DF-17D5ADC41F8F}"/>
                </a:ext>
              </a:extLst>
            </p:cNvPr>
            <p:cNvCxnSpPr/>
            <p:nvPr/>
          </p:nvCxnSpPr>
          <p:spPr>
            <a:xfrm>
              <a:off x="7441041" y="6516430"/>
              <a:ext cx="105607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CEDFBD9-1659-BDC0-9D6A-10E1CF30C814}"/>
                </a:ext>
              </a:extLst>
            </p:cNvPr>
            <p:cNvCxnSpPr>
              <a:cxnSpLocks/>
            </p:cNvCxnSpPr>
            <p:nvPr/>
          </p:nvCxnSpPr>
          <p:spPr>
            <a:xfrm>
              <a:off x="7688820" y="5476550"/>
              <a:ext cx="0" cy="11835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3A5432C-9427-79F3-08B7-1FBA6D7928F8}"/>
                </a:ext>
              </a:extLst>
            </p:cNvPr>
            <p:cNvCxnSpPr>
              <a:cxnSpLocks/>
            </p:cNvCxnSpPr>
            <p:nvPr/>
          </p:nvCxnSpPr>
          <p:spPr>
            <a:xfrm>
              <a:off x="7963885" y="5473902"/>
              <a:ext cx="0" cy="11835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A6D4A34F-0F0B-17FE-B35F-D308A4373588}"/>
                </a:ext>
              </a:extLst>
            </p:cNvPr>
            <p:cNvCxnSpPr>
              <a:cxnSpLocks/>
            </p:cNvCxnSpPr>
            <p:nvPr/>
          </p:nvCxnSpPr>
          <p:spPr>
            <a:xfrm>
              <a:off x="8225302" y="5471254"/>
              <a:ext cx="0" cy="11835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63AACBD6-C80B-3F74-01CC-862733B43D5F}"/>
                </a:ext>
              </a:extLst>
            </p:cNvPr>
            <p:cNvSpPr/>
            <p:nvPr/>
          </p:nvSpPr>
          <p:spPr>
            <a:xfrm>
              <a:off x="7436495" y="5313702"/>
              <a:ext cx="1062908" cy="1555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Arrow Connector 154">
              <a:extLst>
                <a:ext uri="{FF2B5EF4-FFF2-40B4-BE49-F238E27FC236}">
                  <a16:creationId xmlns:a16="http://schemas.microsoft.com/office/drawing/2014/main" id="{15AAAC14-5718-491C-7C2B-BFB923A101EB}"/>
                </a:ext>
              </a:extLst>
            </p:cNvPr>
            <p:cNvCxnSpPr>
              <a:cxnSpLocks/>
            </p:cNvCxnSpPr>
            <p:nvPr/>
          </p:nvCxnSpPr>
          <p:spPr>
            <a:xfrm flipH="1">
              <a:off x="7295296" y="5477570"/>
              <a:ext cx="16298" cy="11772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4433EC71-3555-5EAD-726F-B9041C8BC7A7}"/>
                </a:ext>
              </a:extLst>
            </p:cNvPr>
            <p:cNvCxnSpPr>
              <a:cxnSpLocks/>
            </p:cNvCxnSpPr>
            <p:nvPr/>
          </p:nvCxnSpPr>
          <p:spPr>
            <a:xfrm>
              <a:off x="7439549" y="6754189"/>
              <a:ext cx="104619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166" name="Picture 165">
            <a:extLst>
              <a:ext uri="{FF2B5EF4-FFF2-40B4-BE49-F238E27FC236}">
                <a16:creationId xmlns:a16="http://schemas.microsoft.com/office/drawing/2014/main" id="{183CCA78-44D5-9C4B-3C88-2BB44CDF75DB}"/>
              </a:ext>
            </a:extLst>
          </p:cNvPr>
          <p:cNvPicPr>
            <a:picLocks noChangeAspect="1"/>
          </p:cNvPicPr>
          <p:nvPr/>
        </p:nvPicPr>
        <p:blipFill>
          <a:blip r:embed="rId2">
            <a:duotone>
              <a:schemeClr val="accent5">
                <a:shade val="45000"/>
                <a:satMod val="135000"/>
              </a:schemeClr>
              <a:prstClr val="white"/>
            </a:duotone>
          </a:blip>
          <a:stretch>
            <a:fillRect/>
          </a:stretch>
        </p:blipFill>
        <p:spPr>
          <a:xfrm>
            <a:off x="976004" y="616194"/>
            <a:ext cx="823424" cy="823424"/>
          </a:xfrm>
          <a:prstGeom prst="rect">
            <a:avLst/>
          </a:prstGeom>
        </p:spPr>
      </p:pic>
    </p:spTree>
    <p:extLst>
      <p:ext uri="{BB962C8B-B14F-4D97-AF65-F5344CB8AC3E}">
        <p14:creationId xmlns:p14="http://schemas.microsoft.com/office/powerpoint/2010/main" val="224242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D67F7-D0EF-0B43-8985-C85A405C9814}"/>
              </a:ext>
            </a:extLst>
          </p:cNvPr>
          <p:cNvSpPr>
            <a:spLocks noGrp="1"/>
          </p:cNvSpPr>
          <p:nvPr>
            <p:ph type="title"/>
          </p:nvPr>
        </p:nvSpPr>
        <p:spPr/>
        <p:txBody>
          <a:bodyPr/>
          <a:lstStyle/>
          <a:p>
            <a:r>
              <a:rPr lang="en-US" b="1" dirty="0"/>
              <a:t>Databases</a:t>
            </a:r>
          </a:p>
        </p:txBody>
      </p:sp>
      <p:sp>
        <p:nvSpPr>
          <p:cNvPr id="3" name="Content Placeholder 2">
            <a:extLst>
              <a:ext uri="{FF2B5EF4-FFF2-40B4-BE49-F238E27FC236}">
                <a16:creationId xmlns:a16="http://schemas.microsoft.com/office/drawing/2014/main" id="{912A1ED7-7E4D-6D4A-A27F-C086D9A39156}"/>
              </a:ext>
            </a:extLst>
          </p:cNvPr>
          <p:cNvSpPr>
            <a:spLocks noGrp="1"/>
          </p:cNvSpPr>
          <p:nvPr>
            <p:ph idx="1"/>
          </p:nvPr>
        </p:nvSpPr>
        <p:spPr>
          <a:xfrm>
            <a:off x="838200" y="1825625"/>
            <a:ext cx="10515600" cy="4667250"/>
          </a:xfrm>
        </p:spPr>
        <p:txBody>
          <a:bodyPr>
            <a:normAutofit/>
          </a:bodyPr>
          <a:lstStyle/>
          <a:p>
            <a:pPr>
              <a:lnSpc>
                <a:spcPct val="110000"/>
              </a:lnSpc>
            </a:pPr>
            <a:r>
              <a:rPr lang="en-US" dirty="0"/>
              <a:t>A set of related data elements structured for </a:t>
            </a:r>
            <a:br>
              <a:rPr lang="en-US" dirty="0"/>
            </a:br>
            <a:r>
              <a:rPr lang="en-US" dirty="0"/>
              <a:t>rapid and convenient search, retrieval, and update</a:t>
            </a:r>
          </a:p>
          <a:p>
            <a:pPr>
              <a:lnSpc>
                <a:spcPct val="110000"/>
              </a:lnSpc>
              <a:spcBef>
                <a:spcPts val="2200"/>
              </a:spcBef>
            </a:pPr>
            <a:r>
              <a:rPr lang="en-US" dirty="0"/>
              <a:t>Database management system (DBMS)</a:t>
            </a:r>
          </a:p>
          <a:p>
            <a:pPr lvl="1">
              <a:lnSpc>
                <a:spcPct val="110000"/>
              </a:lnSpc>
            </a:pPr>
            <a:r>
              <a:rPr lang="en-US" dirty="0"/>
              <a:t>Collection of programs for creation, maintenance, and use of databases (support CRUD actions: Create, Read, Update, Delete data)</a:t>
            </a:r>
          </a:p>
          <a:p>
            <a:pPr lvl="1">
              <a:lnSpc>
                <a:spcPct val="110000"/>
              </a:lnSpc>
            </a:pPr>
            <a:r>
              <a:rPr lang="en-US" b="1" dirty="0"/>
              <a:t>Index</a:t>
            </a:r>
            <a:r>
              <a:rPr lang="en-US" dirty="0"/>
              <a:t> and </a:t>
            </a:r>
            <a:r>
              <a:rPr lang="en-US" b="1" dirty="0"/>
              <a:t>sort</a:t>
            </a:r>
            <a:r>
              <a:rPr lang="en-US" dirty="0"/>
              <a:t> data to allow rapid numerical and text </a:t>
            </a:r>
            <a:r>
              <a:rPr lang="en-US" b="1" dirty="0"/>
              <a:t>query</a:t>
            </a:r>
          </a:p>
          <a:p>
            <a:pPr lvl="1">
              <a:lnSpc>
                <a:spcPct val="110000"/>
              </a:lnSpc>
            </a:pPr>
            <a:r>
              <a:rPr lang="en-US" dirty="0"/>
              <a:t>May provide error checking and other </a:t>
            </a:r>
            <a:r>
              <a:rPr lang="en-US" b="1" dirty="0"/>
              <a:t>data integrity</a:t>
            </a:r>
            <a:r>
              <a:rPr lang="en-US" dirty="0"/>
              <a:t> features</a:t>
            </a:r>
          </a:p>
          <a:p>
            <a:pPr lvl="1">
              <a:lnSpc>
                <a:spcPct val="110000"/>
              </a:lnSpc>
            </a:pPr>
            <a:r>
              <a:rPr lang="en-US" dirty="0"/>
              <a:t>May allow databases that are larger than RAM</a:t>
            </a:r>
          </a:p>
          <a:p>
            <a:pPr lvl="1">
              <a:lnSpc>
                <a:spcPct val="110000"/>
              </a:lnSpc>
            </a:pPr>
            <a:r>
              <a:rPr lang="en-US" dirty="0"/>
              <a:t>Often </a:t>
            </a:r>
            <a:r>
              <a:rPr lang="en-US" b="1" dirty="0"/>
              <a:t>control access to data</a:t>
            </a:r>
            <a:r>
              <a:rPr lang="en-US" dirty="0"/>
              <a:t> by multiple users who may have various roles</a:t>
            </a:r>
          </a:p>
          <a:p>
            <a:pPr lvl="1">
              <a:lnSpc>
                <a:spcPct val="110000"/>
              </a:lnSpc>
            </a:pPr>
            <a:endParaRPr lang="en-US" dirty="0"/>
          </a:p>
        </p:txBody>
      </p:sp>
      <p:pic>
        <p:nvPicPr>
          <p:cNvPr id="5" name="Picture 4">
            <a:extLst>
              <a:ext uri="{FF2B5EF4-FFF2-40B4-BE49-F238E27FC236}">
                <a16:creationId xmlns:a16="http://schemas.microsoft.com/office/drawing/2014/main" id="{3DC40751-550C-73F2-1CAE-B14325BD3AE4}"/>
              </a:ext>
            </a:extLst>
          </p:cNvPr>
          <p:cNvPicPr>
            <a:picLocks noChangeAspect="1"/>
          </p:cNvPicPr>
          <p:nvPr/>
        </p:nvPicPr>
        <p:blipFill>
          <a:blip r:embed="rId3">
            <a:duotone>
              <a:schemeClr val="accent5">
                <a:shade val="45000"/>
                <a:satMod val="135000"/>
              </a:schemeClr>
              <a:prstClr val="white"/>
            </a:duotone>
          </a:blip>
          <a:stretch>
            <a:fillRect/>
          </a:stretch>
        </p:blipFill>
        <p:spPr>
          <a:xfrm>
            <a:off x="9248721" y="1338854"/>
            <a:ext cx="1832567" cy="1832567"/>
          </a:xfrm>
          <a:prstGeom prst="rect">
            <a:avLst/>
          </a:prstGeom>
        </p:spPr>
      </p:pic>
    </p:spTree>
    <p:extLst>
      <p:ext uri="{BB962C8B-B14F-4D97-AF65-F5344CB8AC3E}">
        <p14:creationId xmlns:p14="http://schemas.microsoft.com/office/powerpoint/2010/main" val="38540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Basic database terms</a:t>
            </a:r>
          </a:p>
        </p:txBody>
      </p:sp>
      <p:sp>
        <p:nvSpPr>
          <p:cNvPr id="3" name="Content Placeholder 2">
            <a:extLst>
              <a:ext uri="{FF2B5EF4-FFF2-40B4-BE49-F238E27FC236}">
                <a16:creationId xmlns:a16="http://schemas.microsoft.com/office/drawing/2014/main" id="{AAA98EE8-58D9-1941-BE36-1F863818C865}"/>
              </a:ext>
            </a:extLst>
          </p:cNvPr>
          <p:cNvSpPr>
            <a:spLocks noGrp="1"/>
          </p:cNvSpPr>
          <p:nvPr>
            <p:ph idx="1"/>
          </p:nvPr>
        </p:nvSpPr>
        <p:spPr>
          <a:xfrm>
            <a:off x="838200" y="1825625"/>
            <a:ext cx="10609162" cy="4760370"/>
          </a:xfrm>
        </p:spPr>
        <p:txBody>
          <a:bodyPr>
            <a:normAutofit fontScale="92500" lnSpcReduction="10000"/>
          </a:bodyPr>
          <a:lstStyle/>
          <a:p>
            <a:pPr>
              <a:lnSpc>
                <a:spcPct val="100000"/>
              </a:lnSpc>
              <a:spcBef>
                <a:spcPts val="1200"/>
              </a:spcBef>
            </a:pPr>
            <a:r>
              <a:rPr lang="en-US" dirty="0"/>
              <a:t>Field: a single data element</a:t>
            </a:r>
          </a:p>
          <a:p>
            <a:pPr lvl="1">
              <a:lnSpc>
                <a:spcPct val="100000"/>
              </a:lnSpc>
              <a:spcBef>
                <a:spcPts val="600"/>
              </a:spcBef>
            </a:pPr>
            <a:r>
              <a:rPr lang="en-US" dirty="0"/>
              <a:t>Usually a simple data type (Boolean, character, number, short text string, date)</a:t>
            </a:r>
          </a:p>
          <a:p>
            <a:pPr lvl="1">
              <a:lnSpc>
                <a:spcPct val="100000"/>
              </a:lnSpc>
              <a:spcBef>
                <a:spcPts val="600"/>
              </a:spcBef>
            </a:pPr>
            <a:r>
              <a:rPr lang="en-US" dirty="0"/>
              <a:t>Binary large object (“BLOB”): long text or image</a:t>
            </a:r>
          </a:p>
          <a:p>
            <a:pPr lvl="1">
              <a:lnSpc>
                <a:spcPct val="100000"/>
              </a:lnSpc>
              <a:spcBef>
                <a:spcPts val="600"/>
              </a:spcBef>
            </a:pPr>
            <a:r>
              <a:rPr lang="en-US" dirty="0"/>
              <a:t>If more than one data element per field: </a:t>
            </a:r>
            <a:r>
              <a:rPr lang="en-US" b="1" dirty="0"/>
              <a:t>overloaded field</a:t>
            </a:r>
          </a:p>
          <a:p>
            <a:pPr lvl="2">
              <a:lnSpc>
                <a:spcPct val="100000"/>
              </a:lnSpc>
              <a:spcBef>
                <a:spcPts val="400"/>
              </a:spcBef>
            </a:pPr>
            <a:r>
              <a:rPr lang="en-US" dirty="0"/>
              <a:t>Ex: Lab accession number: 22H-034AC01398 (chained data elements)</a:t>
            </a:r>
          </a:p>
          <a:p>
            <a:pPr lvl="2">
              <a:lnSpc>
                <a:spcPct val="100000"/>
              </a:lnSpc>
              <a:spcBef>
                <a:spcPts val="400"/>
              </a:spcBef>
            </a:pPr>
            <a:r>
              <a:rPr lang="en-US" dirty="0"/>
              <a:t>Requires programming to extract individual elements if needed</a:t>
            </a:r>
          </a:p>
          <a:p>
            <a:pPr>
              <a:lnSpc>
                <a:spcPct val="100000"/>
              </a:lnSpc>
              <a:spcBef>
                <a:spcPts val="1200"/>
              </a:spcBef>
            </a:pPr>
            <a:r>
              <a:rPr lang="en-US" dirty="0"/>
              <a:t>Record: a set of related data elements that are meaningful as a group</a:t>
            </a:r>
          </a:p>
          <a:p>
            <a:pPr lvl="1">
              <a:lnSpc>
                <a:spcPct val="100000"/>
              </a:lnSpc>
              <a:spcBef>
                <a:spcPts val="600"/>
              </a:spcBef>
            </a:pPr>
            <a:r>
              <a:rPr lang="en-US" dirty="0"/>
              <a:t>May include </a:t>
            </a:r>
            <a:r>
              <a:rPr lang="en-US" i="1" dirty="0"/>
              <a:t>metadata</a:t>
            </a:r>
            <a:r>
              <a:rPr lang="en-US" dirty="0"/>
              <a:t> (data about the main data)</a:t>
            </a:r>
          </a:p>
          <a:p>
            <a:pPr>
              <a:lnSpc>
                <a:spcPct val="100000"/>
              </a:lnSpc>
              <a:spcBef>
                <a:spcPts val="1200"/>
              </a:spcBef>
            </a:pPr>
            <a:r>
              <a:rPr lang="en-US" dirty="0"/>
              <a:t>Query: a database search</a:t>
            </a:r>
          </a:p>
          <a:p>
            <a:pPr>
              <a:lnSpc>
                <a:spcPct val="100000"/>
              </a:lnSpc>
              <a:spcBef>
                <a:spcPts val="1200"/>
              </a:spcBef>
            </a:pPr>
            <a:r>
              <a:rPr lang="en-US" dirty="0"/>
              <a:t>Report: a formatted query result containing 0 or more records</a:t>
            </a:r>
          </a:p>
          <a:p>
            <a:pPr lvl="1">
              <a:lnSpc>
                <a:spcPct val="100000"/>
              </a:lnSpc>
              <a:spcBef>
                <a:spcPts val="600"/>
              </a:spcBef>
            </a:pPr>
            <a:r>
              <a:rPr lang="en-US" i="1" dirty="0"/>
              <a:t>ad hoc</a:t>
            </a:r>
            <a:r>
              <a:rPr lang="en-US" dirty="0"/>
              <a:t> (on demand definition and execution), predefined, automated</a:t>
            </a:r>
          </a:p>
        </p:txBody>
      </p:sp>
    </p:spTree>
    <p:extLst>
      <p:ext uri="{BB962C8B-B14F-4D97-AF65-F5344CB8AC3E}">
        <p14:creationId xmlns:p14="http://schemas.microsoft.com/office/powerpoint/2010/main" val="344647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Specialized database functions</a:t>
            </a:r>
          </a:p>
        </p:txBody>
      </p:sp>
      <p:sp>
        <p:nvSpPr>
          <p:cNvPr id="3" name="Content Placeholder 2">
            <a:extLst>
              <a:ext uri="{FF2B5EF4-FFF2-40B4-BE49-F238E27FC236}">
                <a16:creationId xmlns:a16="http://schemas.microsoft.com/office/drawing/2014/main" id="{AAA98EE8-58D9-1941-BE36-1F863818C865}"/>
              </a:ext>
            </a:extLst>
          </p:cNvPr>
          <p:cNvSpPr>
            <a:spLocks noGrp="1"/>
          </p:cNvSpPr>
          <p:nvPr>
            <p:ph idx="1"/>
          </p:nvPr>
        </p:nvSpPr>
        <p:spPr>
          <a:xfrm>
            <a:off x="838200" y="1675153"/>
            <a:ext cx="10835244" cy="4876117"/>
          </a:xfrm>
        </p:spPr>
        <p:txBody>
          <a:bodyPr>
            <a:normAutofit fontScale="85000" lnSpcReduction="20000"/>
          </a:bodyPr>
          <a:lstStyle/>
          <a:p>
            <a:pPr>
              <a:lnSpc>
                <a:spcPct val="120000"/>
              </a:lnSpc>
              <a:spcBef>
                <a:spcPts val="600"/>
              </a:spcBef>
            </a:pPr>
            <a:r>
              <a:rPr lang="en-US" dirty="0"/>
              <a:t>Indexing</a:t>
            </a:r>
          </a:p>
          <a:p>
            <a:pPr lvl="1">
              <a:lnSpc>
                <a:spcPct val="120000"/>
              </a:lnSpc>
              <a:spcBef>
                <a:spcPts val="600"/>
              </a:spcBef>
            </a:pPr>
            <a:r>
              <a:rPr lang="en-US" dirty="0"/>
              <a:t>Choose a particular data element to represent records</a:t>
            </a:r>
          </a:p>
          <a:p>
            <a:pPr lvl="1">
              <a:lnSpc>
                <a:spcPct val="120000"/>
              </a:lnSpc>
              <a:spcBef>
                <a:spcPts val="600"/>
              </a:spcBef>
            </a:pPr>
            <a:r>
              <a:rPr lang="en-US" dirty="0"/>
              <a:t>List its unique values with links to the records (the index)</a:t>
            </a:r>
          </a:p>
          <a:p>
            <a:pPr lvl="1">
              <a:lnSpc>
                <a:spcPct val="120000"/>
              </a:lnSpc>
              <a:spcBef>
                <a:spcPts val="600"/>
              </a:spcBef>
            </a:pPr>
            <a:r>
              <a:rPr lang="en-US" dirty="0"/>
              <a:t>Keep and update indexes that will be re-used</a:t>
            </a:r>
          </a:p>
          <a:p>
            <a:pPr lvl="1">
              <a:lnSpc>
                <a:spcPct val="120000"/>
              </a:lnSpc>
              <a:spcBef>
                <a:spcPts val="600"/>
              </a:spcBef>
            </a:pPr>
            <a:r>
              <a:rPr lang="en-US" dirty="0"/>
              <a:t>Free text? Text search vs. indexing</a:t>
            </a:r>
          </a:p>
          <a:p>
            <a:pPr>
              <a:lnSpc>
                <a:spcPct val="120000"/>
              </a:lnSpc>
              <a:spcBef>
                <a:spcPts val="600"/>
              </a:spcBef>
            </a:pPr>
            <a:r>
              <a:rPr lang="en-US" dirty="0"/>
              <a:t>Sorting</a:t>
            </a:r>
          </a:p>
          <a:p>
            <a:pPr lvl="1">
              <a:lnSpc>
                <a:spcPct val="120000"/>
              </a:lnSpc>
              <a:spcBef>
                <a:spcPts val="600"/>
              </a:spcBef>
            </a:pPr>
            <a:r>
              <a:rPr lang="en-US" dirty="0"/>
              <a:t>Put an index into a defined sequence, efficiently</a:t>
            </a:r>
          </a:p>
          <a:p>
            <a:pPr>
              <a:lnSpc>
                <a:spcPct val="120000"/>
              </a:lnSpc>
              <a:spcBef>
                <a:spcPts val="600"/>
              </a:spcBef>
            </a:pPr>
            <a:r>
              <a:rPr lang="en-US" dirty="0"/>
              <a:t>Searching</a:t>
            </a:r>
          </a:p>
          <a:p>
            <a:pPr lvl="1">
              <a:lnSpc>
                <a:spcPct val="120000"/>
              </a:lnSpc>
              <a:spcBef>
                <a:spcPts val="600"/>
              </a:spcBef>
            </a:pPr>
            <a:r>
              <a:rPr lang="en-US" dirty="0"/>
              <a:t>Find items in an index and retrieve the records they represent</a:t>
            </a:r>
          </a:p>
          <a:p>
            <a:pPr>
              <a:lnSpc>
                <a:spcPct val="120000"/>
              </a:lnSpc>
              <a:spcBef>
                <a:spcPts val="600"/>
              </a:spcBef>
            </a:pPr>
            <a:r>
              <a:rPr lang="en-US" dirty="0"/>
              <a:t>Data integrity</a:t>
            </a:r>
          </a:p>
          <a:p>
            <a:pPr lvl="1">
              <a:lnSpc>
                <a:spcPct val="120000"/>
              </a:lnSpc>
              <a:spcBef>
                <a:spcPts val="600"/>
              </a:spcBef>
            </a:pPr>
            <a:r>
              <a:rPr lang="en-US" dirty="0"/>
              <a:t>Support accurate data entry (value restrictions) and protect data from inappropriate change</a:t>
            </a:r>
          </a:p>
          <a:p>
            <a:pPr lvl="1">
              <a:lnSpc>
                <a:spcPct val="120000"/>
              </a:lnSpc>
              <a:spcBef>
                <a:spcPts val="600"/>
              </a:spcBef>
            </a:pPr>
            <a:r>
              <a:rPr lang="en-US" dirty="0"/>
              <a:t>Do not allow data to lose connections to other data upon which it depends</a:t>
            </a:r>
          </a:p>
        </p:txBody>
      </p:sp>
    </p:spTree>
    <p:extLst>
      <p:ext uri="{BB962C8B-B14F-4D97-AF65-F5344CB8AC3E}">
        <p14:creationId xmlns:p14="http://schemas.microsoft.com/office/powerpoint/2010/main" val="3762162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Specialized database functions</a:t>
            </a:r>
          </a:p>
        </p:txBody>
      </p:sp>
      <p:grpSp>
        <p:nvGrpSpPr>
          <p:cNvPr id="5" name="Group 4">
            <a:extLst>
              <a:ext uri="{FF2B5EF4-FFF2-40B4-BE49-F238E27FC236}">
                <a16:creationId xmlns:a16="http://schemas.microsoft.com/office/drawing/2014/main" id="{5B6AFA6A-315A-A068-0962-F8B38FD80B63}"/>
              </a:ext>
            </a:extLst>
          </p:cNvPr>
          <p:cNvGrpSpPr/>
          <p:nvPr/>
        </p:nvGrpSpPr>
        <p:grpSpPr>
          <a:xfrm>
            <a:off x="7432138" y="1582181"/>
            <a:ext cx="3811897" cy="2341830"/>
            <a:chOff x="1910112" y="430274"/>
            <a:chExt cx="3811897" cy="2341830"/>
          </a:xfrm>
        </p:grpSpPr>
        <p:pic>
          <p:nvPicPr>
            <p:cNvPr id="6" name="Picture 5">
              <a:extLst>
                <a:ext uri="{FF2B5EF4-FFF2-40B4-BE49-F238E27FC236}">
                  <a16:creationId xmlns:a16="http://schemas.microsoft.com/office/drawing/2014/main" id="{F2317110-0142-6E33-D6B3-E1A4FB5175B3}"/>
                </a:ext>
              </a:extLst>
            </p:cNvPr>
            <p:cNvPicPr>
              <a:picLocks noChangeAspect="1"/>
            </p:cNvPicPr>
            <p:nvPr/>
          </p:nvPicPr>
          <p:blipFill>
            <a:blip r:embed="rId3">
              <a:duotone>
                <a:schemeClr val="accent5">
                  <a:shade val="45000"/>
                  <a:satMod val="135000"/>
                </a:schemeClr>
                <a:prstClr val="white"/>
              </a:duotone>
            </a:blip>
            <a:stretch>
              <a:fillRect/>
            </a:stretch>
          </p:blipFill>
          <p:spPr>
            <a:xfrm>
              <a:off x="4646303" y="683326"/>
              <a:ext cx="1075706" cy="1075706"/>
            </a:xfrm>
            <a:prstGeom prst="rect">
              <a:avLst/>
            </a:prstGeom>
          </p:spPr>
        </p:pic>
        <p:pic>
          <p:nvPicPr>
            <p:cNvPr id="7" name="Picture 6">
              <a:extLst>
                <a:ext uri="{FF2B5EF4-FFF2-40B4-BE49-F238E27FC236}">
                  <a16:creationId xmlns:a16="http://schemas.microsoft.com/office/drawing/2014/main" id="{C59ADF87-5F15-F4C6-AAA0-2933E0C912CE}"/>
                </a:ext>
              </a:extLst>
            </p:cNvPr>
            <p:cNvPicPr>
              <a:picLocks noChangeAspect="1"/>
            </p:cNvPicPr>
            <p:nvPr/>
          </p:nvPicPr>
          <p:blipFill>
            <a:blip r:embed="rId4">
              <a:duotone>
                <a:schemeClr val="accent5">
                  <a:shade val="45000"/>
                  <a:satMod val="135000"/>
                </a:schemeClr>
                <a:prstClr val="white"/>
              </a:duotone>
            </a:blip>
            <a:stretch>
              <a:fillRect/>
            </a:stretch>
          </p:blipFill>
          <p:spPr>
            <a:xfrm>
              <a:off x="1910112" y="430274"/>
              <a:ext cx="764392" cy="764392"/>
            </a:xfrm>
            <a:prstGeom prst="rect">
              <a:avLst/>
            </a:prstGeom>
          </p:spPr>
        </p:pic>
        <p:pic>
          <p:nvPicPr>
            <p:cNvPr id="8" name="Picture 7">
              <a:extLst>
                <a:ext uri="{FF2B5EF4-FFF2-40B4-BE49-F238E27FC236}">
                  <a16:creationId xmlns:a16="http://schemas.microsoft.com/office/drawing/2014/main" id="{468E0A25-6CEE-6706-F35F-C736BA9716B6}"/>
                </a:ext>
              </a:extLst>
            </p:cNvPr>
            <p:cNvPicPr>
              <a:picLocks noChangeAspect="1"/>
            </p:cNvPicPr>
            <p:nvPr/>
          </p:nvPicPr>
          <p:blipFill>
            <a:blip r:embed="rId4">
              <a:duotone>
                <a:schemeClr val="accent5">
                  <a:shade val="45000"/>
                  <a:satMod val="135000"/>
                </a:schemeClr>
                <a:prstClr val="white"/>
              </a:duotone>
            </a:blip>
            <a:stretch>
              <a:fillRect/>
            </a:stretch>
          </p:blipFill>
          <p:spPr>
            <a:xfrm>
              <a:off x="2537525" y="968127"/>
              <a:ext cx="764392" cy="764392"/>
            </a:xfrm>
            <a:prstGeom prst="rect">
              <a:avLst/>
            </a:prstGeom>
          </p:spPr>
        </p:pic>
        <p:pic>
          <p:nvPicPr>
            <p:cNvPr id="9" name="Picture 8">
              <a:extLst>
                <a:ext uri="{FF2B5EF4-FFF2-40B4-BE49-F238E27FC236}">
                  <a16:creationId xmlns:a16="http://schemas.microsoft.com/office/drawing/2014/main" id="{5F9B4D3F-D67D-7D51-817D-9B9D8EE93B01}"/>
                </a:ext>
              </a:extLst>
            </p:cNvPr>
            <p:cNvPicPr>
              <a:picLocks noChangeAspect="1"/>
            </p:cNvPicPr>
            <p:nvPr/>
          </p:nvPicPr>
          <p:blipFill>
            <a:blip r:embed="rId4">
              <a:duotone>
                <a:schemeClr val="accent5">
                  <a:shade val="45000"/>
                  <a:satMod val="135000"/>
                </a:schemeClr>
                <a:prstClr val="white"/>
              </a:duotone>
            </a:blip>
            <a:stretch>
              <a:fillRect/>
            </a:stretch>
          </p:blipFill>
          <p:spPr>
            <a:xfrm>
              <a:off x="3164938" y="1505980"/>
              <a:ext cx="764392" cy="764392"/>
            </a:xfrm>
            <a:prstGeom prst="rect">
              <a:avLst/>
            </a:prstGeom>
          </p:spPr>
        </p:pic>
        <p:cxnSp>
          <p:nvCxnSpPr>
            <p:cNvPr id="10" name="Straight Arrow Connector 9">
              <a:extLst>
                <a:ext uri="{FF2B5EF4-FFF2-40B4-BE49-F238E27FC236}">
                  <a16:creationId xmlns:a16="http://schemas.microsoft.com/office/drawing/2014/main" id="{6EC60303-14B9-E11D-30B7-6A6C0D077D06}"/>
                </a:ext>
              </a:extLst>
            </p:cNvPr>
            <p:cNvCxnSpPr>
              <a:cxnSpLocks/>
            </p:cNvCxnSpPr>
            <p:nvPr/>
          </p:nvCxnSpPr>
          <p:spPr>
            <a:xfrm>
              <a:off x="2674504" y="653143"/>
              <a:ext cx="1882239" cy="415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909FBF-69DF-74C6-9A44-FE9852CDE104}"/>
                </a:ext>
              </a:extLst>
            </p:cNvPr>
            <p:cNvCxnSpPr>
              <a:cxnSpLocks/>
            </p:cNvCxnSpPr>
            <p:nvPr/>
          </p:nvCxnSpPr>
          <p:spPr>
            <a:xfrm>
              <a:off x="3301917" y="1221179"/>
              <a:ext cx="125482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198477-E4DC-9464-4EE9-6635F46F49CA}"/>
                </a:ext>
              </a:extLst>
            </p:cNvPr>
            <p:cNvCxnSpPr>
              <a:cxnSpLocks/>
            </p:cNvCxnSpPr>
            <p:nvPr/>
          </p:nvCxnSpPr>
          <p:spPr>
            <a:xfrm flipV="1">
              <a:off x="3929330" y="1373580"/>
              <a:ext cx="627413" cy="3589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7585CE0-DDCE-E651-5EA9-3053205C9B82}"/>
                </a:ext>
              </a:extLst>
            </p:cNvPr>
            <p:cNvSpPr txBox="1"/>
            <p:nvPr/>
          </p:nvSpPr>
          <p:spPr>
            <a:xfrm>
              <a:off x="2471489" y="2402772"/>
              <a:ext cx="896464" cy="369332"/>
            </a:xfrm>
            <a:prstGeom prst="rect">
              <a:avLst/>
            </a:prstGeom>
            <a:noFill/>
          </p:spPr>
          <p:txBody>
            <a:bodyPr wrap="none" rtlCol="0">
              <a:spAutoFit/>
            </a:bodyPr>
            <a:lstStyle/>
            <a:p>
              <a:pPr algn="ctr"/>
              <a:r>
                <a:rPr lang="en-US" dirty="0">
                  <a:solidFill>
                    <a:schemeClr val="bg2">
                      <a:lumMod val="50000"/>
                    </a:schemeClr>
                  </a:solidFill>
                </a:rPr>
                <a:t>Indexes</a:t>
              </a:r>
            </a:p>
          </p:txBody>
        </p:sp>
        <p:sp>
          <p:nvSpPr>
            <p:cNvPr id="14" name="TextBox 13">
              <a:extLst>
                <a:ext uri="{FF2B5EF4-FFF2-40B4-BE49-F238E27FC236}">
                  <a16:creationId xmlns:a16="http://schemas.microsoft.com/office/drawing/2014/main" id="{B9C3A728-21A2-B972-6816-FBB2104DE9BE}"/>
                </a:ext>
              </a:extLst>
            </p:cNvPr>
            <p:cNvSpPr txBox="1"/>
            <p:nvPr/>
          </p:nvSpPr>
          <p:spPr>
            <a:xfrm>
              <a:off x="4720473" y="2397821"/>
              <a:ext cx="927370" cy="369332"/>
            </a:xfrm>
            <a:prstGeom prst="rect">
              <a:avLst/>
            </a:prstGeom>
            <a:noFill/>
          </p:spPr>
          <p:txBody>
            <a:bodyPr wrap="none" rtlCol="0">
              <a:spAutoFit/>
            </a:bodyPr>
            <a:lstStyle/>
            <a:p>
              <a:pPr algn="ctr"/>
              <a:r>
                <a:rPr lang="en-US" dirty="0">
                  <a:solidFill>
                    <a:schemeClr val="bg2">
                      <a:lumMod val="50000"/>
                    </a:schemeClr>
                  </a:solidFill>
                </a:rPr>
                <a:t>Records</a:t>
              </a:r>
            </a:p>
          </p:txBody>
        </p:sp>
      </p:grpSp>
      <p:sp>
        <p:nvSpPr>
          <p:cNvPr id="16" name="Content Placeholder 2">
            <a:extLst>
              <a:ext uri="{FF2B5EF4-FFF2-40B4-BE49-F238E27FC236}">
                <a16:creationId xmlns:a16="http://schemas.microsoft.com/office/drawing/2014/main" id="{AF57E413-B059-9CD8-3D1B-155279CBCEA4}"/>
              </a:ext>
            </a:extLst>
          </p:cNvPr>
          <p:cNvSpPr txBox="1">
            <a:spLocks/>
          </p:cNvSpPr>
          <p:nvPr/>
        </p:nvSpPr>
        <p:spPr>
          <a:xfrm>
            <a:off x="838200" y="1675153"/>
            <a:ext cx="10858995" cy="48761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dirty="0"/>
              <a:t>Indexing</a:t>
            </a:r>
          </a:p>
          <a:p>
            <a:pPr lvl="1">
              <a:lnSpc>
                <a:spcPct val="120000"/>
              </a:lnSpc>
              <a:spcBef>
                <a:spcPts val="600"/>
              </a:spcBef>
            </a:pPr>
            <a:r>
              <a:rPr lang="en-US" dirty="0"/>
              <a:t>Choose a particular data element to represent records</a:t>
            </a:r>
          </a:p>
          <a:p>
            <a:pPr lvl="1">
              <a:lnSpc>
                <a:spcPct val="120000"/>
              </a:lnSpc>
              <a:spcBef>
                <a:spcPts val="600"/>
              </a:spcBef>
            </a:pPr>
            <a:r>
              <a:rPr lang="en-US" dirty="0"/>
              <a:t>List its unique values with links to the records (the index)</a:t>
            </a:r>
          </a:p>
          <a:p>
            <a:pPr lvl="1">
              <a:lnSpc>
                <a:spcPct val="120000"/>
              </a:lnSpc>
              <a:spcBef>
                <a:spcPts val="600"/>
              </a:spcBef>
            </a:pPr>
            <a:r>
              <a:rPr lang="en-US" dirty="0"/>
              <a:t>Keep and update indexes that will be re-used</a:t>
            </a:r>
          </a:p>
          <a:p>
            <a:pPr lvl="1">
              <a:lnSpc>
                <a:spcPct val="120000"/>
              </a:lnSpc>
              <a:spcBef>
                <a:spcPts val="600"/>
              </a:spcBef>
            </a:pPr>
            <a:r>
              <a:rPr lang="en-US" dirty="0"/>
              <a:t>Free text? Text search vs. indexing</a:t>
            </a:r>
          </a:p>
          <a:p>
            <a:pPr>
              <a:lnSpc>
                <a:spcPct val="120000"/>
              </a:lnSpc>
              <a:spcBef>
                <a:spcPts val="600"/>
              </a:spcBef>
            </a:pPr>
            <a:r>
              <a:rPr lang="en-US" dirty="0"/>
              <a:t>Sorting</a:t>
            </a:r>
          </a:p>
          <a:p>
            <a:pPr lvl="1">
              <a:lnSpc>
                <a:spcPct val="120000"/>
              </a:lnSpc>
              <a:spcBef>
                <a:spcPts val="600"/>
              </a:spcBef>
            </a:pPr>
            <a:r>
              <a:rPr lang="en-US" dirty="0"/>
              <a:t>Put an index into a defined sequence, efficiently</a:t>
            </a:r>
          </a:p>
          <a:p>
            <a:pPr>
              <a:lnSpc>
                <a:spcPct val="120000"/>
              </a:lnSpc>
              <a:spcBef>
                <a:spcPts val="600"/>
              </a:spcBef>
            </a:pPr>
            <a:r>
              <a:rPr lang="en-US" dirty="0"/>
              <a:t>Searching</a:t>
            </a:r>
          </a:p>
          <a:p>
            <a:pPr lvl="1">
              <a:lnSpc>
                <a:spcPct val="120000"/>
              </a:lnSpc>
              <a:spcBef>
                <a:spcPts val="600"/>
              </a:spcBef>
            </a:pPr>
            <a:r>
              <a:rPr lang="en-US" dirty="0"/>
              <a:t>Find items in an index and retrieve the records they represent</a:t>
            </a:r>
          </a:p>
          <a:p>
            <a:pPr>
              <a:lnSpc>
                <a:spcPct val="120000"/>
              </a:lnSpc>
              <a:spcBef>
                <a:spcPts val="600"/>
              </a:spcBef>
            </a:pPr>
            <a:r>
              <a:rPr lang="en-US" dirty="0"/>
              <a:t>Data integrity</a:t>
            </a:r>
          </a:p>
          <a:p>
            <a:pPr lvl="1">
              <a:lnSpc>
                <a:spcPct val="120000"/>
              </a:lnSpc>
              <a:spcBef>
                <a:spcPts val="600"/>
              </a:spcBef>
            </a:pPr>
            <a:r>
              <a:rPr lang="en-US" dirty="0"/>
              <a:t>Support accurate data entry (value restrictions) and protect data from inappropriate change</a:t>
            </a:r>
          </a:p>
          <a:p>
            <a:pPr lvl="1">
              <a:lnSpc>
                <a:spcPct val="120000"/>
              </a:lnSpc>
              <a:spcBef>
                <a:spcPts val="600"/>
              </a:spcBef>
            </a:pPr>
            <a:r>
              <a:rPr lang="en-US" dirty="0"/>
              <a:t>Do not allow data to lose connections to other data upon which it depends</a:t>
            </a:r>
          </a:p>
        </p:txBody>
      </p:sp>
    </p:spTree>
    <p:extLst>
      <p:ext uri="{BB962C8B-B14F-4D97-AF65-F5344CB8AC3E}">
        <p14:creationId xmlns:p14="http://schemas.microsoft.com/office/powerpoint/2010/main" val="34126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1936-F183-FA49-BEA1-46596B7A1731}"/>
              </a:ext>
            </a:extLst>
          </p:cNvPr>
          <p:cNvSpPr>
            <a:spLocks noGrp="1"/>
          </p:cNvSpPr>
          <p:nvPr>
            <p:ph type="title"/>
          </p:nvPr>
        </p:nvSpPr>
        <p:spPr/>
        <p:txBody>
          <a:bodyPr/>
          <a:lstStyle/>
          <a:p>
            <a:r>
              <a:rPr lang="en-US" b="1" dirty="0"/>
              <a:t>Specialized database functions</a:t>
            </a:r>
          </a:p>
        </p:txBody>
      </p:sp>
      <p:grpSp>
        <p:nvGrpSpPr>
          <p:cNvPr id="4" name="Group 3">
            <a:extLst>
              <a:ext uri="{FF2B5EF4-FFF2-40B4-BE49-F238E27FC236}">
                <a16:creationId xmlns:a16="http://schemas.microsoft.com/office/drawing/2014/main" id="{3E471971-F294-9F3E-4EA9-CA274995A7C4}"/>
              </a:ext>
            </a:extLst>
          </p:cNvPr>
          <p:cNvGrpSpPr/>
          <p:nvPr/>
        </p:nvGrpSpPr>
        <p:grpSpPr>
          <a:xfrm>
            <a:off x="7969269" y="1825625"/>
            <a:ext cx="3344884" cy="2670239"/>
            <a:chOff x="6095999" y="1661287"/>
            <a:chExt cx="3344884" cy="2670239"/>
          </a:xfrm>
        </p:grpSpPr>
        <p:sp>
          <p:nvSpPr>
            <p:cNvPr id="15" name="TextBox 14">
              <a:extLst>
                <a:ext uri="{FF2B5EF4-FFF2-40B4-BE49-F238E27FC236}">
                  <a16:creationId xmlns:a16="http://schemas.microsoft.com/office/drawing/2014/main" id="{197BD5D4-4A70-4F19-4CF5-906801B5F6B7}"/>
                </a:ext>
              </a:extLst>
            </p:cNvPr>
            <p:cNvSpPr txBox="1"/>
            <p:nvPr/>
          </p:nvSpPr>
          <p:spPr>
            <a:xfrm>
              <a:off x="6187044" y="1703408"/>
              <a:ext cx="340158" cy="461665"/>
            </a:xfrm>
            <a:prstGeom prst="rect">
              <a:avLst/>
            </a:prstGeom>
            <a:noFill/>
          </p:spPr>
          <p:txBody>
            <a:bodyPr wrap="none" rtlCol="0">
              <a:spAutoFit/>
            </a:bodyPr>
            <a:lstStyle/>
            <a:p>
              <a:r>
                <a:rPr lang="en-US" sz="2400" dirty="0"/>
                <a:t>2</a:t>
              </a:r>
            </a:p>
          </p:txBody>
        </p:sp>
        <p:sp>
          <p:nvSpPr>
            <p:cNvPr id="16" name="TextBox 15">
              <a:extLst>
                <a:ext uri="{FF2B5EF4-FFF2-40B4-BE49-F238E27FC236}">
                  <a16:creationId xmlns:a16="http://schemas.microsoft.com/office/drawing/2014/main" id="{C6F0DF66-4C73-4C77-6CA5-8BA61A12CFA4}"/>
                </a:ext>
              </a:extLst>
            </p:cNvPr>
            <p:cNvSpPr txBox="1"/>
            <p:nvPr/>
          </p:nvSpPr>
          <p:spPr>
            <a:xfrm>
              <a:off x="6648202" y="1703408"/>
              <a:ext cx="340158" cy="461665"/>
            </a:xfrm>
            <a:prstGeom prst="rect">
              <a:avLst/>
            </a:prstGeom>
            <a:noFill/>
          </p:spPr>
          <p:txBody>
            <a:bodyPr wrap="none" rtlCol="0">
              <a:spAutoFit/>
            </a:bodyPr>
            <a:lstStyle/>
            <a:p>
              <a:r>
                <a:rPr lang="en-US" sz="2400" dirty="0"/>
                <a:t>6</a:t>
              </a:r>
            </a:p>
          </p:txBody>
        </p:sp>
        <p:sp>
          <p:nvSpPr>
            <p:cNvPr id="17" name="TextBox 16">
              <a:extLst>
                <a:ext uri="{FF2B5EF4-FFF2-40B4-BE49-F238E27FC236}">
                  <a16:creationId xmlns:a16="http://schemas.microsoft.com/office/drawing/2014/main" id="{45CBB755-011F-10AB-9F77-AE36DA7D1F44}"/>
                </a:ext>
              </a:extLst>
            </p:cNvPr>
            <p:cNvSpPr txBox="1"/>
            <p:nvPr/>
          </p:nvSpPr>
          <p:spPr>
            <a:xfrm>
              <a:off x="8492834" y="2443336"/>
              <a:ext cx="340158" cy="461665"/>
            </a:xfrm>
            <a:prstGeom prst="rect">
              <a:avLst/>
            </a:prstGeom>
            <a:noFill/>
          </p:spPr>
          <p:txBody>
            <a:bodyPr wrap="none" rtlCol="0">
              <a:spAutoFit/>
            </a:bodyPr>
            <a:lstStyle/>
            <a:p>
              <a:r>
                <a:rPr lang="en-US" sz="2400" dirty="0"/>
                <a:t>8</a:t>
              </a:r>
            </a:p>
          </p:txBody>
        </p:sp>
        <p:sp>
          <p:nvSpPr>
            <p:cNvPr id="18" name="TextBox 17">
              <a:extLst>
                <a:ext uri="{FF2B5EF4-FFF2-40B4-BE49-F238E27FC236}">
                  <a16:creationId xmlns:a16="http://schemas.microsoft.com/office/drawing/2014/main" id="{20ABD41E-A396-AD4F-A88E-7DE85C6202BA}"/>
                </a:ext>
              </a:extLst>
            </p:cNvPr>
            <p:cNvSpPr txBox="1"/>
            <p:nvPr/>
          </p:nvSpPr>
          <p:spPr>
            <a:xfrm>
              <a:off x="7570518" y="1703408"/>
              <a:ext cx="340158" cy="461665"/>
            </a:xfrm>
            <a:prstGeom prst="rect">
              <a:avLst/>
            </a:prstGeom>
            <a:noFill/>
          </p:spPr>
          <p:txBody>
            <a:bodyPr wrap="none" rtlCol="0">
              <a:spAutoFit/>
            </a:bodyPr>
            <a:lstStyle/>
            <a:p>
              <a:r>
                <a:rPr lang="en-US" sz="2400" dirty="0"/>
                <a:t>4</a:t>
              </a:r>
            </a:p>
          </p:txBody>
        </p:sp>
        <p:sp>
          <p:nvSpPr>
            <p:cNvPr id="19" name="TextBox 18">
              <a:extLst>
                <a:ext uri="{FF2B5EF4-FFF2-40B4-BE49-F238E27FC236}">
                  <a16:creationId xmlns:a16="http://schemas.microsoft.com/office/drawing/2014/main" id="{8D6CEFDD-CF4C-E3E5-36C1-30E55E297F56}"/>
                </a:ext>
              </a:extLst>
            </p:cNvPr>
            <p:cNvSpPr txBox="1"/>
            <p:nvPr/>
          </p:nvSpPr>
          <p:spPr>
            <a:xfrm>
              <a:off x="8031676" y="1703408"/>
              <a:ext cx="340158" cy="461665"/>
            </a:xfrm>
            <a:prstGeom prst="rect">
              <a:avLst/>
            </a:prstGeom>
            <a:noFill/>
          </p:spPr>
          <p:txBody>
            <a:bodyPr wrap="none" rtlCol="0">
              <a:spAutoFit/>
            </a:bodyPr>
            <a:lstStyle/>
            <a:p>
              <a:r>
                <a:rPr lang="en-US" sz="2400" dirty="0"/>
                <a:t>3</a:t>
              </a:r>
            </a:p>
          </p:txBody>
        </p:sp>
        <p:sp>
          <p:nvSpPr>
            <p:cNvPr id="20" name="TextBox 19">
              <a:extLst>
                <a:ext uri="{FF2B5EF4-FFF2-40B4-BE49-F238E27FC236}">
                  <a16:creationId xmlns:a16="http://schemas.microsoft.com/office/drawing/2014/main" id="{8E5B2116-0755-8848-5212-CEB44B4937CD}"/>
                </a:ext>
              </a:extLst>
            </p:cNvPr>
            <p:cNvSpPr txBox="1"/>
            <p:nvPr/>
          </p:nvSpPr>
          <p:spPr>
            <a:xfrm>
              <a:off x="8492834" y="1703408"/>
              <a:ext cx="340158" cy="461665"/>
            </a:xfrm>
            <a:prstGeom prst="rect">
              <a:avLst/>
            </a:prstGeom>
            <a:noFill/>
          </p:spPr>
          <p:txBody>
            <a:bodyPr wrap="none" rtlCol="0">
              <a:spAutoFit/>
            </a:bodyPr>
            <a:lstStyle/>
            <a:p>
              <a:r>
                <a:rPr lang="en-US" sz="2400" dirty="0"/>
                <a:t>9</a:t>
              </a:r>
            </a:p>
          </p:txBody>
        </p:sp>
        <p:sp>
          <p:nvSpPr>
            <p:cNvPr id="21" name="TextBox 20">
              <a:extLst>
                <a:ext uri="{FF2B5EF4-FFF2-40B4-BE49-F238E27FC236}">
                  <a16:creationId xmlns:a16="http://schemas.microsoft.com/office/drawing/2014/main" id="{DD256BFB-FC42-9622-EE09-7ABA9DB30132}"/>
                </a:ext>
              </a:extLst>
            </p:cNvPr>
            <p:cNvSpPr txBox="1"/>
            <p:nvPr/>
          </p:nvSpPr>
          <p:spPr>
            <a:xfrm>
              <a:off x="8945478" y="1703408"/>
              <a:ext cx="340158" cy="461665"/>
            </a:xfrm>
            <a:prstGeom prst="rect">
              <a:avLst/>
            </a:prstGeom>
            <a:noFill/>
          </p:spPr>
          <p:txBody>
            <a:bodyPr wrap="none" rtlCol="0">
              <a:spAutoFit/>
            </a:bodyPr>
            <a:lstStyle/>
            <a:p>
              <a:r>
                <a:rPr lang="en-US" sz="2400" dirty="0"/>
                <a:t>7</a:t>
              </a:r>
            </a:p>
          </p:txBody>
        </p:sp>
        <p:sp>
          <p:nvSpPr>
            <p:cNvPr id="22" name="TextBox 21">
              <a:extLst>
                <a:ext uri="{FF2B5EF4-FFF2-40B4-BE49-F238E27FC236}">
                  <a16:creationId xmlns:a16="http://schemas.microsoft.com/office/drawing/2014/main" id="{1F9BC28E-51C1-B4CF-E584-03569EF347EF}"/>
                </a:ext>
              </a:extLst>
            </p:cNvPr>
            <p:cNvSpPr txBox="1"/>
            <p:nvPr/>
          </p:nvSpPr>
          <p:spPr>
            <a:xfrm>
              <a:off x="8031676" y="2443336"/>
              <a:ext cx="340158" cy="461665"/>
            </a:xfrm>
            <a:prstGeom prst="rect">
              <a:avLst/>
            </a:prstGeom>
            <a:noFill/>
          </p:spPr>
          <p:txBody>
            <a:bodyPr wrap="none" rtlCol="0">
              <a:spAutoFit/>
            </a:bodyPr>
            <a:lstStyle/>
            <a:p>
              <a:r>
                <a:rPr lang="en-US" sz="2400" dirty="0"/>
                <a:t>7</a:t>
              </a:r>
            </a:p>
          </p:txBody>
        </p:sp>
        <p:sp>
          <p:nvSpPr>
            <p:cNvPr id="23" name="TextBox 22">
              <a:extLst>
                <a:ext uri="{FF2B5EF4-FFF2-40B4-BE49-F238E27FC236}">
                  <a16:creationId xmlns:a16="http://schemas.microsoft.com/office/drawing/2014/main" id="{F520FB92-5F85-64A1-4D6B-29F0DE7B2501}"/>
                </a:ext>
              </a:extLst>
            </p:cNvPr>
            <p:cNvSpPr txBox="1"/>
            <p:nvPr/>
          </p:nvSpPr>
          <p:spPr>
            <a:xfrm>
              <a:off x="6187044" y="2443336"/>
              <a:ext cx="340158" cy="461665"/>
            </a:xfrm>
            <a:prstGeom prst="rect">
              <a:avLst/>
            </a:prstGeom>
            <a:noFill/>
          </p:spPr>
          <p:txBody>
            <a:bodyPr wrap="none" rtlCol="0">
              <a:spAutoFit/>
            </a:bodyPr>
            <a:lstStyle/>
            <a:p>
              <a:r>
                <a:rPr lang="en-US" sz="2400" dirty="0"/>
                <a:t>2</a:t>
              </a:r>
            </a:p>
          </p:txBody>
        </p:sp>
        <p:sp>
          <p:nvSpPr>
            <p:cNvPr id="24" name="TextBox 23">
              <a:extLst>
                <a:ext uri="{FF2B5EF4-FFF2-40B4-BE49-F238E27FC236}">
                  <a16:creationId xmlns:a16="http://schemas.microsoft.com/office/drawing/2014/main" id="{E16F983F-EAF9-4FB4-8DD8-41D92F89F82A}"/>
                </a:ext>
              </a:extLst>
            </p:cNvPr>
            <p:cNvSpPr txBox="1"/>
            <p:nvPr/>
          </p:nvSpPr>
          <p:spPr>
            <a:xfrm>
              <a:off x="6648202" y="2443336"/>
              <a:ext cx="340158" cy="461665"/>
            </a:xfrm>
            <a:prstGeom prst="rect">
              <a:avLst/>
            </a:prstGeom>
            <a:noFill/>
          </p:spPr>
          <p:txBody>
            <a:bodyPr wrap="none" rtlCol="0">
              <a:spAutoFit/>
            </a:bodyPr>
            <a:lstStyle/>
            <a:p>
              <a:r>
                <a:rPr lang="en-US" sz="2400" dirty="0"/>
                <a:t>6</a:t>
              </a:r>
            </a:p>
          </p:txBody>
        </p:sp>
        <p:sp>
          <p:nvSpPr>
            <p:cNvPr id="25" name="TextBox 24">
              <a:extLst>
                <a:ext uri="{FF2B5EF4-FFF2-40B4-BE49-F238E27FC236}">
                  <a16:creationId xmlns:a16="http://schemas.microsoft.com/office/drawing/2014/main" id="{C16D99EC-E3E6-16D6-0FA2-5DE9CC7931FC}"/>
                </a:ext>
              </a:extLst>
            </p:cNvPr>
            <p:cNvSpPr txBox="1"/>
            <p:nvPr/>
          </p:nvSpPr>
          <p:spPr>
            <a:xfrm>
              <a:off x="7109360" y="2443336"/>
              <a:ext cx="340158" cy="461665"/>
            </a:xfrm>
            <a:prstGeom prst="rect">
              <a:avLst/>
            </a:prstGeom>
            <a:noFill/>
          </p:spPr>
          <p:txBody>
            <a:bodyPr wrap="none" rtlCol="0">
              <a:spAutoFit/>
            </a:bodyPr>
            <a:lstStyle/>
            <a:p>
              <a:r>
                <a:rPr lang="en-US" sz="2400" dirty="0"/>
                <a:t>4</a:t>
              </a:r>
            </a:p>
          </p:txBody>
        </p:sp>
        <p:sp>
          <p:nvSpPr>
            <p:cNvPr id="26" name="TextBox 25">
              <a:extLst>
                <a:ext uri="{FF2B5EF4-FFF2-40B4-BE49-F238E27FC236}">
                  <a16:creationId xmlns:a16="http://schemas.microsoft.com/office/drawing/2014/main" id="{5A8A4E10-D7D4-F5A7-090D-190BC6EE6CCF}"/>
                </a:ext>
              </a:extLst>
            </p:cNvPr>
            <p:cNvSpPr txBox="1"/>
            <p:nvPr/>
          </p:nvSpPr>
          <p:spPr>
            <a:xfrm>
              <a:off x="7570518" y="2443336"/>
              <a:ext cx="340158" cy="461665"/>
            </a:xfrm>
            <a:prstGeom prst="rect">
              <a:avLst/>
            </a:prstGeom>
            <a:noFill/>
          </p:spPr>
          <p:txBody>
            <a:bodyPr wrap="none" rtlCol="0">
              <a:spAutoFit/>
            </a:bodyPr>
            <a:lstStyle/>
            <a:p>
              <a:r>
                <a:rPr lang="en-US" sz="2400" dirty="0"/>
                <a:t>3</a:t>
              </a:r>
            </a:p>
          </p:txBody>
        </p:sp>
        <p:sp>
          <p:nvSpPr>
            <p:cNvPr id="27" name="TextBox 26">
              <a:extLst>
                <a:ext uri="{FF2B5EF4-FFF2-40B4-BE49-F238E27FC236}">
                  <a16:creationId xmlns:a16="http://schemas.microsoft.com/office/drawing/2014/main" id="{D3E1EC01-533C-B878-B729-28FDC0064075}"/>
                </a:ext>
              </a:extLst>
            </p:cNvPr>
            <p:cNvSpPr txBox="1"/>
            <p:nvPr/>
          </p:nvSpPr>
          <p:spPr>
            <a:xfrm>
              <a:off x="7109360" y="1703408"/>
              <a:ext cx="340158" cy="461665"/>
            </a:xfrm>
            <a:prstGeom prst="rect">
              <a:avLst/>
            </a:prstGeom>
            <a:noFill/>
          </p:spPr>
          <p:txBody>
            <a:bodyPr wrap="none" rtlCol="0">
              <a:spAutoFit/>
            </a:bodyPr>
            <a:lstStyle/>
            <a:p>
              <a:r>
                <a:rPr lang="en-US" sz="2400" dirty="0"/>
                <a:t>8</a:t>
              </a:r>
            </a:p>
          </p:txBody>
        </p:sp>
        <p:sp>
          <p:nvSpPr>
            <p:cNvPr id="28" name="TextBox 27">
              <a:extLst>
                <a:ext uri="{FF2B5EF4-FFF2-40B4-BE49-F238E27FC236}">
                  <a16:creationId xmlns:a16="http://schemas.microsoft.com/office/drawing/2014/main" id="{6B7E234C-7CFD-35BD-19AE-08A28B4D3263}"/>
                </a:ext>
              </a:extLst>
            </p:cNvPr>
            <p:cNvSpPr txBox="1"/>
            <p:nvPr/>
          </p:nvSpPr>
          <p:spPr>
            <a:xfrm>
              <a:off x="8945478" y="2443336"/>
              <a:ext cx="340158" cy="461665"/>
            </a:xfrm>
            <a:prstGeom prst="rect">
              <a:avLst/>
            </a:prstGeom>
            <a:noFill/>
          </p:spPr>
          <p:txBody>
            <a:bodyPr wrap="none" rtlCol="0">
              <a:spAutoFit/>
            </a:bodyPr>
            <a:lstStyle/>
            <a:p>
              <a:r>
                <a:rPr lang="en-US" sz="2400" dirty="0"/>
                <a:t>9</a:t>
              </a:r>
            </a:p>
          </p:txBody>
        </p:sp>
        <p:sp>
          <p:nvSpPr>
            <p:cNvPr id="29" name="TextBox 28">
              <a:extLst>
                <a:ext uri="{FF2B5EF4-FFF2-40B4-BE49-F238E27FC236}">
                  <a16:creationId xmlns:a16="http://schemas.microsoft.com/office/drawing/2014/main" id="{D69C7F01-BCDA-7645-588F-3A6BFFB7A32F}"/>
                </a:ext>
              </a:extLst>
            </p:cNvPr>
            <p:cNvSpPr txBox="1"/>
            <p:nvPr/>
          </p:nvSpPr>
          <p:spPr>
            <a:xfrm>
              <a:off x="6648202" y="3183265"/>
              <a:ext cx="340158" cy="461665"/>
            </a:xfrm>
            <a:prstGeom prst="rect">
              <a:avLst/>
            </a:prstGeom>
            <a:noFill/>
          </p:spPr>
          <p:txBody>
            <a:bodyPr wrap="none" rtlCol="0">
              <a:spAutoFit/>
            </a:bodyPr>
            <a:lstStyle/>
            <a:p>
              <a:r>
                <a:rPr lang="en-US" sz="2400" dirty="0"/>
                <a:t>3</a:t>
              </a:r>
            </a:p>
          </p:txBody>
        </p:sp>
        <p:sp>
          <p:nvSpPr>
            <p:cNvPr id="30" name="TextBox 29">
              <a:extLst>
                <a:ext uri="{FF2B5EF4-FFF2-40B4-BE49-F238E27FC236}">
                  <a16:creationId xmlns:a16="http://schemas.microsoft.com/office/drawing/2014/main" id="{936AB842-D03D-5ED2-39D8-EE3B2AA7D60C}"/>
                </a:ext>
              </a:extLst>
            </p:cNvPr>
            <p:cNvSpPr txBox="1"/>
            <p:nvPr/>
          </p:nvSpPr>
          <p:spPr>
            <a:xfrm>
              <a:off x="6187044" y="3183265"/>
              <a:ext cx="340158" cy="461665"/>
            </a:xfrm>
            <a:prstGeom prst="rect">
              <a:avLst/>
            </a:prstGeom>
            <a:noFill/>
          </p:spPr>
          <p:txBody>
            <a:bodyPr wrap="none" rtlCol="0">
              <a:spAutoFit/>
            </a:bodyPr>
            <a:lstStyle/>
            <a:p>
              <a:r>
                <a:rPr lang="en-US" sz="2400" dirty="0"/>
                <a:t>2</a:t>
              </a:r>
            </a:p>
          </p:txBody>
        </p:sp>
        <p:sp>
          <p:nvSpPr>
            <p:cNvPr id="31" name="TextBox 30">
              <a:extLst>
                <a:ext uri="{FF2B5EF4-FFF2-40B4-BE49-F238E27FC236}">
                  <a16:creationId xmlns:a16="http://schemas.microsoft.com/office/drawing/2014/main" id="{AA5D8D88-4628-A632-912C-D9FA2574AC1D}"/>
                </a:ext>
              </a:extLst>
            </p:cNvPr>
            <p:cNvSpPr txBox="1"/>
            <p:nvPr/>
          </p:nvSpPr>
          <p:spPr>
            <a:xfrm>
              <a:off x="7109360" y="3183265"/>
              <a:ext cx="340158" cy="461665"/>
            </a:xfrm>
            <a:prstGeom prst="rect">
              <a:avLst/>
            </a:prstGeom>
            <a:noFill/>
          </p:spPr>
          <p:txBody>
            <a:bodyPr wrap="none" rtlCol="0">
              <a:spAutoFit/>
            </a:bodyPr>
            <a:lstStyle/>
            <a:p>
              <a:r>
                <a:rPr lang="en-US" sz="2400" dirty="0"/>
                <a:t>6</a:t>
              </a:r>
            </a:p>
          </p:txBody>
        </p:sp>
        <p:sp>
          <p:nvSpPr>
            <p:cNvPr id="32" name="TextBox 31">
              <a:extLst>
                <a:ext uri="{FF2B5EF4-FFF2-40B4-BE49-F238E27FC236}">
                  <a16:creationId xmlns:a16="http://schemas.microsoft.com/office/drawing/2014/main" id="{7EBADDBF-9E27-1DB0-0191-27A307F78E45}"/>
                </a:ext>
              </a:extLst>
            </p:cNvPr>
            <p:cNvSpPr txBox="1"/>
            <p:nvPr/>
          </p:nvSpPr>
          <p:spPr>
            <a:xfrm>
              <a:off x="7570518" y="3183265"/>
              <a:ext cx="340158" cy="461665"/>
            </a:xfrm>
            <a:prstGeom prst="rect">
              <a:avLst/>
            </a:prstGeom>
            <a:noFill/>
          </p:spPr>
          <p:txBody>
            <a:bodyPr wrap="none" rtlCol="0">
              <a:spAutoFit/>
            </a:bodyPr>
            <a:lstStyle/>
            <a:p>
              <a:r>
                <a:rPr lang="en-US" sz="2400" dirty="0"/>
                <a:t>4</a:t>
              </a:r>
            </a:p>
          </p:txBody>
        </p:sp>
        <p:sp>
          <p:nvSpPr>
            <p:cNvPr id="33" name="TextBox 32">
              <a:extLst>
                <a:ext uri="{FF2B5EF4-FFF2-40B4-BE49-F238E27FC236}">
                  <a16:creationId xmlns:a16="http://schemas.microsoft.com/office/drawing/2014/main" id="{DA899CE5-8AE7-C3A4-CD8A-1418AE41A4B7}"/>
                </a:ext>
              </a:extLst>
            </p:cNvPr>
            <p:cNvSpPr txBox="1"/>
            <p:nvPr/>
          </p:nvSpPr>
          <p:spPr>
            <a:xfrm>
              <a:off x="8031676" y="3183265"/>
              <a:ext cx="340158" cy="461665"/>
            </a:xfrm>
            <a:prstGeom prst="rect">
              <a:avLst/>
            </a:prstGeom>
            <a:noFill/>
          </p:spPr>
          <p:txBody>
            <a:bodyPr wrap="none" rtlCol="0">
              <a:spAutoFit/>
            </a:bodyPr>
            <a:lstStyle/>
            <a:p>
              <a:r>
                <a:rPr lang="en-US" sz="2400" dirty="0"/>
                <a:t>7</a:t>
              </a:r>
            </a:p>
          </p:txBody>
        </p:sp>
        <p:sp>
          <p:nvSpPr>
            <p:cNvPr id="34" name="TextBox 33">
              <a:extLst>
                <a:ext uri="{FF2B5EF4-FFF2-40B4-BE49-F238E27FC236}">
                  <a16:creationId xmlns:a16="http://schemas.microsoft.com/office/drawing/2014/main" id="{07A7B827-B9A2-16B7-2667-5E42FA08D6A5}"/>
                </a:ext>
              </a:extLst>
            </p:cNvPr>
            <p:cNvSpPr txBox="1"/>
            <p:nvPr/>
          </p:nvSpPr>
          <p:spPr>
            <a:xfrm>
              <a:off x="8945478" y="3183265"/>
              <a:ext cx="340158" cy="461665"/>
            </a:xfrm>
            <a:prstGeom prst="rect">
              <a:avLst/>
            </a:prstGeom>
            <a:noFill/>
          </p:spPr>
          <p:txBody>
            <a:bodyPr wrap="none" rtlCol="0">
              <a:spAutoFit/>
            </a:bodyPr>
            <a:lstStyle/>
            <a:p>
              <a:r>
                <a:rPr lang="en-US" sz="2400" dirty="0"/>
                <a:t>9</a:t>
              </a:r>
            </a:p>
          </p:txBody>
        </p:sp>
        <p:sp>
          <p:nvSpPr>
            <p:cNvPr id="35" name="TextBox 34">
              <a:extLst>
                <a:ext uri="{FF2B5EF4-FFF2-40B4-BE49-F238E27FC236}">
                  <a16:creationId xmlns:a16="http://schemas.microsoft.com/office/drawing/2014/main" id="{E4DCA771-CD58-EE95-7B88-AD7B0CE1AA36}"/>
                </a:ext>
              </a:extLst>
            </p:cNvPr>
            <p:cNvSpPr txBox="1"/>
            <p:nvPr/>
          </p:nvSpPr>
          <p:spPr>
            <a:xfrm>
              <a:off x="8492834" y="3183265"/>
              <a:ext cx="340158" cy="461665"/>
            </a:xfrm>
            <a:prstGeom prst="rect">
              <a:avLst/>
            </a:prstGeom>
            <a:noFill/>
          </p:spPr>
          <p:txBody>
            <a:bodyPr wrap="none" rtlCol="0">
              <a:spAutoFit/>
            </a:bodyPr>
            <a:lstStyle/>
            <a:p>
              <a:r>
                <a:rPr lang="en-US" sz="2400" dirty="0"/>
                <a:t>8</a:t>
              </a:r>
            </a:p>
          </p:txBody>
        </p:sp>
        <p:sp>
          <p:nvSpPr>
            <p:cNvPr id="36" name="TextBox 35">
              <a:extLst>
                <a:ext uri="{FF2B5EF4-FFF2-40B4-BE49-F238E27FC236}">
                  <a16:creationId xmlns:a16="http://schemas.microsoft.com/office/drawing/2014/main" id="{6F1A753D-A4E1-5344-E617-A7CCF395F697}"/>
                </a:ext>
              </a:extLst>
            </p:cNvPr>
            <p:cNvSpPr txBox="1"/>
            <p:nvPr/>
          </p:nvSpPr>
          <p:spPr>
            <a:xfrm>
              <a:off x="7109360" y="3869861"/>
              <a:ext cx="340158" cy="461665"/>
            </a:xfrm>
            <a:prstGeom prst="rect">
              <a:avLst/>
            </a:prstGeom>
            <a:noFill/>
          </p:spPr>
          <p:txBody>
            <a:bodyPr wrap="none" rtlCol="0">
              <a:spAutoFit/>
            </a:bodyPr>
            <a:lstStyle/>
            <a:p>
              <a:r>
                <a:rPr lang="en-US" sz="2400" dirty="0"/>
                <a:t>4</a:t>
              </a:r>
            </a:p>
          </p:txBody>
        </p:sp>
        <p:sp>
          <p:nvSpPr>
            <p:cNvPr id="37" name="TextBox 36">
              <a:extLst>
                <a:ext uri="{FF2B5EF4-FFF2-40B4-BE49-F238E27FC236}">
                  <a16:creationId xmlns:a16="http://schemas.microsoft.com/office/drawing/2014/main" id="{6AB6266B-BD14-18E2-F260-1110C5F50ADF}"/>
                </a:ext>
              </a:extLst>
            </p:cNvPr>
            <p:cNvSpPr txBox="1"/>
            <p:nvPr/>
          </p:nvSpPr>
          <p:spPr>
            <a:xfrm>
              <a:off x="6185064" y="3869861"/>
              <a:ext cx="340158" cy="461665"/>
            </a:xfrm>
            <a:prstGeom prst="rect">
              <a:avLst/>
            </a:prstGeom>
            <a:noFill/>
          </p:spPr>
          <p:txBody>
            <a:bodyPr wrap="none" rtlCol="0">
              <a:spAutoFit/>
            </a:bodyPr>
            <a:lstStyle/>
            <a:p>
              <a:r>
                <a:rPr lang="en-US" sz="2400" dirty="0"/>
                <a:t>2</a:t>
              </a:r>
            </a:p>
          </p:txBody>
        </p:sp>
        <p:sp>
          <p:nvSpPr>
            <p:cNvPr id="38" name="TextBox 37">
              <a:extLst>
                <a:ext uri="{FF2B5EF4-FFF2-40B4-BE49-F238E27FC236}">
                  <a16:creationId xmlns:a16="http://schemas.microsoft.com/office/drawing/2014/main" id="{9A1B7293-8FEA-D183-F894-85173DDF7A09}"/>
                </a:ext>
              </a:extLst>
            </p:cNvPr>
            <p:cNvSpPr txBox="1"/>
            <p:nvPr/>
          </p:nvSpPr>
          <p:spPr>
            <a:xfrm>
              <a:off x="6648202" y="3869861"/>
              <a:ext cx="340158" cy="461665"/>
            </a:xfrm>
            <a:prstGeom prst="rect">
              <a:avLst/>
            </a:prstGeom>
            <a:noFill/>
          </p:spPr>
          <p:txBody>
            <a:bodyPr wrap="none" rtlCol="0">
              <a:spAutoFit/>
            </a:bodyPr>
            <a:lstStyle/>
            <a:p>
              <a:r>
                <a:rPr lang="en-US" sz="2400" dirty="0"/>
                <a:t>3</a:t>
              </a:r>
            </a:p>
          </p:txBody>
        </p:sp>
        <p:sp>
          <p:nvSpPr>
            <p:cNvPr id="39" name="TextBox 38">
              <a:extLst>
                <a:ext uri="{FF2B5EF4-FFF2-40B4-BE49-F238E27FC236}">
                  <a16:creationId xmlns:a16="http://schemas.microsoft.com/office/drawing/2014/main" id="{66129E42-2A37-9FB0-1651-6C6BC6F38EA0}"/>
                </a:ext>
              </a:extLst>
            </p:cNvPr>
            <p:cNvSpPr txBox="1"/>
            <p:nvPr/>
          </p:nvSpPr>
          <p:spPr>
            <a:xfrm>
              <a:off x="7570518" y="3869861"/>
              <a:ext cx="340158" cy="461665"/>
            </a:xfrm>
            <a:prstGeom prst="rect">
              <a:avLst/>
            </a:prstGeom>
            <a:noFill/>
          </p:spPr>
          <p:txBody>
            <a:bodyPr wrap="none" rtlCol="0">
              <a:spAutoFit/>
            </a:bodyPr>
            <a:lstStyle/>
            <a:p>
              <a:r>
                <a:rPr lang="en-US" sz="2400" dirty="0"/>
                <a:t>6</a:t>
              </a:r>
            </a:p>
          </p:txBody>
        </p:sp>
        <p:sp>
          <p:nvSpPr>
            <p:cNvPr id="40" name="Rounded Rectangle 39">
              <a:extLst>
                <a:ext uri="{FF2B5EF4-FFF2-40B4-BE49-F238E27FC236}">
                  <a16:creationId xmlns:a16="http://schemas.microsoft.com/office/drawing/2014/main" id="{B71A8404-E058-BF26-0A5C-DDA4B6C500E7}"/>
                </a:ext>
              </a:extLst>
            </p:cNvPr>
            <p:cNvSpPr/>
            <p:nvPr/>
          </p:nvSpPr>
          <p:spPr>
            <a:xfrm>
              <a:off x="6096000" y="1661287"/>
              <a:ext cx="3344883"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30922E0-878A-6674-5FF7-4BD86F7F10F8}"/>
                </a:ext>
              </a:extLst>
            </p:cNvPr>
            <p:cNvSpPr/>
            <p:nvPr/>
          </p:nvSpPr>
          <p:spPr>
            <a:xfrm>
              <a:off x="8914408" y="1735259"/>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a:extLst>
                <a:ext uri="{FF2B5EF4-FFF2-40B4-BE49-F238E27FC236}">
                  <a16:creationId xmlns:a16="http://schemas.microsoft.com/office/drawing/2014/main" id="{96818D5F-2F64-EE16-F9F1-A5FD614F2724}"/>
                </a:ext>
              </a:extLst>
            </p:cNvPr>
            <p:cNvSpPr/>
            <p:nvPr/>
          </p:nvSpPr>
          <p:spPr>
            <a:xfrm>
              <a:off x="6095999" y="2404988"/>
              <a:ext cx="1875177"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8E8B60B-A2F7-41C1-E721-B8CF58D0FCBA}"/>
                </a:ext>
              </a:extLst>
            </p:cNvPr>
            <p:cNvSpPr/>
            <p:nvPr/>
          </p:nvSpPr>
          <p:spPr>
            <a:xfrm>
              <a:off x="8000606" y="2472765"/>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7369BBF-478B-90CF-CE9D-6420EF1E4CCF}"/>
                </a:ext>
              </a:extLst>
            </p:cNvPr>
            <p:cNvSpPr/>
            <p:nvPr/>
          </p:nvSpPr>
          <p:spPr>
            <a:xfrm>
              <a:off x="7537808" y="2474395"/>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6B4238A7-F6E6-4320-093C-4DCC98817158}"/>
                </a:ext>
              </a:extLst>
            </p:cNvPr>
            <p:cNvSpPr/>
            <p:nvPr/>
          </p:nvSpPr>
          <p:spPr>
            <a:xfrm>
              <a:off x="7544618" y="3227851"/>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a:extLst>
                <a:ext uri="{FF2B5EF4-FFF2-40B4-BE49-F238E27FC236}">
                  <a16:creationId xmlns:a16="http://schemas.microsoft.com/office/drawing/2014/main" id="{D9D1AEE9-D631-6878-8031-68E41BAFDDCD}"/>
                </a:ext>
              </a:extLst>
            </p:cNvPr>
            <p:cNvSpPr/>
            <p:nvPr/>
          </p:nvSpPr>
          <p:spPr>
            <a:xfrm>
              <a:off x="8432334" y="2404987"/>
              <a:ext cx="1008549"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F8099FA-51EE-6ABB-3ADB-33D634490064}"/>
                </a:ext>
              </a:extLst>
            </p:cNvPr>
            <p:cNvSpPr/>
            <p:nvPr/>
          </p:nvSpPr>
          <p:spPr>
            <a:xfrm>
              <a:off x="8914408" y="2472764"/>
              <a:ext cx="402298" cy="402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C51C5701-6F4D-8549-DB3D-605BFB17209B}"/>
                </a:ext>
              </a:extLst>
            </p:cNvPr>
            <p:cNvSpPr/>
            <p:nvPr/>
          </p:nvSpPr>
          <p:spPr>
            <a:xfrm>
              <a:off x="7078290" y="3899544"/>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A7B08D19-9BCC-D047-2126-6009AB21E579}"/>
                </a:ext>
              </a:extLst>
            </p:cNvPr>
            <p:cNvSpPr/>
            <p:nvPr/>
          </p:nvSpPr>
          <p:spPr>
            <a:xfrm>
              <a:off x="8914408" y="3227851"/>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BC3AE3F9-2E63-4F10-870B-E960554B33E8}"/>
                </a:ext>
              </a:extLst>
            </p:cNvPr>
            <p:cNvSpPr/>
            <p:nvPr/>
          </p:nvSpPr>
          <p:spPr>
            <a:xfrm>
              <a:off x="6610427" y="3216476"/>
              <a:ext cx="402298" cy="402298"/>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55554C55-C21E-7264-E7DB-34669A0C37CB}"/>
                </a:ext>
              </a:extLst>
            </p:cNvPr>
            <p:cNvSpPr/>
            <p:nvPr/>
          </p:nvSpPr>
          <p:spPr>
            <a:xfrm>
              <a:off x="7094141" y="3148689"/>
              <a:ext cx="873369" cy="537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C8C48F6-E161-AD66-09C2-4622AF85849A}"/>
                </a:ext>
              </a:extLst>
            </p:cNvPr>
            <p:cNvSpPr txBox="1"/>
            <p:nvPr/>
          </p:nvSpPr>
          <p:spPr>
            <a:xfrm>
              <a:off x="8031676" y="3869861"/>
              <a:ext cx="340158" cy="461665"/>
            </a:xfrm>
            <a:prstGeom prst="rect">
              <a:avLst/>
            </a:prstGeom>
            <a:noFill/>
          </p:spPr>
          <p:txBody>
            <a:bodyPr wrap="none" rtlCol="0">
              <a:spAutoFit/>
            </a:bodyPr>
            <a:lstStyle/>
            <a:p>
              <a:r>
                <a:rPr lang="en-US" sz="2400" dirty="0"/>
                <a:t>7</a:t>
              </a:r>
            </a:p>
          </p:txBody>
        </p:sp>
        <p:sp>
          <p:nvSpPr>
            <p:cNvPr id="53" name="TextBox 52">
              <a:extLst>
                <a:ext uri="{FF2B5EF4-FFF2-40B4-BE49-F238E27FC236}">
                  <a16:creationId xmlns:a16="http://schemas.microsoft.com/office/drawing/2014/main" id="{B4264374-EDB8-B005-FA6D-A1C4322460A3}"/>
                </a:ext>
              </a:extLst>
            </p:cNvPr>
            <p:cNvSpPr txBox="1"/>
            <p:nvPr/>
          </p:nvSpPr>
          <p:spPr>
            <a:xfrm>
              <a:off x="8945478" y="3869861"/>
              <a:ext cx="340158" cy="461665"/>
            </a:xfrm>
            <a:prstGeom prst="rect">
              <a:avLst/>
            </a:prstGeom>
            <a:noFill/>
          </p:spPr>
          <p:txBody>
            <a:bodyPr wrap="none" rtlCol="0">
              <a:spAutoFit/>
            </a:bodyPr>
            <a:lstStyle/>
            <a:p>
              <a:r>
                <a:rPr lang="en-US" sz="2400" dirty="0"/>
                <a:t>9</a:t>
              </a:r>
            </a:p>
          </p:txBody>
        </p:sp>
        <p:sp>
          <p:nvSpPr>
            <p:cNvPr id="54" name="TextBox 53">
              <a:extLst>
                <a:ext uri="{FF2B5EF4-FFF2-40B4-BE49-F238E27FC236}">
                  <a16:creationId xmlns:a16="http://schemas.microsoft.com/office/drawing/2014/main" id="{8DC7AF80-4BCF-0796-3EEA-D0A29088C0D9}"/>
                </a:ext>
              </a:extLst>
            </p:cNvPr>
            <p:cNvSpPr txBox="1"/>
            <p:nvPr/>
          </p:nvSpPr>
          <p:spPr>
            <a:xfrm>
              <a:off x="8492834" y="3869861"/>
              <a:ext cx="340158" cy="461665"/>
            </a:xfrm>
            <a:prstGeom prst="rect">
              <a:avLst/>
            </a:prstGeom>
            <a:noFill/>
          </p:spPr>
          <p:txBody>
            <a:bodyPr wrap="none" rtlCol="0">
              <a:spAutoFit/>
            </a:bodyPr>
            <a:lstStyle/>
            <a:p>
              <a:r>
                <a:rPr lang="en-US" sz="2400" dirty="0"/>
                <a:t>8</a:t>
              </a:r>
            </a:p>
          </p:txBody>
        </p:sp>
        <p:cxnSp>
          <p:nvCxnSpPr>
            <p:cNvPr id="55" name="Elbow Connector 54">
              <a:extLst>
                <a:ext uri="{FF2B5EF4-FFF2-40B4-BE49-F238E27FC236}">
                  <a16:creationId xmlns:a16="http://schemas.microsoft.com/office/drawing/2014/main" id="{43D50EAE-1BB7-A8B9-A5DB-5ECBAE514F8C}"/>
                </a:ext>
              </a:extLst>
            </p:cNvPr>
            <p:cNvCxnSpPr>
              <a:stCxn id="21" idx="2"/>
              <a:endCxn id="22" idx="0"/>
            </p:cNvCxnSpPr>
            <p:nvPr/>
          </p:nvCxnSpPr>
          <p:spPr>
            <a:xfrm rot="5400000">
              <a:off x="8519525" y="1847303"/>
              <a:ext cx="278263" cy="91380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5D4ED32D-E72B-D9BF-C3E0-0C4845FAF549}"/>
                </a:ext>
              </a:extLst>
            </p:cNvPr>
            <p:cNvCxnSpPr>
              <a:cxnSpLocks/>
              <a:stCxn id="26" idx="2"/>
              <a:endCxn id="50" idx="0"/>
            </p:cNvCxnSpPr>
            <p:nvPr/>
          </p:nvCxnSpPr>
          <p:spPr>
            <a:xfrm rot="5400000">
              <a:off x="7120350" y="2596228"/>
              <a:ext cx="311475" cy="92902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A750A41C-5A96-5430-6B57-D951F484BE71}"/>
                </a:ext>
              </a:extLst>
            </p:cNvPr>
            <p:cNvCxnSpPr>
              <a:cxnSpLocks/>
              <a:stCxn id="45" idx="4"/>
              <a:endCxn id="36" idx="0"/>
            </p:cNvCxnSpPr>
            <p:nvPr/>
          </p:nvCxnSpPr>
          <p:spPr>
            <a:xfrm rot="5400000">
              <a:off x="7392747" y="3516841"/>
              <a:ext cx="239712" cy="466328"/>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A4CD657-44A1-4CB9-8287-C106603B014F}"/>
                </a:ext>
              </a:extLst>
            </p:cNvPr>
            <p:cNvCxnSpPr>
              <a:cxnSpLocks/>
            </p:cNvCxnSpPr>
            <p:nvPr/>
          </p:nvCxnSpPr>
          <p:spPr>
            <a:xfrm>
              <a:off x="9111300" y="2875062"/>
              <a:ext cx="8514" cy="3771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CDC9396E-8FED-3711-A062-6CC35A5B2BA5}"/>
              </a:ext>
            </a:extLst>
          </p:cNvPr>
          <p:cNvPicPr>
            <a:picLocks noChangeAspect="1"/>
          </p:cNvPicPr>
          <p:nvPr/>
        </p:nvPicPr>
        <p:blipFill>
          <a:blip r:embed="rId3">
            <a:duotone>
              <a:schemeClr val="accent5">
                <a:shade val="45000"/>
                <a:satMod val="135000"/>
              </a:schemeClr>
              <a:prstClr val="white"/>
            </a:duotone>
          </a:blip>
          <a:stretch>
            <a:fillRect/>
          </a:stretch>
        </p:blipFill>
        <p:spPr>
          <a:xfrm>
            <a:off x="9259515" y="782969"/>
            <a:ext cx="764392" cy="764392"/>
          </a:xfrm>
          <a:prstGeom prst="rect">
            <a:avLst/>
          </a:prstGeom>
        </p:spPr>
      </p:pic>
      <p:sp>
        <p:nvSpPr>
          <p:cNvPr id="60" name="TextBox 59">
            <a:extLst>
              <a:ext uri="{FF2B5EF4-FFF2-40B4-BE49-F238E27FC236}">
                <a16:creationId xmlns:a16="http://schemas.microsoft.com/office/drawing/2014/main" id="{F2857581-680E-3933-C1F8-C961E4A00BF8}"/>
              </a:ext>
            </a:extLst>
          </p:cNvPr>
          <p:cNvSpPr txBox="1"/>
          <p:nvPr/>
        </p:nvSpPr>
        <p:spPr>
          <a:xfrm>
            <a:off x="8945438" y="4538817"/>
            <a:ext cx="1382430" cy="461665"/>
          </a:xfrm>
          <a:prstGeom prst="rect">
            <a:avLst/>
          </a:prstGeom>
          <a:noFill/>
        </p:spPr>
        <p:txBody>
          <a:bodyPr wrap="none" rtlCol="0">
            <a:spAutoFit/>
          </a:bodyPr>
          <a:lstStyle/>
          <a:p>
            <a:r>
              <a:rPr lang="en-US" sz="2400" dirty="0">
                <a:solidFill>
                  <a:schemeClr val="bg2">
                    <a:lumMod val="50000"/>
                  </a:schemeClr>
                </a:solidFill>
              </a:rPr>
              <a:t>Quicksort</a:t>
            </a:r>
          </a:p>
        </p:txBody>
      </p:sp>
      <p:sp>
        <p:nvSpPr>
          <p:cNvPr id="7" name="Content Placeholder 2">
            <a:extLst>
              <a:ext uri="{FF2B5EF4-FFF2-40B4-BE49-F238E27FC236}">
                <a16:creationId xmlns:a16="http://schemas.microsoft.com/office/drawing/2014/main" id="{B6AEDA6F-591F-A273-93F6-306A78E0DB32}"/>
              </a:ext>
            </a:extLst>
          </p:cNvPr>
          <p:cNvSpPr>
            <a:spLocks noGrp="1"/>
          </p:cNvSpPr>
          <p:nvPr>
            <p:ph idx="1"/>
          </p:nvPr>
        </p:nvSpPr>
        <p:spPr>
          <a:xfrm>
            <a:off x="838199" y="1675153"/>
            <a:ext cx="10858995" cy="4876117"/>
          </a:xfrm>
        </p:spPr>
        <p:txBody>
          <a:bodyPr>
            <a:normAutofit fontScale="85000" lnSpcReduction="20000"/>
          </a:bodyPr>
          <a:lstStyle/>
          <a:p>
            <a:pPr>
              <a:lnSpc>
                <a:spcPct val="120000"/>
              </a:lnSpc>
              <a:spcBef>
                <a:spcPts val="600"/>
              </a:spcBef>
            </a:pPr>
            <a:r>
              <a:rPr lang="en-US" dirty="0"/>
              <a:t>Indexing</a:t>
            </a:r>
          </a:p>
          <a:p>
            <a:pPr lvl="1">
              <a:lnSpc>
                <a:spcPct val="120000"/>
              </a:lnSpc>
              <a:spcBef>
                <a:spcPts val="600"/>
              </a:spcBef>
            </a:pPr>
            <a:r>
              <a:rPr lang="en-US" dirty="0"/>
              <a:t>Choose a particular data element to represent records</a:t>
            </a:r>
          </a:p>
          <a:p>
            <a:pPr lvl="1">
              <a:lnSpc>
                <a:spcPct val="120000"/>
              </a:lnSpc>
              <a:spcBef>
                <a:spcPts val="600"/>
              </a:spcBef>
            </a:pPr>
            <a:r>
              <a:rPr lang="en-US" dirty="0"/>
              <a:t>List its unique values with links to the records (the index)</a:t>
            </a:r>
          </a:p>
          <a:p>
            <a:pPr lvl="1">
              <a:lnSpc>
                <a:spcPct val="120000"/>
              </a:lnSpc>
              <a:spcBef>
                <a:spcPts val="600"/>
              </a:spcBef>
            </a:pPr>
            <a:r>
              <a:rPr lang="en-US" dirty="0"/>
              <a:t>Keep and update indexes that will be re-used</a:t>
            </a:r>
          </a:p>
          <a:p>
            <a:pPr lvl="1">
              <a:lnSpc>
                <a:spcPct val="120000"/>
              </a:lnSpc>
              <a:spcBef>
                <a:spcPts val="600"/>
              </a:spcBef>
            </a:pPr>
            <a:r>
              <a:rPr lang="en-US" dirty="0"/>
              <a:t>Free text? Text search vs. indexing</a:t>
            </a:r>
          </a:p>
          <a:p>
            <a:pPr>
              <a:lnSpc>
                <a:spcPct val="120000"/>
              </a:lnSpc>
              <a:spcBef>
                <a:spcPts val="600"/>
              </a:spcBef>
            </a:pPr>
            <a:r>
              <a:rPr lang="en-US" dirty="0"/>
              <a:t>Sorting</a:t>
            </a:r>
          </a:p>
          <a:p>
            <a:pPr lvl="1">
              <a:lnSpc>
                <a:spcPct val="120000"/>
              </a:lnSpc>
              <a:spcBef>
                <a:spcPts val="600"/>
              </a:spcBef>
            </a:pPr>
            <a:r>
              <a:rPr lang="en-US" dirty="0"/>
              <a:t>Put an index into a defined sequence, efficiently</a:t>
            </a:r>
          </a:p>
          <a:p>
            <a:pPr>
              <a:lnSpc>
                <a:spcPct val="120000"/>
              </a:lnSpc>
              <a:spcBef>
                <a:spcPts val="600"/>
              </a:spcBef>
            </a:pPr>
            <a:r>
              <a:rPr lang="en-US" dirty="0"/>
              <a:t>Searching</a:t>
            </a:r>
          </a:p>
          <a:p>
            <a:pPr lvl="1">
              <a:lnSpc>
                <a:spcPct val="120000"/>
              </a:lnSpc>
              <a:spcBef>
                <a:spcPts val="600"/>
              </a:spcBef>
            </a:pPr>
            <a:r>
              <a:rPr lang="en-US" dirty="0"/>
              <a:t>Find items in an index and retrieve the records they represent</a:t>
            </a:r>
          </a:p>
          <a:p>
            <a:pPr>
              <a:lnSpc>
                <a:spcPct val="120000"/>
              </a:lnSpc>
              <a:spcBef>
                <a:spcPts val="600"/>
              </a:spcBef>
            </a:pPr>
            <a:r>
              <a:rPr lang="en-US" dirty="0"/>
              <a:t>Data integrity</a:t>
            </a:r>
          </a:p>
          <a:p>
            <a:pPr lvl="1">
              <a:lnSpc>
                <a:spcPct val="120000"/>
              </a:lnSpc>
              <a:spcBef>
                <a:spcPts val="600"/>
              </a:spcBef>
            </a:pPr>
            <a:r>
              <a:rPr lang="en-US" dirty="0"/>
              <a:t>Support accurate data entry (value restrictions) and protect data from inappropriate change</a:t>
            </a:r>
          </a:p>
          <a:p>
            <a:pPr lvl="1">
              <a:lnSpc>
                <a:spcPct val="120000"/>
              </a:lnSpc>
              <a:spcBef>
                <a:spcPts val="600"/>
              </a:spcBef>
            </a:pPr>
            <a:r>
              <a:rPr lang="en-US" dirty="0"/>
              <a:t>Do not allow data to lose connections to other data upon which it depends</a:t>
            </a:r>
          </a:p>
        </p:txBody>
      </p:sp>
    </p:spTree>
    <p:extLst>
      <p:ext uri="{BB962C8B-B14F-4D97-AF65-F5344CB8AC3E}">
        <p14:creationId xmlns:p14="http://schemas.microsoft.com/office/powerpoint/2010/main" val="323695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3420</TotalTime>
  <Words>3257</Words>
  <Application>Microsoft Macintosh PowerPoint</Application>
  <PresentationFormat>Widescreen</PresentationFormat>
  <Paragraphs>604</Paragraphs>
  <Slides>32</Slides>
  <Notes>22</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Introduction to Pathology Informatics</vt:lpstr>
      <vt:lpstr>Databases agenda</vt:lpstr>
      <vt:lpstr>Review: Data types</vt:lpstr>
      <vt:lpstr>Data Structures</vt:lpstr>
      <vt:lpstr>Databases</vt:lpstr>
      <vt:lpstr>Basic database terms</vt:lpstr>
      <vt:lpstr>Specialized database functions</vt:lpstr>
      <vt:lpstr>Specialized database functions</vt:lpstr>
      <vt:lpstr>Specialized database functions</vt:lpstr>
      <vt:lpstr>Specialized database functions</vt:lpstr>
      <vt:lpstr>Specialized database functions</vt:lpstr>
      <vt:lpstr>Query performance (Information retrieval)</vt:lpstr>
      <vt:lpstr>Types of databases (by data organization)</vt:lpstr>
      <vt:lpstr>Why have different kinds of databases?</vt:lpstr>
      <vt:lpstr>Hierarchical databases</vt:lpstr>
      <vt:lpstr>Hierarchical databases</vt:lpstr>
      <vt:lpstr>Relational databases</vt:lpstr>
      <vt:lpstr>Many-to-many relationships in RDB</vt:lpstr>
      <vt:lpstr>Many-to-many relationships in RDB</vt:lpstr>
      <vt:lpstr>RDB keys, relations, and cardinality</vt:lpstr>
      <vt:lpstr>Describing RDB structure and contents</vt:lpstr>
      <vt:lpstr>RDB Query: Structured Query Language (SQL)</vt:lpstr>
      <vt:lpstr>Alternative database systems</vt:lpstr>
      <vt:lpstr>Analytic databases</vt:lpstr>
      <vt:lpstr>Data Warehouse</vt:lpstr>
      <vt:lpstr>Data Warehouse</vt:lpstr>
      <vt:lpstr>Database review</vt:lpstr>
      <vt:lpstr>Database systems</vt:lpstr>
      <vt:lpstr>Key points</vt:lpstr>
      <vt:lpstr>Readings</vt:lpstr>
      <vt:lpstr>Permitted uses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Session 2 Computer hardware, software, networking, data files and databases</dc:title>
  <dc:creator>James Harrison</dc:creator>
  <cp:lastModifiedBy>Harrison, James H (jhh5y)</cp:lastModifiedBy>
  <cp:revision>321</cp:revision>
  <dcterms:created xsi:type="dcterms:W3CDTF">2022-01-31T21:07:32Z</dcterms:created>
  <dcterms:modified xsi:type="dcterms:W3CDTF">2024-10-02T15:22:11Z</dcterms:modified>
</cp:coreProperties>
</file>