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4" r:id="rId2"/>
    <p:sldId id="295" r:id="rId3"/>
    <p:sldId id="258" r:id="rId4"/>
    <p:sldId id="296" r:id="rId5"/>
    <p:sldId id="259" r:id="rId6"/>
    <p:sldId id="283" r:id="rId7"/>
    <p:sldId id="298" r:id="rId8"/>
    <p:sldId id="262" r:id="rId9"/>
    <p:sldId id="299" r:id="rId10"/>
    <p:sldId id="293" r:id="rId11"/>
    <p:sldId id="284" r:id="rId12"/>
    <p:sldId id="264" r:id="rId13"/>
    <p:sldId id="302" r:id="rId14"/>
    <p:sldId id="265" r:id="rId15"/>
    <p:sldId id="300" r:id="rId16"/>
    <p:sldId id="286" r:id="rId17"/>
    <p:sldId id="287" r:id="rId18"/>
    <p:sldId id="288" r:id="rId19"/>
    <p:sldId id="303" r:id="rId20"/>
    <p:sldId id="305" r:id="rId21"/>
    <p:sldId id="290" r:id="rId22"/>
    <p:sldId id="304" r:id="rId23"/>
    <p:sldId id="291" r:id="rId24"/>
    <p:sldId id="292" r:id="rId25"/>
    <p:sldId id="268" r:id="rId26"/>
    <p:sldId id="269" r:id="rId27"/>
    <p:sldId id="270" r:id="rId28"/>
    <p:sldId id="279" r:id="rId29"/>
    <p:sldId id="297" r:id="rId30"/>
    <p:sldId id="301"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D6"/>
    <a:srgbClr val="385723"/>
    <a:srgbClr val="C6C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3BD7A-702C-E342-A9AB-5E75E7D0116F}" v="210" dt="2024-09-11T13:34:23.362"/>
    <p1510:client id="{905188E1-D5BD-0A49-8D21-E88AE15D43E0}" v="22" dt="2024-09-11T00:40:35.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64"/>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905188E1-D5BD-0A49-8D21-E88AE15D43E0}"/>
    <pc:docChg chg="custSel modSld">
      <pc:chgData name="Harrison, James H (jhh5y)" userId="b54e91c0-fe5f-4cdd-a96e-e47c544bc298" providerId="ADAL" clId="{905188E1-D5BD-0A49-8D21-E88AE15D43E0}" dt="2024-09-11T01:25:56.630" v="321" actId="313"/>
      <pc:docMkLst>
        <pc:docMk/>
      </pc:docMkLst>
      <pc:sldChg chg="addSp modSp mod modAnim">
        <pc:chgData name="Harrison, James H (jhh5y)" userId="b54e91c0-fe5f-4cdd-a96e-e47c544bc298" providerId="ADAL" clId="{905188E1-D5BD-0A49-8D21-E88AE15D43E0}" dt="2024-09-11T00:40:58.687" v="107" actId="1076"/>
        <pc:sldMkLst>
          <pc:docMk/>
          <pc:sldMk cId="3846116362" sldId="258"/>
        </pc:sldMkLst>
        <pc:spChg chg="add mod">
          <ac:chgData name="Harrison, James H (jhh5y)" userId="b54e91c0-fe5f-4cdd-a96e-e47c544bc298" providerId="ADAL" clId="{905188E1-D5BD-0A49-8D21-E88AE15D43E0}" dt="2024-09-11T00:40:35.812" v="101"/>
          <ac:spMkLst>
            <pc:docMk/>
            <pc:sldMk cId="3846116362" sldId="258"/>
            <ac:spMk id="3" creationId="{A06C6392-EEF8-0B40-08FB-307B2089DCF7}"/>
          </ac:spMkLst>
        </pc:spChg>
        <pc:spChg chg="add mod">
          <ac:chgData name="Harrison, James H (jhh5y)" userId="b54e91c0-fe5f-4cdd-a96e-e47c544bc298" providerId="ADAL" clId="{905188E1-D5BD-0A49-8D21-E88AE15D43E0}" dt="2024-09-11T00:40:35.812" v="101"/>
          <ac:spMkLst>
            <pc:docMk/>
            <pc:sldMk cId="3846116362" sldId="258"/>
            <ac:spMk id="7" creationId="{AE15F0A4-1431-82CF-B291-05900A7E9148}"/>
          </ac:spMkLst>
        </pc:spChg>
        <pc:spChg chg="add mod">
          <ac:chgData name="Harrison, James H (jhh5y)" userId="b54e91c0-fe5f-4cdd-a96e-e47c544bc298" providerId="ADAL" clId="{905188E1-D5BD-0A49-8D21-E88AE15D43E0}" dt="2024-09-11T00:40:35.812" v="101"/>
          <ac:spMkLst>
            <pc:docMk/>
            <pc:sldMk cId="3846116362" sldId="258"/>
            <ac:spMk id="13" creationId="{AC6D9052-3754-92B1-E1EF-5A4C49F39C9D}"/>
          </ac:spMkLst>
        </pc:spChg>
        <pc:spChg chg="add mod">
          <ac:chgData name="Harrison, James H (jhh5y)" userId="b54e91c0-fe5f-4cdd-a96e-e47c544bc298" providerId="ADAL" clId="{905188E1-D5BD-0A49-8D21-E88AE15D43E0}" dt="2024-09-11T00:40:35.812" v="101"/>
          <ac:spMkLst>
            <pc:docMk/>
            <pc:sldMk cId="3846116362" sldId="258"/>
            <ac:spMk id="14" creationId="{82EE5F12-3AA4-74FB-C2FA-912D1C98C822}"/>
          </ac:spMkLst>
        </pc:spChg>
        <pc:spChg chg="add mod">
          <ac:chgData name="Harrison, James H (jhh5y)" userId="b54e91c0-fe5f-4cdd-a96e-e47c544bc298" providerId="ADAL" clId="{905188E1-D5BD-0A49-8D21-E88AE15D43E0}" dt="2024-09-11T00:40:58.687" v="107" actId="1076"/>
          <ac:spMkLst>
            <pc:docMk/>
            <pc:sldMk cId="3846116362" sldId="258"/>
            <ac:spMk id="36" creationId="{8FAF59D8-2605-EF0A-A21A-41D65A337504}"/>
          </ac:spMkLst>
        </pc:spChg>
        <pc:grpChg chg="add mod">
          <ac:chgData name="Harrison, James H (jhh5y)" userId="b54e91c0-fe5f-4cdd-a96e-e47c544bc298" providerId="ADAL" clId="{905188E1-D5BD-0A49-8D21-E88AE15D43E0}" dt="2024-09-11T00:40:35.812" v="101"/>
          <ac:grpSpMkLst>
            <pc:docMk/>
            <pc:sldMk cId="3846116362" sldId="258"/>
            <ac:grpSpMk id="17" creationId="{34BE49C7-5116-5436-2454-F92BD0C37F47}"/>
          </ac:grpSpMkLst>
        </pc:grpChg>
      </pc:sldChg>
      <pc:sldChg chg="modSp mod">
        <pc:chgData name="Harrison, James H (jhh5y)" userId="b54e91c0-fe5f-4cdd-a96e-e47c544bc298" providerId="ADAL" clId="{905188E1-D5BD-0A49-8D21-E88AE15D43E0}" dt="2024-09-11T01:06:47.564" v="144" actId="20577"/>
        <pc:sldMkLst>
          <pc:docMk/>
          <pc:sldMk cId="2267781487" sldId="264"/>
        </pc:sldMkLst>
        <pc:spChg chg="mod">
          <ac:chgData name="Harrison, James H (jhh5y)" userId="b54e91c0-fe5f-4cdd-a96e-e47c544bc298" providerId="ADAL" clId="{905188E1-D5BD-0A49-8D21-E88AE15D43E0}" dt="2024-09-11T01:06:47.564" v="144" actId="20577"/>
          <ac:spMkLst>
            <pc:docMk/>
            <pc:sldMk cId="2267781487" sldId="264"/>
            <ac:spMk id="6" creationId="{1E4560E5-358A-414D-9993-4A3E7A190863}"/>
          </ac:spMkLst>
        </pc:spChg>
      </pc:sldChg>
      <pc:sldChg chg="modSp mod">
        <pc:chgData name="Harrison, James H (jhh5y)" userId="b54e91c0-fe5f-4cdd-a96e-e47c544bc298" providerId="ADAL" clId="{905188E1-D5BD-0A49-8D21-E88AE15D43E0}" dt="2024-09-09T13:15:49.339" v="35" actId="5793"/>
        <pc:sldMkLst>
          <pc:docMk/>
          <pc:sldMk cId="1516711188" sldId="279"/>
        </pc:sldMkLst>
        <pc:spChg chg="mod">
          <ac:chgData name="Harrison, James H (jhh5y)" userId="b54e91c0-fe5f-4cdd-a96e-e47c544bc298" providerId="ADAL" clId="{905188E1-D5BD-0A49-8D21-E88AE15D43E0}" dt="2024-09-09T13:15:49.339" v="35" actId="5793"/>
          <ac:spMkLst>
            <pc:docMk/>
            <pc:sldMk cId="1516711188" sldId="279"/>
            <ac:spMk id="3" creationId="{FFE9B522-DADD-E349-95B3-B6D83EFC29EB}"/>
          </ac:spMkLst>
        </pc:spChg>
      </pc:sldChg>
      <pc:sldChg chg="modSp mod">
        <pc:chgData name="Harrison, James H (jhh5y)" userId="b54e91c0-fe5f-4cdd-a96e-e47c544bc298" providerId="ADAL" clId="{905188E1-D5BD-0A49-8D21-E88AE15D43E0}" dt="2024-09-09T13:15:23.637" v="25" actId="20577"/>
        <pc:sldMkLst>
          <pc:docMk/>
          <pc:sldMk cId="3415259596" sldId="292"/>
        </pc:sldMkLst>
        <pc:spChg chg="mod">
          <ac:chgData name="Harrison, James H (jhh5y)" userId="b54e91c0-fe5f-4cdd-a96e-e47c544bc298" providerId="ADAL" clId="{905188E1-D5BD-0A49-8D21-E88AE15D43E0}" dt="2024-09-09T13:15:23.637" v="25" actId="20577"/>
          <ac:spMkLst>
            <pc:docMk/>
            <pc:sldMk cId="3415259596" sldId="292"/>
            <ac:spMk id="3" creationId="{F7232661-C426-2546-91AD-FC0FA1CC5592}"/>
          </ac:spMkLst>
        </pc:spChg>
      </pc:sldChg>
      <pc:sldChg chg="modNotesTx">
        <pc:chgData name="Harrison, James H (jhh5y)" userId="b54e91c0-fe5f-4cdd-a96e-e47c544bc298" providerId="ADAL" clId="{905188E1-D5BD-0A49-8D21-E88AE15D43E0}" dt="2024-09-11T01:25:56.630" v="321" actId="313"/>
        <pc:sldMkLst>
          <pc:docMk/>
          <pc:sldMk cId="1230245877" sldId="303"/>
        </pc:sldMkLst>
      </pc:sldChg>
      <pc:sldChg chg="modSp mod">
        <pc:chgData name="Harrison, James H (jhh5y)" userId="b54e91c0-fe5f-4cdd-a96e-e47c544bc298" providerId="ADAL" clId="{905188E1-D5BD-0A49-8D21-E88AE15D43E0}" dt="2024-09-09T13:12:54.088" v="21" actId="313"/>
        <pc:sldMkLst>
          <pc:docMk/>
          <pc:sldMk cId="3065196593" sldId="304"/>
        </pc:sldMkLst>
        <pc:spChg chg="mod">
          <ac:chgData name="Harrison, James H (jhh5y)" userId="b54e91c0-fe5f-4cdd-a96e-e47c544bc298" providerId="ADAL" clId="{905188E1-D5BD-0A49-8D21-E88AE15D43E0}" dt="2024-09-09T13:12:54.088" v="21" actId="313"/>
          <ac:spMkLst>
            <pc:docMk/>
            <pc:sldMk cId="3065196593" sldId="304"/>
            <ac:spMk id="3" creationId="{C8C3901F-C673-383E-A030-1368A8096F3D}"/>
          </ac:spMkLst>
        </pc:spChg>
      </pc:sldChg>
    </pc:docChg>
  </pc:docChgLst>
  <pc:docChgLst>
    <pc:chgData name="Harrison, James H (jhh5y)" userId="b54e91c0-fe5f-4cdd-a96e-e47c544bc298" providerId="ADAL" clId="{EB589CAA-E050-CF4C-B311-0442A13DC630}"/>
    <pc:docChg chg="custSel modSld">
      <pc:chgData name="Harrison, James H (jhh5y)" userId="b54e91c0-fe5f-4cdd-a96e-e47c544bc298" providerId="ADAL" clId="{EB589CAA-E050-CF4C-B311-0442A13DC630}" dt="2023-05-10T00:20:34.709" v="7"/>
      <pc:docMkLst>
        <pc:docMk/>
      </pc:docMkLst>
      <pc:sldChg chg="modNotesTx">
        <pc:chgData name="Harrison, James H (jhh5y)" userId="b54e91c0-fe5f-4cdd-a96e-e47c544bc298" providerId="ADAL" clId="{EB589CAA-E050-CF4C-B311-0442A13DC630}" dt="2023-05-10T00:20:34.709" v="7"/>
        <pc:sldMkLst>
          <pc:docMk/>
          <pc:sldMk cId="0" sldId="294"/>
        </pc:sldMkLst>
      </pc:sldChg>
      <pc:sldChg chg="modSp mod">
        <pc:chgData name="Harrison, James H (jhh5y)" userId="b54e91c0-fe5f-4cdd-a96e-e47c544bc298" providerId="ADAL" clId="{EB589CAA-E050-CF4C-B311-0442A13DC630}" dt="2023-05-01T18:59:28.116" v="2"/>
        <pc:sldMkLst>
          <pc:docMk/>
          <pc:sldMk cId="756164590" sldId="297"/>
        </pc:sldMkLst>
        <pc:spChg chg="mod">
          <ac:chgData name="Harrison, James H (jhh5y)" userId="b54e91c0-fe5f-4cdd-a96e-e47c544bc298" providerId="ADAL" clId="{EB589CAA-E050-CF4C-B311-0442A13DC630}" dt="2023-05-01T18:59:28.116" v="2"/>
          <ac:spMkLst>
            <pc:docMk/>
            <pc:sldMk cId="756164590" sldId="297"/>
            <ac:spMk id="3" creationId="{786ECE8D-4A0D-F39F-7741-661FC03D72CB}"/>
          </ac:spMkLst>
        </pc:spChg>
      </pc:sldChg>
      <pc:sldChg chg="modSp mod">
        <pc:chgData name="Harrison, James H (jhh5y)" userId="b54e91c0-fe5f-4cdd-a96e-e47c544bc298" providerId="ADAL" clId="{EB589CAA-E050-CF4C-B311-0442A13DC630}" dt="2023-05-09T22:53:22.005" v="6" actId="27636"/>
        <pc:sldMkLst>
          <pc:docMk/>
          <pc:sldMk cId="2006932059" sldId="301"/>
        </pc:sldMkLst>
        <pc:spChg chg="mod">
          <ac:chgData name="Harrison, James H (jhh5y)" userId="b54e91c0-fe5f-4cdd-a96e-e47c544bc298" providerId="ADAL" clId="{EB589CAA-E050-CF4C-B311-0442A13DC630}" dt="2023-05-09T22:53:22.005" v="6" actId="27636"/>
          <ac:spMkLst>
            <pc:docMk/>
            <pc:sldMk cId="2006932059" sldId="301"/>
            <ac:spMk id="3" creationId="{EAFBFA64-3749-7EEE-E07D-0EF02EE894DF}"/>
          </ac:spMkLst>
        </pc:spChg>
      </pc:sldChg>
    </pc:docChg>
  </pc:docChgLst>
  <pc:docChgLst>
    <pc:chgData name="Harrison, James H (jhh5y)" userId="b54e91c0-fe5f-4cdd-a96e-e47c544bc298" providerId="ADAL" clId="{E43AB68A-7427-044E-ABAE-F14C6EAF8DE0}"/>
    <pc:docChg chg="custSel modSld">
      <pc:chgData name="Harrison, James H (jhh5y)" userId="b54e91c0-fe5f-4cdd-a96e-e47c544bc298" providerId="ADAL" clId="{E43AB68A-7427-044E-ABAE-F14C6EAF8DE0}" dt="2024-09-11T13:06:43" v="29" actId="14100"/>
      <pc:docMkLst>
        <pc:docMk/>
      </pc:docMkLst>
      <pc:sldChg chg="modSp">
        <pc:chgData name="Harrison, James H (jhh5y)" userId="b54e91c0-fe5f-4cdd-a96e-e47c544bc298" providerId="ADAL" clId="{E43AB68A-7427-044E-ABAE-F14C6EAF8DE0}" dt="2024-09-11T13:06:43" v="29" actId="14100"/>
        <pc:sldMkLst>
          <pc:docMk/>
          <pc:sldMk cId="4152733605" sldId="291"/>
        </pc:sldMkLst>
        <pc:spChg chg="mod">
          <ac:chgData name="Harrison, James H (jhh5y)" userId="b54e91c0-fe5f-4cdd-a96e-e47c544bc298" providerId="ADAL" clId="{E43AB68A-7427-044E-ABAE-F14C6EAF8DE0}" dt="2024-09-11T13:06:43" v="29" actId="14100"/>
          <ac:spMkLst>
            <pc:docMk/>
            <pc:sldMk cId="4152733605" sldId="291"/>
            <ac:spMk id="3" creationId="{64476130-61D8-34DC-F595-7E9D9DBB5466}"/>
          </ac:spMkLst>
        </pc:spChg>
      </pc:sldChg>
    </pc:docChg>
  </pc:docChgLst>
  <pc:docChgLst>
    <pc:chgData name="Harrison, James H (jhh5y)" userId="b54e91c0-fe5f-4cdd-a96e-e47c544bc298" providerId="ADAL" clId="{FBD66BF7-9499-BE46-B4BD-84CA0517D048}"/>
    <pc:docChg chg="modSld">
      <pc:chgData name="Harrison, James H (jhh5y)" userId="b54e91c0-fe5f-4cdd-a96e-e47c544bc298" providerId="ADAL" clId="{FBD66BF7-9499-BE46-B4BD-84CA0517D048}" dt="2023-05-10T01:05:49.671" v="2"/>
      <pc:docMkLst>
        <pc:docMk/>
      </pc:docMkLst>
      <pc:sldChg chg="modNotesTx">
        <pc:chgData name="Harrison, James H (jhh5y)" userId="b54e91c0-fe5f-4cdd-a96e-e47c544bc298" providerId="ADAL" clId="{FBD66BF7-9499-BE46-B4BD-84CA0517D048}" dt="2023-05-10T01:05:49.671" v="2"/>
        <pc:sldMkLst>
          <pc:docMk/>
          <pc:sldMk cId="0" sldId="294"/>
        </pc:sldMkLst>
      </pc:sldChg>
    </pc:docChg>
  </pc:docChgLst>
  <pc:docChgLst>
    <pc:chgData name="Harrison, James H (jhh5y)" userId="b54e91c0-fe5f-4cdd-a96e-e47c544bc298" providerId="ADAL" clId="{B1412C06-A5BA-8142-8CA7-40EE853A6576}"/>
    <pc:docChg chg="modMainMaster">
      <pc:chgData name="Harrison, James H (jhh5y)" userId="b54e91c0-fe5f-4cdd-a96e-e47c544bc298" providerId="ADAL" clId="{B1412C06-A5BA-8142-8CA7-40EE853A6576}" dt="2022-11-10T19:28:14.896" v="5" actId="167"/>
      <pc:docMkLst>
        <pc:docMk/>
      </pc:docMkLst>
      <pc:sldMasterChg chg="modSldLayout">
        <pc:chgData name="Harrison, James H (jhh5y)" userId="b54e91c0-fe5f-4cdd-a96e-e47c544bc298" providerId="ADAL" clId="{B1412C06-A5BA-8142-8CA7-40EE853A6576}" dt="2022-11-10T19:28:14.896" v="5" actId="167"/>
        <pc:sldMasterMkLst>
          <pc:docMk/>
          <pc:sldMasterMk cId="4238086053" sldId="2147483648"/>
        </pc:sldMasterMkLst>
        <pc:sldLayoutChg chg="addSp modSp mod">
          <pc:chgData name="Harrison, James H (jhh5y)" userId="b54e91c0-fe5f-4cdd-a96e-e47c544bc298" providerId="ADAL" clId="{B1412C06-A5BA-8142-8CA7-40EE853A6576}" dt="2022-11-10T19:28:14.896" v="5" actId="167"/>
          <pc:sldLayoutMkLst>
            <pc:docMk/>
            <pc:sldMasterMk cId="4238086053" sldId="2147483648"/>
            <pc:sldLayoutMk cId="4149709912" sldId="2147483660"/>
          </pc:sldLayoutMkLst>
          <pc:picChg chg="add mod">
            <ac:chgData name="Harrison, James H (jhh5y)" userId="b54e91c0-fe5f-4cdd-a96e-e47c544bc298" providerId="ADAL" clId="{B1412C06-A5BA-8142-8CA7-40EE853A6576}" dt="2022-11-10T19:28:14.896" v="5" actId="167"/>
            <ac:picMkLst>
              <pc:docMk/>
              <pc:sldMasterMk cId="4238086053" sldId="2147483648"/>
              <pc:sldLayoutMk cId="4149709912" sldId="2147483660"/>
              <ac:picMk id="3" creationId="{0330F95A-1B1C-3DF5-AD67-8AB78B63E4CB}"/>
            </ac:picMkLst>
          </pc:picChg>
        </pc:sldLayoutChg>
      </pc:sldMasterChg>
    </pc:docChg>
  </pc:docChgLst>
  <pc:docChgLst>
    <pc:chgData name="Harrison, James H (jhh5y)" userId="b54e91c0-fe5f-4cdd-a96e-e47c544bc298" providerId="ADAL" clId="{D3B293AA-6340-624C-8AC6-7DEDC98E282F}"/>
    <pc:docChg chg="modSld">
      <pc:chgData name="Harrison, James H (jhh5y)" userId="b54e91c0-fe5f-4cdd-a96e-e47c544bc298" providerId="ADAL" clId="{D3B293AA-6340-624C-8AC6-7DEDC98E282F}" dt="2023-04-05T17:20:04.450" v="20" actId="20577"/>
      <pc:docMkLst>
        <pc:docMk/>
      </pc:docMkLst>
      <pc:sldChg chg="modSp mod">
        <pc:chgData name="Harrison, James H (jhh5y)" userId="b54e91c0-fe5f-4cdd-a96e-e47c544bc298" providerId="ADAL" clId="{D3B293AA-6340-624C-8AC6-7DEDC98E282F}" dt="2023-04-05T17:19:52.527" v="17" actId="20577"/>
        <pc:sldMkLst>
          <pc:docMk/>
          <pc:sldMk cId="4205451499" sldId="295"/>
        </pc:sldMkLst>
        <pc:spChg chg="mod">
          <ac:chgData name="Harrison, James H (jhh5y)" userId="b54e91c0-fe5f-4cdd-a96e-e47c544bc298" providerId="ADAL" clId="{D3B293AA-6340-624C-8AC6-7DEDC98E282F}" dt="2023-04-05T17:19:52.527" v="17" actId="20577"/>
          <ac:spMkLst>
            <pc:docMk/>
            <pc:sldMk cId="4205451499" sldId="295"/>
            <ac:spMk id="2" creationId="{0B7257BB-1EF4-277C-D051-12AA926C5D67}"/>
          </ac:spMkLst>
        </pc:spChg>
      </pc:sldChg>
      <pc:sldChg chg="modSp mod">
        <pc:chgData name="Harrison, James H (jhh5y)" userId="b54e91c0-fe5f-4cdd-a96e-e47c544bc298" providerId="ADAL" clId="{D3B293AA-6340-624C-8AC6-7DEDC98E282F}" dt="2023-04-05T17:20:04.450" v="20" actId="20577"/>
        <pc:sldMkLst>
          <pc:docMk/>
          <pc:sldMk cId="2006932059" sldId="301"/>
        </pc:sldMkLst>
        <pc:spChg chg="mod">
          <ac:chgData name="Harrison, James H (jhh5y)" userId="b54e91c0-fe5f-4cdd-a96e-e47c544bc298" providerId="ADAL" clId="{D3B293AA-6340-624C-8AC6-7DEDC98E282F}" dt="2023-04-05T17:20:04.450" v="20" actId="20577"/>
          <ac:spMkLst>
            <pc:docMk/>
            <pc:sldMk cId="2006932059" sldId="301"/>
            <ac:spMk id="3" creationId="{EAFBFA64-3749-7EEE-E07D-0EF02EE894DF}"/>
          </ac:spMkLst>
        </pc:spChg>
      </pc:sldChg>
    </pc:docChg>
  </pc:docChgLst>
  <pc:docChgLst>
    <pc:chgData name="Harrison, James H (jhh5y)" userId="b54e91c0-fe5f-4cdd-a96e-e47c544bc298" providerId="ADAL" clId="{CE605ABB-1934-6D4F-9999-C71A5B357979}"/>
    <pc:docChg chg="modSld">
      <pc:chgData name="Harrison, James H (jhh5y)" userId="b54e91c0-fe5f-4cdd-a96e-e47c544bc298" providerId="ADAL" clId="{CE605ABB-1934-6D4F-9999-C71A5B357979}" dt="2023-06-01T13:46:38.277" v="21"/>
      <pc:docMkLst>
        <pc:docMk/>
      </pc:docMkLst>
      <pc:sldChg chg="modSp mod modNotesTx">
        <pc:chgData name="Harrison, James H (jhh5y)" userId="b54e91c0-fe5f-4cdd-a96e-e47c544bc298" providerId="ADAL" clId="{CE605ABB-1934-6D4F-9999-C71A5B357979}" dt="2023-06-01T13:46:38.277" v="21"/>
        <pc:sldMkLst>
          <pc:docMk/>
          <pc:sldMk cId="0" sldId="294"/>
        </pc:sldMkLst>
        <pc:spChg chg="mod">
          <ac:chgData name="Harrison, James H (jhh5y)" userId="b54e91c0-fe5f-4cdd-a96e-e47c544bc298" providerId="ADAL" clId="{CE605ABB-1934-6D4F-9999-C71A5B357979}" dt="2023-06-01T13:46:38.277" v="21"/>
          <ac:spMkLst>
            <pc:docMk/>
            <pc:sldMk cId="0" sldId="294"/>
            <ac:spMk id="231" creationId="{00000000-0000-0000-0000-000000000000}"/>
          </ac:spMkLst>
        </pc:spChg>
      </pc:sldChg>
      <pc:sldChg chg="modSp mod">
        <pc:chgData name="Harrison, James H (jhh5y)" userId="b54e91c0-fe5f-4cdd-a96e-e47c544bc298" providerId="ADAL" clId="{CE605ABB-1934-6D4F-9999-C71A5B357979}" dt="2023-05-31T17:44:23.839" v="18" actId="20577"/>
        <pc:sldMkLst>
          <pc:docMk/>
          <pc:sldMk cId="2006932059" sldId="301"/>
        </pc:sldMkLst>
        <pc:spChg chg="mod">
          <ac:chgData name="Harrison, James H (jhh5y)" userId="b54e91c0-fe5f-4cdd-a96e-e47c544bc298" providerId="ADAL" clId="{CE605ABB-1934-6D4F-9999-C71A5B357979}" dt="2023-05-31T17:44:23.839" v="18" actId="20577"/>
          <ac:spMkLst>
            <pc:docMk/>
            <pc:sldMk cId="2006932059" sldId="301"/>
            <ac:spMk id="3" creationId="{EAFBFA64-3749-7EEE-E07D-0EF02EE894DF}"/>
          </ac:spMkLst>
        </pc:spChg>
      </pc:sldChg>
    </pc:docChg>
  </pc:docChgLst>
  <pc:docChgLst>
    <pc:chgData name="Harrison, James H (jhh5y)" userId="b54e91c0-fe5f-4cdd-a96e-e47c544bc298" providerId="ADAL" clId="{0263BD7A-702C-E342-A9AB-5E75E7D0116F}"/>
    <pc:docChg chg="custSel modSld">
      <pc:chgData name="Harrison, James H (jhh5y)" userId="b54e91c0-fe5f-4cdd-a96e-e47c544bc298" providerId="ADAL" clId="{0263BD7A-702C-E342-A9AB-5E75E7D0116F}" dt="2024-09-11T13:34:23.362" v="635" actId="20577"/>
      <pc:docMkLst>
        <pc:docMk/>
      </pc:docMkLst>
      <pc:sldChg chg="addSp modSp mod">
        <pc:chgData name="Harrison, James H (jhh5y)" userId="b54e91c0-fe5f-4cdd-a96e-e47c544bc298" providerId="ADAL" clId="{0263BD7A-702C-E342-A9AB-5E75E7D0116F}" dt="2024-09-11T13:20:05.739" v="446" actId="122"/>
        <pc:sldMkLst>
          <pc:docMk/>
          <pc:sldMk cId="3157506365" sldId="268"/>
        </pc:sldMkLst>
        <pc:spChg chg="add mod">
          <ac:chgData name="Harrison, James H (jhh5y)" userId="b54e91c0-fe5f-4cdd-a96e-e47c544bc298" providerId="ADAL" clId="{0263BD7A-702C-E342-A9AB-5E75E7D0116F}" dt="2024-09-11T13:20:05.739" v="446" actId="122"/>
          <ac:spMkLst>
            <pc:docMk/>
            <pc:sldMk cId="3157506365" sldId="268"/>
            <ac:spMk id="3" creationId="{58D7BDD3-39FE-1531-115D-7BD578F19E9F}"/>
          </ac:spMkLst>
        </pc:spChg>
      </pc:sldChg>
      <pc:sldChg chg="addSp modSp mod modNotesTx">
        <pc:chgData name="Harrison, James H (jhh5y)" userId="b54e91c0-fe5f-4cdd-a96e-e47c544bc298" providerId="ADAL" clId="{0263BD7A-702C-E342-A9AB-5E75E7D0116F}" dt="2024-09-11T13:30:33.957" v="629" actId="1035"/>
        <pc:sldMkLst>
          <pc:docMk/>
          <pc:sldMk cId="2266003011" sldId="269"/>
        </pc:sldMkLst>
        <pc:spChg chg="add mod">
          <ac:chgData name="Harrison, James H (jhh5y)" userId="b54e91c0-fe5f-4cdd-a96e-e47c544bc298" providerId="ADAL" clId="{0263BD7A-702C-E342-A9AB-5E75E7D0116F}" dt="2024-09-11T13:20:15.355" v="447"/>
          <ac:spMkLst>
            <pc:docMk/>
            <pc:sldMk cId="2266003011" sldId="269"/>
            <ac:spMk id="3" creationId="{E72DA6D7-F615-7C2A-3D7B-DF49B6FFDE2E}"/>
          </ac:spMkLst>
        </pc:spChg>
        <pc:spChg chg="mod">
          <ac:chgData name="Harrison, James H (jhh5y)" userId="b54e91c0-fe5f-4cdd-a96e-e47c544bc298" providerId="ADAL" clId="{0263BD7A-702C-E342-A9AB-5E75E7D0116F}" dt="2024-09-11T13:20:50.878" v="468" actId="1036"/>
          <ac:spMkLst>
            <pc:docMk/>
            <pc:sldMk cId="2266003011" sldId="269"/>
            <ac:spMk id="7" creationId="{17816E88-9F27-DD45-9E9D-5C5B00CA8504}"/>
          </ac:spMkLst>
        </pc:spChg>
        <pc:spChg chg="mod">
          <ac:chgData name="Harrison, James H (jhh5y)" userId="b54e91c0-fe5f-4cdd-a96e-e47c544bc298" providerId="ADAL" clId="{0263BD7A-702C-E342-A9AB-5E75E7D0116F}" dt="2024-09-11T13:20:50.878" v="468" actId="1036"/>
          <ac:spMkLst>
            <pc:docMk/>
            <pc:sldMk cId="2266003011" sldId="269"/>
            <ac:spMk id="8" creationId="{BA0D71E6-EA90-E94B-9F56-1CC772CF38B7}"/>
          </ac:spMkLst>
        </pc:spChg>
        <pc:spChg chg="mod">
          <ac:chgData name="Harrison, James H (jhh5y)" userId="b54e91c0-fe5f-4cdd-a96e-e47c544bc298" providerId="ADAL" clId="{0263BD7A-702C-E342-A9AB-5E75E7D0116F}" dt="2024-09-11T13:28:59.525" v="604" actId="1036"/>
          <ac:spMkLst>
            <pc:docMk/>
            <pc:sldMk cId="2266003011" sldId="269"/>
            <ac:spMk id="13" creationId="{FF48FB55-1478-C842-8F12-2AD30CCDF2E9}"/>
          </ac:spMkLst>
        </pc:spChg>
        <pc:spChg chg="mod">
          <ac:chgData name="Harrison, James H (jhh5y)" userId="b54e91c0-fe5f-4cdd-a96e-e47c544bc298" providerId="ADAL" clId="{0263BD7A-702C-E342-A9AB-5E75E7D0116F}" dt="2024-09-11T13:30:33.957" v="629" actId="1035"/>
          <ac:spMkLst>
            <pc:docMk/>
            <pc:sldMk cId="2266003011" sldId="269"/>
            <ac:spMk id="14" creationId="{F5FE3425-635A-1E4D-905A-343A42E4D195}"/>
          </ac:spMkLst>
        </pc:spChg>
      </pc:sldChg>
      <pc:sldChg chg="modNotesTx">
        <pc:chgData name="Harrison, James H (jhh5y)" userId="b54e91c0-fe5f-4cdd-a96e-e47c544bc298" providerId="ADAL" clId="{0263BD7A-702C-E342-A9AB-5E75E7D0116F}" dt="2024-09-10T19:40:08.595" v="42" actId="20577"/>
        <pc:sldMkLst>
          <pc:docMk/>
          <pc:sldMk cId="697074307" sldId="283"/>
        </pc:sldMkLst>
      </pc:sldChg>
      <pc:sldChg chg="modSp mod modNotesTx">
        <pc:chgData name="Harrison, James H (jhh5y)" userId="b54e91c0-fe5f-4cdd-a96e-e47c544bc298" providerId="ADAL" clId="{0263BD7A-702C-E342-A9AB-5E75E7D0116F}" dt="2024-09-10T21:08:29.857" v="428" actId="20577"/>
        <pc:sldMkLst>
          <pc:docMk/>
          <pc:sldMk cId="2375147791" sldId="284"/>
        </pc:sldMkLst>
        <pc:spChg chg="mod">
          <ac:chgData name="Harrison, James H (jhh5y)" userId="b54e91c0-fe5f-4cdd-a96e-e47c544bc298" providerId="ADAL" clId="{0263BD7A-702C-E342-A9AB-5E75E7D0116F}" dt="2024-09-10T21:07:51.115" v="383" actId="20577"/>
          <ac:spMkLst>
            <pc:docMk/>
            <pc:sldMk cId="2375147791" sldId="284"/>
            <ac:spMk id="226" creationId="{524BD4CD-D3F3-5A31-9389-0630DB75C871}"/>
          </ac:spMkLst>
        </pc:spChg>
      </pc:sldChg>
      <pc:sldChg chg="modSp mod">
        <pc:chgData name="Harrison, James H (jhh5y)" userId="b54e91c0-fe5f-4cdd-a96e-e47c544bc298" providerId="ADAL" clId="{0263BD7A-702C-E342-A9AB-5E75E7D0116F}" dt="2024-09-11T13:25:51.272" v="562" actId="14100"/>
        <pc:sldMkLst>
          <pc:docMk/>
          <pc:sldMk cId="4152733605" sldId="291"/>
        </pc:sldMkLst>
        <pc:spChg chg="mod">
          <ac:chgData name="Harrison, James H (jhh5y)" userId="b54e91c0-fe5f-4cdd-a96e-e47c544bc298" providerId="ADAL" clId="{0263BD7A-702C-E342-A9AB-5E75E7D0116F}" dt="2024-09-11T13:25:51.272" v="562" actId="14100"/>
          <ac:spMkLst>
            <pc:docMk/>
            <pc:sldMk cId="4152733605" sldId="291"/>
            <ac:spMk id="3" creationId="{64476130-61D8-34DC-F595-7E9D9DBB5466}"/>
          </ac:spMkLst>
        </pc:spChg>
      </pc:sldChg>
      <pc:sldChg chg="modSp mod">
        <pc:chgData name="Harrison, James H (jhh5y)" userId="b54e91c0-fe5f-4cdd-a96e-e47c544bc298" providerId="ADAL" clId="{0263BD7A-702C-E342-A9AB-5E75E7D0116F}" dt="2024-09-11T13:22:44.938" v="497" actId="20577"/>
        <pc:sldMkLst>
          <pc:docMk/>
          <pc:sldMk cId="3415259596" sldId="292"/>
        </pc:sldMkLst>
        <pc:spChg chg="mod">
          <ac:chgData name="Harrison, James H (jhh5y)" userId="b54e91c0-fe5f-4cdd-a96e-e47c544bc298" providerId="ADAL" clId="{0263BD7A-702C-E342-A9AB-5E75E7D0116F}" dt="2024-09-11T13:22:44.938" v="497" actId="20577"/>
          <ac:spMkLst>
            <pc:docMk/>
            <pc:sldMk cId="3415259596" sldId="292"/>
            <ac:spMk id="3" creationId="{F7232661-C426-2546-91AD-FC0FA1CC5592}"/>
          </ac:spMkLst>
        </pc:spChg>
      </pc:sldChg>
      <pc:sldChg chg="modNotesTx">
        <pc:chgData name="Harrison, James H (jhh5y)" userId="b54e91c0-fe5f-4cdd-a96e-e47c544bc298" providerId="ADAL" clId="{0263BD7A-702C-E342-A9AB-5E75E7D0116F}" dt="2024-09-10T19:50:29.648" v="58" actId="20577"/>
        <pc:sldMkLst>
          <pc:docMk/>
          <pc:sldMk cId="674073467" sldId="293"/>
        </pc:sldMkLst>
      </pc:sldChg>
      <pc:sldChg chg="modSp mod">
        <pc:chgData name="Harrison, James H (jhh5y)" userId="b54e91c0-fe5f-4cdd-a96e-e47c544bc298" providerId="ADAL" clId="{0263BD7A-702C-E342-A9AB-5E75E7D0116F}" dt="2024-09-11T13:33:52.110" v="633" actId="20577"/>
        <pc:sldMkLst>
          <pc:docMk/>
          <pc:sldMk cId="0" sldId="294"/>
        </pc:sldMkLst>
        <pc:spChg chg="mod">
          <ac:chgData name="Harrison, James H (jhh5y)" userId="b54e91c0-fe5f-4cdd-a96e-e47c544bc298" providerId="ADAL" clId="{0263BD7A-702C-E342-A9AB-5E75E7D0116F}" dt="2024-09-11T13:33:52.110" v="633" actId="20577"/>
          <ac:spMkLst>
            <pc:docMk/>
            <pc:sldMk cId="0" sldId="294"/>
            <ac:spMk id="231" creationId="{00000000-0000-0000-0000-000000000000}"/>
          </ac:spMkLst>
        </pc:spChg>
      </pc:sldChg>
      <pc:sldChg chg="modNotesTx">
        <pc:chgData name="Harrison, James H (jhh5y)" userId="b54e91c0-fe5f-4cdd-a96e-e47c544bc298" providerId="ADAL" clId="{0263BD7A-702C-E342-A9AB-5E75E7D0116F}" dt="2024-09-10T19:45:18.498" v="44" actId="20577"/>
        <pc:sldMkLst>
          <pc:docMk/>
          <pc:sldMk cId="234401995" sldId="298"/>
        </pc:sldMkLst>
      </pc:sldChg>
      <pc:sldChg chg="modSp mod">
        <pc:chgData name="Harrison, James H (jhh5y)" userId="b54e91c0-fe5f-4cdd-a96e-e47c544bc298" providerId="ADAL" clId="{0263BD7A-702C-E342-A9AB-5E75E7D0116F}" dt="2024-09-11T13:34:23.362" v="635" actId="20577"/>
        <pc:sldMkLst>
          <pc:docMk/>
          <pc:sldMk cId="2006932059" sldId="301"/>
        </pc:sldMkLst>
        <pc:spChg chg="mod">
          <ac:chgData name="Harrison, James H (jhh5y)" userId="b54e91c0-fe5f-4cdd-a96e-e47c544bc298" providerId="ADAL" clId="{0263BD7A-702C-E342-A9AB-5E75E7D0116F}" dt="2024-09-11T13:34:23.362" v="635" actId="20577"/>
          <ac:spMkLst>
            <pc:docMk/>
            <pc:sldMk cId="2006932059" sldId="301"/>
            <ac:spMk id="3" creationId="{EAFBFA64-3749-7EEE-E07D-0EF02EE894DF}"/>
          </ac:spMkLst>
        </pc:spChg>
      </pc:sldChg>
    </pc:docChg>
  </pc:docChgLst>
  <pc:docChgLst>
    <pc:chgData name="Harrison, James H (jhh5y)" userId="b54e91c0-fe5f-4cdd-a96e-e47c544bc298" providerId="ADAL" clId="{95937E09-1EC1-C246-9A17-970B700FC593}"/>
    <pc:docChg chg="undo custSel addSld delSld modSld">
      <pc:chgData name="Harrison, James H (jhh5y)" userId="b54e91c0-fe5f-4cdd-a96e-e47c544bc298" providerId="ADAL" clId="{95937E09-1EC1-C246-9A17-970B700FC593}" dt="2023-08-25T15:49:12.942" v="3627" actId="20577"/>
      <pc:docMkLst>
        <pc:docMk/>
      </pc:docMkLst>
      <pc:sldChg chg="modSp mod">
        <pc:chgData name="Harrison, James H (jhh5y)" userId="b54e91c0-fe5f-4cdd-a96e-e47c544bc298" providerId="ADAL" clId="{95937E09-1EC1-C246-9A17-970B700FC593}" dt="2023-08-25T13:14:41.001" v="33" actId="20577"/>
        <pc:sldMkLst>
          <pc:docMk/>
          <pc:sldMk cId="2513943837" sldId="288"/>
        </pc:sldMkLst>
        <pc:spChg chg="mod">
          <ac:chgData name="Harrison, James H (jhh5y)" userId="b54e91c0-fe5f-4cdd-a96e-e47c544bc298" providerId="ADAL" clId="{95937E09-1EC1-C246-9A17-970B700FC593}" dt="2023-08-25T13:14:41.001" v="33" actId="20577"/>
          <ac:spMkLst>
            <pc:docMk/>
            <pc:sldMk cId="2513943837" sldId="288"/>
            <ac:spMk id="3" creationId="{2E9EB163-BCE8-6D49-969E-EDFBF86D2766}"/>
          </ac:spMkLst>
        </pc:spChg>
      </pc:sldChg>
      <pc:sldChg chg="addSp delSp modSp del mod delAnim">
        <pc:chgData name="Harrison, James H (jhh5y)" userId="b54e91c0-fe5f-4cdd-a96e-e47c544bc298" providerId="ADAL" clId="{95937E09-1EC1-C246-9A17-970B700FC593}" dt="2023-08-25T15:42:22.978" v="3478" actId="2696"/>
        <pc:sldMkLst>
          <pc:docMk/>
          <pc:sldMk cId="2957579091" sldId="289"/>
        </pc:sldMkLst>
        <pc:spChg chg="mod">
          <ac:chgData name="Harrison, James H (jhh5y)" userId="b54e91c0-fe5f-4cdd-a96e-e47c544bc298" providerId="ADAL" clId="{95937E09-1EC1-C246-9A17-970B700FC593}" dt="2023-08-25T15:40:44.822" v="3476" actId="20577"/>
          <ac:spMkLst>
            <pc:docMk/>
            <pc:sldMk cId="2957579091" sldId="289"/>
            <ac:spMk id="3" creationId="{E4E317C9-2933-3B4D-8F6D-500AF74B7B02}"/>
          </ac:spMkLst>
        </pc:spChg>
        <pc:spChg chg="del">
          <ac:chgData name="Harrison, James H (jhh5y)" userId="b54e91c0-fe5f-4cdd-a96e-e47c544bc298" providerId="ADAL" clId="{95937E09-1EC1-C246-9A17-970B700FC593}" dt="2023-08-25T14:37:54.077" v="2940" actId="478"/>
          <ac:spMkLst>
            <pc:docMk/>
            <pc:sldMk cId="2957579091" sldId="289"/>
            <ac:spMk id="4" creationId="{6FD2CF7A-17EB-677C-E035-412490587FA2}"/>
          </ac:spMkLst>
        </pc:spChg>
        <pc:spChg chg="mod">
          <ac:chgData name="Harrison, James H (jhh5y)" userId="b54e91c0-fe5f-4cdd-a96e-e47c544bc298" providerId="ADAL" clId="{95937E09-1EC1-C246-9A17-970B700FC593}" dt="2023-08-25T14:55:07.493" v="3323" actId="20577"/>
          <ac:spMkLst>
            <pc:docMk/>
            <pc:sldMk cId="2957579091" sldId="289"/>
            <ac:spMk id="5" creationId="{97AAFF76-1FF8-2A42-C927-1B68AC7A9DC9}"/>
          </ac:spMkLst>
        </pc:spChg>
        <pc:grpChg chg="del">
          <ac:chgData name="Harrison, James H (jhh5y)" userId="b54e91c0-fe5f-4cdd-a96e-e47c544bc298" providerId="ADAL" clId="{95937E09-1EC1-C246-9A17-970B700FC593}" dt="2023-08-25T14:37:54.077" v="2940" actId="478"/>
          <ac:grpSpMkLst>
            <pc:docMk/>
            <pc:sldMk cId="2957579091" sldId="289"/>
            <ac:grpSpMk id="32" creationId="{AC855386-73A9-BC62-79B3-718B7F7D060D}"/>
          </ac:grpSpMkLst>
        </pc:grpChg>
        <pc:grpChg chg="del">
          <ac:chgData name="Harrison, James H (jhh5y)" userId="b54e91c0-fe5f-4cdd-a96e-e47c544bc298" providerId="ADAL" clId="{95937E09-1EC1-C246-9A17-970B700FC593}" dt="2023-08-25T14:37:54.077" v="2940" actId="478"/>
          <ac:grpSpMkLst>
            <pc:docMk/>
            <pc:sldMk cId="2957579091" sldId="289"/>
            <ac:grpSpMk id="33" creationId="{14E042AA-0685-9154-F586-D4A4B5BFF2B4}"/>
          </ac:grpSpMkLst>
        </pc:grpChg>
        <pc:grpChg chg="del">
          <ac:chgData name="Harrison, James H (jhh5y)" userId="b54e91c0-fe5f-4cdd-a96e-e47c544bc298" providerId="ADAL" clId="{95937E09-1EC1-C246-9A17-970B700FC593}" dt="2023-08-25T14:37:54.077" v="2940" actId="478"/>
          <ac:grpSpMkLst>
            <pc:docMk/>
            <pc:sldMk cId="2957579091" sldId="289"/>
            <ac:grpSpMk id="34" creationId="{D85244D5-06E8-0586-6F6B-263378390F71}"/>
          </ac:grpSpMkLst>
        </pc:grpChg>
        <pc:grpChg chg="del">
          <ac:chgData name="Harrison, James H (jhh5y)" userId="b54e91c0-fe5f-4cdd-a96e-e47c544bc298" providerId="ADAL" clId="{95937E09-1EC1-C246-9A17-970B700FC593}" dt="2023-08-25T14:37:54.077" v="2940" actId="478"/>
          <ac:grpSpMkLst>
            <pc:docMk/>
            <pc:sldMk cId="2957579091" sldId="289"/>
            <ac:grpSpMk id="35" creationId="{B22E9BAB-AF27-E044-3D75-9F04A53D1D40}"/>
          </ac:grpSpMkLst>
        </pc:grpChg>
        <pc:grpChg chg="del">
          <ac:chgData name="Harrison, James H (jhh5y)" userId="b54e91c0-fe5f-4cdd-a96e-e47c544bc298" providerId="ADAL" clId="{95937E09-1EC1-C246-9A17-970B700FC593}" dt="2023-08-25T14:37:54.077" v="2940" actId="478"/>
          <ac:grpSpMkLst>
            <pc:docMk/>
            <pc:sldMk cId="2957579091" sldId="289"/>
            <ac:grpSpMk id="36" creationId="{1D8F2C91-B8C8-2FDC-0455-301E35659B14}"/>
          </ac:grpSpMkLst>
        </pc:grpChg>
        <pc:picChg chg="add mod">
          <ac:chgData name="Harrison, James H (jhh5y)" userId="b54e91c0-fe5f-4cdd-a96e-e47c544bc298" providerId="ADAL" clId="{95937E09-1EC1-C246-9A17-970B700FC593}" dt="2023-08-25T14:48:08.408" v="3223" actId="1035"/>
          <ac:picMkLst>
            <pc:docMk/>
            <pc:sldMk cId="2957579091" sldId="289"/>
            <ac:picMk id="11" creationId="{95519DC7-ADE1-E789-7C58-FCB4B4014E56}"/>
          </ac:picMkLst>
        </pc:picChg>
        <pc:cxnChg chg="mod">
          <ac:chgData name="Harrison, James H (jhh5y)" userId="b54e91c0-fe5f-4cdd-a96e-e47c544bc298" providerId="ADAL" clId="{95937E09-1EC1-C246-9A17-970B700FC593}" dt="2023-08-25T14:37:54.077" v="2940" actId="478"/>
          <ac:cxnSpMkLst>
            <pc:docMk/>
            <pc:sldMk cId="2957579091" sldId="289"/>
            <ac:cxnSpMk id="12" creationId="{085969D2-12B4-8651-EAFA-5E39E4E16A2C}"/>
          </ac:cxnSpMkLst>
        </pc:cxnChg>
        <pc:cxnChg chg="mod">
          <ac:chgData name="Harrison, James H (jhh5y)" userId="b54e91c0-fe5f-4cdd-a96e-e47c544bc298" providerId="ADAL" clId="{95937E09-1EC1-C246-9A17-970B700FC593}" dt="2023-08-25T14:37:54.077" v="2940" actId="478"/>
          <ac:cxnSpMkLst>
            <pc:docMk/>
            <pc:sldMk cId="2957579091" sldId="289"/>
            <ac:cxnSpMk id="13" creationId="{B223B8F3-F885-D634-2110-3F2F9AAAC391}"/>
          </ac:cxnSpMkLst>
        </pc:cxnChg>
        <pc:cxnChg chg="mod">
          <ac:chgData name="Harrison, James H (jhh5y)" userId="b54e91c0-fe5f-4cdd-a96e-e47c544bc298" providerId="ADAL" clId="{95937E09-1EC1-C246-9A17-970B700FC593}" dt="2023-08-25T14:37:54.077" v="2940" actId="478"/>
          <ac:cxnSpMkLst>
            <pc:docMk/>
            <pc:sldMk cId="2957579091" sldId="289"/>
            <ac:cxnSpMk id="16" creationId="{39588E27-E619-23E7-007F-D6CD811D8FAB}"/>
          </ac:cxnSpMkLst>
        </pc:cxnChg>
        <pc:cxnChg chg="mod">
          <ac:chgData name="Harrison, James H (jhh5y)" userId="b54e91c0-fe5f-4cdd-a96e-e47c544bc298" providerId="ADAL" clId="{95937E09-1EC1-C246-9A17-970B700FC593}" dt="2023-08-25T14:37:54.077" v="2940" actId="478"/>
          <ac:cxnSpMkLst>
            <pc:docMk/>
            <pc:sldMk cId="2957579091" sldId="289"/>
            <ac:cxnSpMk id="19" creationId="{9C5AD2A0-3B09-24CE-85F8-DCB741A95858}"/>
          </ac:cxnSpMkLst>
        </pc:cxnChg>
        <pc:cxnChg chg="mod">
          <ac:chgData name="Harrison, James H (jhh5y)" userId="b54e91c0-fe5f-4cdd-a96e-e47c544bc298" providerId="ADAL" clId="{95937E09-1EC1-C246-9A17-970B700FC593}" dt="2023-08-25T14:37:54.077" v="2940" actId="478"/>
          <ac:cxnSpMkLst>
            <pc:docMk/>
            <pc:sldMk cId="2957579091" sldId="289"/>
            <ac:cxnSpMk id="22" creationId="{0A1F5608-5660-CE68-BCAD-7C88805D8844}"/>
          </ac:cxnSpMkLst>
        </pc:cxnChg>
      </pc:sldChg>
      <pc:sldChg chg="addSp modSp mod modAnim modNotesTx">
        <pc:chgData name="Harrison, James H (jhh5y)" userId="b54e91c0-fe5f-4cdd-a96e-e47c544bc298" providerId="ADAL" clId="{95937E09-1EC1-C246-9A17-970B700FC593}" dt="2023-08-25T14:49:31.393" v="3238"/>
        <pc:sldMkLst>
          <pc:docMk/>
          <pc:sldMk cId="3037940815" sldId="290"/>
        </pc:sldMkLst>
        <pc:spChg chg="add mod">
          <ac:chgData name="Harrison, James H (jhh5y)" userId="b54e91c0-fe5f-4cdd-a96e-e47c544bc298" providerId="ADAL" clId="{95937E09-1EC1-C246-9A17-970B700FC593}" dt="2023-08-25T14:49:13.667" v="3236" actId="164"/>
          <ac:spMkLst>
            <pc:docMk/>
            <pc:sldMk cId="3037940815" sldId="290"/>
            <ac:spMk id="7" creationId="{93739A77-453B-D999-96CC-59C36B57D9F4}"/>
          </ac:spMkLst>
        </pc:spChg>
        <pc:grpChg chg="add mod">
          <ac:chgData name="Harrison, James H (jhh5y)" userId="b54e91c0-fe5f-4cdd-a96e-e47c544bc298" providerId="ADAL" clId="{95937E09-1EC1-C246-9A17-970B700FC593}" dt="2023-08-25T14:49:13.667" v="3236" actId="164"/>
          <ac:grpSpMkLst>
            <pc:docMk/>
            <pc:sldMk cId="3037940815" sldId="290"/>
            <ac:grpSpMk id="9" creationId="{B5160AAA-B8E9-E222-7150-6901268324EA}"/>
          </ac:grpSpMkLst>
        </pc:grpChg>
        <pc:grpChg chg="mod">
          <ac:chgData name="Harrison, James H (jhh5y)" userId="b54e91c0-fe5f-4cdd-a96e-e47c544bc298" providerId="ADAL" clId="{95937E09-1EC1-C246-9A17-970B700FC593}" dt="2023-08-25T14:49:13.667" v="3236" actId="164"/>
          <ac:grpSpMkLst>
            <pc:docMk/>
            <pc:sldMk cId="3037940815" sldId="290"/>
            <ac:grpSpMk id="15" creationId="{0D30226F-82C6-66BD-23B2-F16020DF2F48}"/>
          </ac:grpSpMkLst>
        </pc:grpChg>
      </pc:sldChg>
      <pc:sldChg chg="modSp mod">
        <pc:chgData name="Harrison, James H (jhh5y)" userId="b54e91c0-fe5f-4cdd-a96e-e47c544bc298" providerId="ADAL" clId="{95937E09-1EC1-C246-9A17-970B700FC593}" dt="2023-08-25T15:49:12.942" v="3627" actId="20577"/>
        <pc:sldMkLst>
          <pc:docMk/>
          <pc:sldMk cId="0" sldId="294"/>
        </pc:sldMkLst>
        <pc:spChg chg="mod">
          <ac:chgData name="Harrison, James H (jhh5y)" userId="b54e91c0-fe5f-4cdd-a96e-e47c544bc298" providerId="ADAL" clId="{95937E09-1EC1-C246-9A17-970B700FC593}" dt="2023-08-25T15:49:12.942" v="3627" actId="20577"/>
          <ac:spMkLst>
            <pc:docMk/>
            <pc:sldMk cId="0" sldId="294"/>
            <ac:spMk id="231" creationId="{00000000-0000-0000-0000-000000000000}"/>
          </ac:spMkLst>
        </pc:spChg>
      </pc:sldChg>
      <pc:sldChg chg="modSp new mod">
        <pc:chgData name="Harrison, James H (jhh5y)" userId="b54e91c0-fe5f-4cdd-a96e-e47c544bc298" providerId="ADAL" clId="{95937E09-1EC1-C246-9A17-970B700FC593}" dt="2023-08-25T14:33:27.027" v="2862" actId="20577"/>
        <pc:sldMkLst>
          <pc:docMk/>
          <pc:sldMk cId="1230245877" sldId="303"/>
        </pc:sldMkLst>
        <pc:spChg chg="mod">
          <ac:chgData name="Harrison, James H (jhh5y)" userId="b54e91c0-fe5f-4cdd-a96e-e47c544bc298" providerId="ADAL" clId="{95937E09-1EC1-C246-9A17-970B700FC593}" dt="2023-08-25T13:14:56.176" v="60" actId="113"/>
          <ac:spMkLst>
            <pc:docMk/>
            <pc:sldMk cId="1230245877" sldId="303"/>
            <ac:spMk id="2" creationId="{460DE301-AE9A-0D8F-16CE-2C90EC98A12D}"/>
          </ac:spMkLst>
        </pc:spChg>
        <pc:spChg chg="mod">
          <ac:chgData name="Harrison, James H (jhh5y)" userId="b54e91c0-fe5f-4cdd-a96e-e47c544bc298" providerId="ADAL" clId="{95937E09-1EC1-C246-9A17-970B700FC593}" dt="2023-08-25T14:33:27.027" v="2862" actId="20577"/>
          <ac:spMkLst>
            <pc:docMk/>
            <pc:sldMk cId="1230245877" sldId="303"/>
            <ac:spMk id="3" creationId="{F9632ADB-F625-D357-8910-11FD1729F15B}"/>
          </ac:spMkLst>
        </pc:spChg>
      </pc:sldChg>
      <pc:sldChg chg="addSp modSp new mod modAnim">
        <pc:chgData name="Harrison, James H (jhh5y)" userId="b54e91c0-fe5f-4cdd-a96e-e47c544bc298" providerId="ADAL" clId="{95937E09-1EC1-C246-9A17-970B700FC593}" dt="2023-08-25T15:47:47.781" v="3625" actId="20577"/>
        <pc:sldMkLst>
          <pc:docMk/>
          <pc:sldMk cId="3065196593" sldId="304"/>
        </pc:sldMkLst>
        <pc:spChg chg="mod">
          <ac:chgData name="Harrison, James H (jhh5y)" userId="b54e91c0-fe5f-4cdd-a96e-e47c544bc298" providerId="ADAL" clId="{95937E09-1EC1-C246-9A17-970B700FC593}" dt="2023-08-25T15:23:08.075" v="3363" actId="113"/>
          <ac:spMkLst>
            <pc:docMk/>
            <pc:sldMk cId="3065196593" sldId="304"/>
            <ac:spMk id="2" creationId="{C5BC3AEC-E56D-F6A5-7202-0411C39B9050}"/>
          </ac:spMkLst>
        </pc:spChg>
        <pc:spChg chg="mod">
          <ac:chgData name="Harrison, James H (jhh5y)" userId="b54e91c0-fe5f-4cdd-a96e-e47c544bc298" providerId="ADAL" clId="{95937E09-1EC1-C246-9A17-970B700FC593}" dt="2023-08-25T15:47:47.781" v="3625" actId="20577"/>
          <ac:spMkLst>
            <pc:docMk/>
            <pc:sldMk cId="3065196593" sldId="304"/>
            <ac:spMk id="3" creationId="{C8C3901F-C673-383E-A030-1368A8096F3D}"/>
          </ac:spMkLst>
        </pc:spChg>
        <pc:spChg chg="add mod">
          <ac:chgData name="Harrison, James H (jhh5y)" userId="b54e91c0-fe5f-4cdd-a96e-e47c544bc298" providerId="ADAL" clId="{95937E09-1EC1-C246-9A17-970B700FC593}" dt="2023-08-25T15:46:29.416" v="3586" actId="1035"/>
          <ac:spMkLst>
            <pc:docMk/>
            <pc:sldMk cId="3065196593" sldId="304"/>
            <ac:spMk id="4" creationId="{095FA96C-F8A1-AC02-3580-B622B4B2C1C2}"/>
          </ac:spMkLst>
        </pc:spChg>
        <pc:picChg chg="add mod">
          <ac:chgData name="Harrison, James H (jhh5y)" userId="b54e91c0-fe5f-4cdd-a96e-e47c544bc298" providerId="ADAL" clId="{95937E09-1EC1-C246-9A17-970B700FC593}" dt="2023-08-25T15:46:29.416" v="3586" actId="1035"/>
          <ac:picMkLst>
            <pc:docMk/>
            <pc:sldMk cId="3065196593" sldId="304"/>
            <ac:picMk id="5" creationId="{8A8663EF-0C39-3D85-62A7-26B3D5A13EB0}"/>
          </ac:picMkLst>
        </pc:picChg>
      </pc:sldChg>
      <pc:sldChg chg="addSp modSp new del mod modNotesTx">
        <pc:chgData name="Harrison, James H (jhh5y)" userId="b54e91c0-fe5f-4cdd-a96e-e47c544bc298" providerId="ADAL" clId="{95937E09-1EC1-C246-9A17-970B700FC593}" dt="2023-08-25T14:30:08.568" v="2809" actId="2696"/>
        <pc:sldMkLst>
          <pc:docMk/>
          <pc:sldMk cId="3900258640" sldId="304"/>
        </pc:sldMkLst>
        <pc:spChg chg="mod">
          <ac:chgData name="Harrison, James H (jhh5y)" userId="b54e91c0-fe5f-4cdd-a96e-e47c544bc298" providerId="ADAL" clId="{95937E09-1EC1-C246-9A17-970B700FC593}" dt="2023-08-25T14:17:45.842" v="2616" actId="14100"/>
          <ac:spMkLst>
            <pc:docMk/>
            <pc:sldMk cId="3900258640" sldId="304"/>
            <ac:spMk id="2" creationId="{9D70784E-B775-893D-4121-F9B67F64DC5F}"/>
          </ac:spMkLst>
        </pc:spChg>
        <pc:spChg chg="mod">
          <ac:chgData name="Harrison, James H (jhh5y)" userId="b54e91c0-fe5f-4cdd-a96e-e47c544bc298" providerId="ADAL" clId="{95937E09-1EC1-C246-9A17-970B700FC593}" dt="2023-08-25T14:29:12.969" v="2808" actId="20577"/>
          <ac:spMkLst>
            <pc:docMk/>
            <pc:sldMk cId="3900258640" sldId="304"/>
            <ac:spMk id="3" creationId="{407DC6AB-B2F5-1CB0-6783-60BCC92826EE}"/>
          </ac:spMkLst>
        </pc:spChg>
        <pc:spChg chg="add mod">
          <ac:chgData name="Harrison, James H (jhh5y)" userId="b54e91c0-fe5f-4cdd-a96e-e47c544bc298" providerId="ADAL" clId="{95937E09-1EC1-C246-9A17-970B700FC593}" dt="2023-08-25T14:26:53.623" v="2722" actId="1076"/>
          <ac:spMkLst>
            <pc:docMk/>
            <pc:sldMk cId="3900258640" sldId="304"/>
            <ac:spMk id="4" creationId="{F1229D5D-0314-9894-A4F2-4875DEE69905}"/>
          </ac:spMkLst>
        </pc:spChg>
      </pc:sldChg>
      <pc:sldChg chg="add">
        <pc:chgData name="Harrison, James H (jhh5y)" userId="b54e91c0-fe5f-4cdd-a96e-e47c544bc298" providerId="ADAL" clId="{95937E09-1EC1-C246-9A17-970B700FC593}" dt="2023-08-25T15:42:18.712" v="3477"/>
        <pc:sldMkLst>
          <pc:docMk/>
          <pc:sldMk cId="3080571446" sldId="305"/>
        </pc:sldMkLst>
      </pc:sldChg>
    </pc:docChg>
  </pc:docChgLst>
  <pc:docChgLst>
    <pc:chgData name="Harrison, James H (jhh5y)" userId="b54e91c0-fe5f-4cdd-a96e-e47c544bc298" providerId="ADAL" clId="{9F031199-2BB1-8240-B145-CA4D77305858}"/>
    <pc:docChg chg="custSel modSld">
      <pc:chgData name="Harrison, James H (jhh5y)" userId="b54e91c0-fe5f-4cdd-a96e-e47c544bc298" providerId="ADAL" clId="{9F031199-2BB1-8240-B145-CA4D77305858}" dt="2023-04-27T20:19:53.374" v="40" actId="20577"/>
      <pc:docMkLst>
        <pc:docMk/>
      </pc:docMkLst>
      <pc:sldChg chg="modSp mod">
        <pc:chgData name="Harrison, James H (jhh5y)" userId="b54e91c0-fe5f-4cdd-a96e-e47c544bc298" providerId="ADAL" clId="{9F031199-2BB1-8240-B145-CA4D77305858}" dt="2023-04-27T20:19:53.374" v="40" actId="20577"/>
        <pc:sldMkLst>
          <pc:docMk/>
          <pc:sldMk cId="0" sldId="294"/>
        </pc:sldMkLst>
        <pc:spChg chg="mod">
          <ac:chgData name="Harrison, James H (jhh5y)" userId="b54e91c0-fe5f-4cdd-a96e-e47c544bc298" providerId="ADAL" clId="{9F031199-2BB1-8240-B145-CA4D77305858}" dt="2023-04-27T20:19:53.374" v="40" actId="20577"/>
          <ac:spMkLst>
            <pc:docMk/>
            <pc:sldMk cId="0" sldId="294"/>
            <ac:spMk id="229" creationId="{00000000-0000-0000-0000-000000000000}"/>
          </ac:spMkLst>
        </pc:spChg>
        <pc:spChg chg="mod">
          <ac:chgData name="Harrison, James H (jhh5y)" userId="b54e91c0-fe5f-4cdd-a96e-e47c544bc298" providerId="ADAL" clId="{9F031199-2BB1-8240-B145-CA4D77305858}" dt="2023-04-27T14:05:00.601" v="1" actId="20577"/>
          <ac:spMkLst>
            <pc:docMk/>
            <pc:sldMk cId="0" sldId="294"/>
            <ac:spMk id="231" creationId="{00000000-0000-0000-0000-000000000000}"/>
          </ac:spMkLst>
        </pc:spChg>
      </pc:sldChg>
      <pc:sldChg chg="addSp modSp mod">
        <pc:chgData name="Harrison, James H (jhh5y)" userId="b54e91c0-fe5f-4cdd-a96e-e47c544bc298" providerId="ADAL" clId="{9F031199-2BB1-8240-B145-CA4D77305858}" dt="2023-04-27T14:05:35.463" v="4" actId="14100"/>
        <pc:sldMkLst>
          <pc:docMk/>
          <pc:sldMk cId="4205451499" sldId="295"/>
        </pc:sldMkLst>
        <pc:spChg chg="mod">
          <ac:chgData name="Harrison, James H (jhh5y)" userId="b54e91c0-fe5f-4cdd-a96e-e47c544bc298" providerId="ADAL" clId="{9F031199-2BB1-8240-B145-CA4D77305858}" dt="2023-04-27T14:05:35.463" v="4" actId="14100"/>
          <ac:spMkLst>
            <pc:docMk/>
            <pc:sldMk cId="4205451499" sldId="295"/>
            <ac:spMk id="2" creationId="{0B7257BB-1EF4-277C-D051-12AA926C5D67}"/>
          </ac:spMkLst>
        </pc:spChg>
        <pc:picChg chg="add mod">
          <ac:chgData name="Harrison, James H (jhh5y)" userId="b54e91c0-fe5f-4cdd-a96e-e47c544bc298" providerId="ADAL" clId="{9F031199-2BB1-8240-B145-CA4D77305858}" dt="2023-04-27T14:05:30.681" v="3"/>
          <ac:picMkLst>
            <pc:docMk/>
            <pc:sldMk cId="4205451499" sldId="295"/>
            <ac:picMk id="4" creationId="{9E18CE8F-F467-A7F6-EB9D-92BD7FFF7639}"/>
          </ac:picMkLst>
        </pc:picChg>
      </pc:sldChg>
      <pc:sldChg chg="addSp modSp mod">
        <pc:chgData name="Harrison, James H (jhh5y)" userId="b54e91c0-fe5f-4cdd-a96e-e47c544bc298" providerId="ADAL" clId="{9F031199-2BB1-8240-B145-CA4D77305858}" dt="2023-04-27T14:05:54.196" v="6"/>
        <pc:sldMkLst>
          <pc:docMk/>
          <pc:sldMk cId="756164590" sldId="297"/>
        </pc:sldMkLst>
        <pc:spChg chg="mod">
          <ac:chgData name="Harrison, James H (jhh5y)" userId="b54e91c0-fe5f-4cdd-a96e-e47c544bc298" providerId="ADAL" clId="{9F031199-2BB1-8240-B145-CA4D77305858}" dt="2023-04-27T14:05:43.977" v="5" actId="14100"/>
          <ac:spMkLst>
            <pc:docMk/>
            <pc:sldMk cId="756164590" sldId="297"/>
            <ac:spMk id="2" creationId="{54DB5863-BCAD-2BA3-0820-3BB9CAE564EA}"/>
          </ac:spMkLst>
        </pc:spChg>
        <pc:picChg chg="add mod">
          <ac:chgData name="Harrison, James H (jhh5y)" userId="b54e91c0-fe5f-4cdd-a96e-e47c544bc298" providerId="ADAL" clId="{9F031199-2BB1-8240-B145-CA4D77305858}" dt="2023-04-27T14:05:54.196" v="6"/>
          <ac:picMkLst>
            <pc:docMk/>
            <pc:sldMk cId="756164590" sldId="297"/>
            <ac:picMk id="4" creationId="{E50D2793-756D-D767-F10F-FA0F4D87870C}"/>
          </ac:picMkLst>
        </pc:picChg>
      </pc:sldChg>
      <pc:sldChg chg="addSp delSp modSp mod">
        <pc:chgData name="Harrison, James H (jhh5y)" userId="b54e91c0-fe5f-4cdd-a96e-e47c544bc298" providerId="ADAL" clId="{9F031199-2BB1-8240-B145-CA4D77305858}" dt="2023-04-27T17:14:44.347" v="38" actId="20577"/>
        <pc:sldMkLst>
          <pc:docMk/>
          <pc:sldMk cId="2006932059" sldId="301"/>
        </pc:sldMkLst>
        <pc:spChg chg="mod">
          <ac:chgData name="Harrison, James H (jhh5y)" userId="b54e91c0-fe5f-4cdd-a96e-e47c544bc298" providerId="ADAL" clId="{9F031199-2BB1-8240-B145-CA4D77305858}" dt="2023-04-27T17:14:44.347" v="38" actId="20577"/>
          <ac:spMkLst>
            <pc:docMk/>
            <pc:sldMk cId="2006932059" sldId="301"/>
            <ac:spMk id="3" creationId="{EAFBFA64-3749-7EEE-E07D-0EF02EE894DF}"/>
          </ac:spMkLst>
        </pc:spChg>
        <pc:picChg chg="add mod">
          <ac:chgData name="Harrison, James H (jhh5y)" userId="b54e91c0-fe5f-4cdd-a96e-e47c544bc298" providerId="ADAL" clId="{9F031199-2BB1-8240-B145-CA4D77305858}" dt="2023-04-27T17:07:06.894" v="34"/>
          <ac:picMkLst>
            <pc:docMk/>
            <pc:sldMk cId="2006932059" sldId="301"/>
            <ac:picMk id="4" creationId="{146A1B22-7517-89D6-50B7-801A3C27A785}"/>
          </ac:picMkLst>
        </pc:picChg>
        <pc:picChg chg="del">
          <ac:chgData name="Harrison, James H (jhh5y)" userId="b54e91c0-fe5f-4cdd-a96e-e47c544bc298" providerId="ADAL" clId="{9F031199-2BB1-8240-B145-CA4D77305858}" dt="2023-04-27T17:07:05.818" v="33" actId="478"/>
          <ac:picMkLst>
            <pc:docMk/>
            <pc:sldMk cId="2006932059" sldId="301"/>
            <ac:picMk id="9" creationId="{3B2DBFB3-223B-DE3A-E799-4E8AC340DA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F8186-6F33-6142-A1C5-42E1A4EF44A0}"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3860E-B3F9-BC4F-80E5-A2DB630171F2}" type="slidenum">
              <a:rPr lang="en-US" smtClean="0"/>
              <a:t>‹#›</a:t>
            </a:fld>
            <a:endParaRPr lang="en-US"/>
          </a:p>
        </p:txBody>
      </p:sp>
    </p:spTree>
    <p:extLst>
      <p:ext uri="{BB962C8B-B14F-4D97-AF65-F5344CB8AC3E}">
        <p14:creationId xmlns:p14="http://schemas.microsoft.com/office/powerpoint/2010/main" val="74246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These 10 slide sets and term lists 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a:p>
          <a:p>
            <a:pPr marL="0" lvl="0" indent="0" algn="l" rtl="0">
              <a:spcBef>
                <a:spcPts val="0"/>
              </a:spcBef>
              <a:spcAft>
                <a:spcPts val="0"/>
              </a:spcAft>
              <a:buNone/>
            </a:pPr>
            <a:r>
              <a:rPr lang="en-US"/>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Polyhierarchy</a:t>
            </a:r>
            <a:r>
              <a:rPr lang="en-US"/>
              <a:t>: “Neoplasm of the liver” has 4 parents, disorder of liver, liver mass (clinical finding), neoplasm of digestive organ, neoplasm of intra-abdominal organ.</a:t>
            </a:r>
          </a:p>
        </p:txBody>
      </p:sp>
      <p:sp>
        <p:nvSpPr>
          <p:cNvPr id="4" name="Slide Number Placeholder 3"/>
          <p:cNvSpPr>
            <a:spLocks noGrp="1"/>
          </p:cNvSpPr>
          <p:nvPr>
            <p:ph type="sldNum" sz="quarter" idx="5"/>
          </p:nvPr>
        </p:nvSpPr>
        <p:spPr/>
        <p:txBody>
          <a:bodyPr/>
          <a:lstStyle/>
          <a:p>
            <a:fld id="{2ED3860E-B3F9-BC4F-80E5-A2DB630171F2}" type="slidenum">
              <a:rPr lang="en-US" smtClean="0"/>
              <a:t>19</a:t>
            </a:fld>
            <a:endParaRPr lang="en-US"/>
          </a:p>
        </p:txBody>
      </p:sp>
    </p:spTree>
    <p:extLst>
      <p:ext uri="{BB962C8B-B14F-4D97-AF65-F5344CB8AC3E}">
        <p14:creationId xmlns:p14="http://schemas.microsoft.com/office/powerpoint/2010/main" val="1339782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accession number for an example complex data type: 22H-034AC01398 (year, lab, </a:t>
            </a:r>
            <a:r>
              <a:rPr lang="en-US" err="1"/>
              <a:t>julian</a:t>
            </a:r>
            <a:r>
              <a:rPr lang="en-US"/>
              <a:t> day, lab section, sequential counter that resets annually)</a:t>
            </a:r>
          </a:p>
        </p:txBody>
      </p:sp>
      <p:sp>
        <p:nvSpPr>
          <p:cNvPr id="4" name="Slide Number Placeholder 3"/>
          <p:cNvSpPr>
            <a:spLocks noGrp="1"/>
          </p:cNvSpPr>
          <p:nvPr>
            <p:ph type="sldNum" sz="quarter" idx="5"/>
          </p:nvPr>
        </p:nvSpPr>
        <p:spPr/>
        <p:txBody>
          <a:bodyPr/>
          <a:lstStyle/>
          <a:p>
            <a:fld id="{2ED3860E-B3F9-BC4F-80E5-A2DB630171F2}" type="slidenum">
              <a:rPr lang="en-US" smtClean="0"/>
              <a:t>20</a:t>
            </a:fld>
            <a:endParaRPr lang="en-US"/>
          </a:p>
        </p:txBody>
      </p:sp>
    </p:spTree>
    <p:extLst>
      <p:ext uri="{BB962C8B-B14F-4D97-AF65-F5344CB8AC3E}">
        <p14:creationId xmlns:p14="http://schemas.microsoft.com/office/powerpoint/2010/main" val="66421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Accession number: 22H-034AC01398 (year, lab, </a:t>
            </a:r>
            <a:r>
              <a:rPr lang="en-US" err="1"/>
              <a:t>julian</a:t>
            </a:r>
            <a:r>
              <a:rPr lang="en-US"/>
              <a:t> day, lab section, sequential counter that resets annually)</a:t>
            </a:r>
          </a:p>
          <a:p>
            <a:endParaRPr lang="en-US"/>
          </a:p>
        </p:txBody>
      </p:sp>
      <p:sp>
        <p:nvSpPr>
          <p:cNvPr id="4" name="Slide Number Placeholder 3"/>
          <p:cNvSpPr>
            <a:spLocks noGrp="1"/>
          </p:cNvSpPr>
          <p:nvPr>
            <p:ph type="sldNum" sz="quarter" idx="5"/>
          </p:nvPr>
        </p:nvSpPr>
        <p:spPr/>
        <p:txBody>
          <a:bodyPr/>
          <a:lstStyle/>
          <a:p>
            <a:fld id="{2ED3860E-B3F9-BC4F-80E5-A2DB630171F2}" type="slidenum">
              <a:rPr lang="en-US" smtClean="0"/>
              <a:t>21</a:t>
            </a:fld>
            <a:endParaRPr lang="en-US"/>
          </a:p>
        </p:txBody>
      </p:sp>
    </p:spTree>
    <p:extLst>
      <p:ext uri="{BB962C8B-B14F-4D97-AF65-F5344CB8AC3E}">
        <p14:creationId xmlns:p14="http://schemas.microsoft.com/office/powerpoint/2010/main" val="277558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3860E-B3F9-BC4F-80E5-A2DB630171F2}" type="slidenum">
              <a:rPr lang="en-US" smtClean="0"/>
              <a:t>23</a:t>
            </a:fld>
            <a:endParaRPr lang="en-US"/>
          </a:p>
        </p:txBody>
      </p:sp>
    </p:spTree>
    <p:extLst>
      <p:ext uri="{BB962C8B-B14F-4D97-AF65-F5344CB8AC3E}">
        <p14:creationId xmlns:p14="http://schemas.microsoft.com/office/powerpoint/2010/main" val="107331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3860E-B3F9-BC4F-80E5-A2DB630171F2}" type="slidenum">
              <a:rPr lang="en-US" smtClean="0"/>
              <a:t>24</a:t>
            </a:fld>
            <a:endParaRPr lang="en-US"/>
          </a:p>
        </p:txBody>
      </p:sp>
    </p:spTree>
    <p:extLst>
      <p:ext uri="{BB962C8B-B14F-4D97-AF65-F5344CB8AC3E}">
        <p14:creationId xmlns:p14="http://schemas.microsoft.com/office/powerpoint/2010/main" val="72604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space-delimited file is maintained at the top for comparison. A data standard defines the structure of complex data elements in a domain, including the delimiting scheme, names or codes for the attributes (data elements) with definitions, and standard constraints for attribute content with definitions of content meaning.</a:t>
            </a:r>
          </a:p>
        </p:txBody>
      </p:sp>
      <p:sp>
        <p:nvSpPr>
          <p:cNvPr id="4" name="Slide Number Placeholder 3"/>
          <p:cNvSpPr>
            <a:spLocks noGrp="1"/>
          </p:cNvSpPr>
          <p:nvPr>
            <p:ph type="sldNum" sz="quarter" idx="5"/>
          </p:nvPr>
        </p:nvSpPr>
        <p:spPr/>
        <p:txBody>
          <a:bodyPr/>
          <a:lstStyle/>
          <a:p>
            <a:fld id="{2ED3860E-B3F9-BC4F-80E5-A2DB630171F2}" type="slidenum">
              <a:rPr lang="en-US" smtClean="0"/>
              <a:t>26</a:t>
            </a:fld>
            <a:endParaRPr lang="en-US"/>
          </a:p>
        </p:txBody>
      </p:sp>
    </p:spTree>
    <p:extLst>
      <p:ext uri="{BB962C8B-B14F-4D97-AF65-F5344CB8AC3E}">
        <p14:creationId xmlns:p14="http://schemas.microsoft.com/office/powerpoint/2010/main" val="185252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3860E-B3F9-BC4F-80E5-A2DB630171F2}" type="slidenum">
              <a:rPr lang="en-US" smtClean="0"/>
              <a:t>30</a:t>
            </a:fld>
            <a:endParaRPr lang="en-US"/>
          </a:p>
        </p:txBody>
      </p:sp>
    </p:spTree>
    <p:extLst>
      <p:ext uri="{BB962C8B-B14F-4D97-AF65-F5344CB8AC3E}">
        <p14:creationId xmlns:p14="http://schemas.microsoft.com/office/powerpoint/2010/main" val="26076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little animation sequence uses letter boxes to illustrate some things about how computers operate. The file cabinets are the non-volatile storage (discs, etc.), the letter boxes are volatile storage (RAM) and are cleaned out every night. The desk is the CPU with its vertical file representing CPU cache (which is also cleaned out every night). The initial file in location 1 is a set of instructions for which file to load first each morning (the BIOS). That first file has instructions for the day, which involve loading a file from the file cabinet, with each page going sequentially into neighboring letter boxes. The worker keeps track of which file is where in the letter boxes and how far along in it they are. Based on the first file, the worker loads a second file and proceeds to work with its pages. As the worker progresses down the pages, they are moved to the vertical file on the desk for convenience and speed. Sometimes the worker creates new pages and loads them into the letter boxes. At the end of the day, the new pages that will be saved are loaded from the letter boxes in the file to preserve them. At the end of the day, the worker leaves and the letter boxes and vertical file are emptied.</a:t>
            </a:r>
          </a:p>
        </p:txBody>
      </p:sp>
      <p:sp>
        <p:nvSpPr>
          <p:cNvPr id="4" name="Slide Number Placeholder 3"/>
          <p:cNvSpPr>
            <a:spLocks noGrp="1"/>
          </p:cNvSpPr>
          <p:nvPr>
            <p:ph type="sldNum" sz="quarter" idx="5"/>
          </p:nvPr>
        </p:nvSpPr>
        <p:spPr/>
        <p:txBody>
          <a:bodyPr/>
          <a:lstStyle/>
          <a:p>
            <a:fld id="{2ED3860E-B3F9-BC4F-80E5-A2DB630171F2}" type="slidenum">
              <a:rPr lang="en-US" smtClean="0"/>
              <a:t>3</a:t>
            </a:fld>
            <a:endParaRPr lang="en-US"/>
          </a:p>
        </p:txBody>
      </p:sp>
    </p:spTree>
    <p:extLst>
      <p:ext uri="{BB962C8B-B14F-4D97-AF65-F5344CB8AC3E}">
        <p14:creationId xmlns:p14="http://schemas.microsoft.com/office/powerpoint/2010/main" val="350557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little animation sequence uses letter boxes to illustrate some things about how computers operate. The file cabinets are the non-volatile storage (discs, etc.), the letter boxes are volatile storage (RAM) and are cleaned out every night. The desk is the CPU with its vertical file representing CPU cache (which is also cleaned out every night). The initial file in location 1 is a set of instructions for which file to load first each morning (the BIOS). That first file has instructions for the day, which involve loading a file from the file cabinet, with each page going sequentially into neighboring letter boxes. The worker keeps track of which file is where in the letter boxes and how far along in it they are. Based on the first file, the worker loads a second file and proceeds to work with its pages. As the worker progresses down the pages, they are moved to the vertical file on the desk for convenience and speed. Sometimes the worker creates new pages and loads them into the letter boxes. At the end of the day, the new pages that will be saved are loaded from the letter boxes in the file to preserve them. At the end of the day, the worker leaves and the letter boxes and vertical file are emptied.</a:t>
            </a:r>
          </a:p>
        </p:txBody>
      </p:sp>
      <p:sp>
        <p:nvSpPr>
          <p:cNvPr id="4" name="Slide Number Placeholder 3"/>
          <p:cNvSpPr>
            <a:spLocks noGrp="1"/>
          </p:cNvSpPr>
          <p:nvPr>
            <p:ph type="sldNum" sz="quarter" idx="5"/>
          </p:nvPr>
        </p:nvSpPr>
        <p:spPr/>
        <p:txBody>
          <a:bodyPr/>
          <a:lstStyle/>
          <a:p>
            <a:fld id="{2ED3860E-B3F9-BC4F-80E5-A2DB630171F2}" type="slidenum">
              <a:rPr lang="en-US" smtClean="0"/>
              <a:t>4</a:t>
            </a:fld>
            <a:endParaRPr lang="en-US"/>
          </a:p>
        </p:txBody>
      </p:sp>
    </p:spTree>
    <p:extLst>
      <p:ext uri="{BB962C8B-B14F-4D97-AF65-F5344CB8AC3E}">
        <p14:creationId xmlns:p14="http://schemas.microsoft.com/office/powerpoint/2010/main" val="212696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3860E-B3F9-BC4F-80E5-A2DB630171F2}" type="slidenum">
              <a:rPr lang="en-US" smtClean="0"/>
              <a:t>6</a:t>
            </a:fld>
            <a:endParaRPr lang="en-US"/>
          </a:p>
        </p:txBody>
      </p:sp>
    </p:spTree>
    <p:extLst>
      <p:ext uri="{BB962C8B-B14F-4D97-AF65-F5344CB8AC3E}">
        <p14:creationId xmlns:p14="http://schemas.microsoft.com/office/powerpoint/2010/main" val="292897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28 billion transistors on Apple’s M4 chip, 3 nm process</a:t>
            </a:r>
          </a:p>
        </p:txBody>
      </p:sp>
      <p:sp>
        <p:nvSpPr>
          <p:cNvPr id="4" name="Slide Number Placeholder 3"/>
          <p:cNvSpPr>
            <a:spLocks noGrp="1"/>
          </p:cNvSpPr>
          <p:nvPr>
            <p:ph type="sldNum" sz="quarter" idx="5"/>
          </p:nvPr>
        </p:nvSpPr>
        <p:spPr/>
        <p:txBody>
          <a:bodyPr/>
          <a:lstStyle/>
          <a:p>
            <a:fld id="{2ED3860E-B3F9-BC4F-80E5-A2DB630171F2}" type="slidenum">
              <a:rPr lang="en-US" smtClean="0"/>
              <a:t>7</a:t>
            </a:fld>
            <a:endParaRPr lang="en-US"/>
          </a:p>
        </p:txBody>
      </p:sp>
    </p:spTree>
    <p:extLst>
      <p:ext uri="{BB962C8B-B14F-4D97-AF65-F5344CB8AC3E}">
        <p14:creationId xmlns:p14="http://schemas.microsoft.com/office/powerpoint/2010/main" val="377857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CMOS = </a:t>
            </a:r>
            <a:r>
              <a:rPr lang="en-US" b="0" i="0" u="none" strike="noStrike">
                <a:solidFill>
                  <a:srgbClr val="202124"/>
                </a:solidFill>
                <a:effectLst/>
                <a:latin typeface="arial" panose="020B0604020202020204" pitchFamily="34" charset="0"/>
              </a:rPr>
              <a:t>Complementary metal-oxide-semiconductor (the kind of chip that holds the BIOS)</a:t>
            </a:r>
            <a:endParaRPr lang="en-US"/>
          </a:p>
          <a:p>
            <a:r>
              <a:rPr lang="en-US"/>
              <a:t>Peripherals also include wired/wireless network hubs, external drives, and instruments or other devices connected to the computer via the integrated connectors or cards.</a:t>
            </a:r>
          </a:p>
          <a:p>
            <a:endParaRPr lang="en-US"/>
          </a:p>
          <a:p>
            <a:r>
              <a:rPr lang="en-US"/>
              <a:t>1 Scanner</a:t>
            </a:r>
          </a:p>
          <a:p>
            <a:r>
              <a:rPr lang="en-US"/>
              <a:t>2 CPU (microprocessor)</a:t>
            </a:r>
          </a:p>
          <a:p>
            <a:r>
              <a:rPr lang="en-US"/>
              <a:t>3 Memory (RAM)</a:t>
            </a:r>
          </a:p>
          <a:p>
            <a:r>
              <a:rPr lang="en-US"/>
              <a:t>4 Expansion cards (graphics cards, etc.)</a:t>
            </a:r>
          </a:p>
          <a:p>
            <a:r>
              <a:rPr lang="en-US"/>
              <a:t>5 Power supply</a:t>
            </a:r>
          </a:p>
          <a:p>
            <a:r>
              <a:rPr lang="en-US"/>
              <a:t>6 Optical disc drive</a:t>
            </a:r>
          </a:p>
          <a:p>
            <a:r>
              <a:rPr lang="en-US"/>
              <a:t>7 Storage (hard disk or SSD)</a:t>
            </a:r>
          </a:p>
          <a:p>
            <a:r>
              <a:rPr lang="en-US"/>
              <a:t>8 Motherboard</a:t>
            </a:r>
          </a:p>
          <a:p>
            <a:r>
              <a:rPr lang="en-US"/>
              <a:t>9 Speakers</a:t>
            </a:r>
          </a:p>
          <a:p>
            <a:r>
              <a:rPr lang="en-US"/>
              <a:t>10 Monitor</a:t>
            </a:r>
          </a:p>
          <a:p>
            <a:r>
              <a:rPr lang="en-US"/>
              <a:t>11 System software</a:t>
            </a:r>
          </a:p>
          <a:p>
            <a:r>
              <a:rPr lang="en-US"/>
              <a:t>12 Application software</a:t>
            </a:r>
          </a:p>
          <a:p>
            <a:r>
              <a:rPr lang="en-US"/>
              <a:t>13 Keyboard</a:t>
            </a:r>
          </a:p>
          <a:p>
            <a:r>
              <a:rPr lang="en-US"/>
              <a:t>14 Mouse</a:t>
            </a:r>
          </a:p>
          <a:p>
            <a:r>
              <a:rPr lang="en-US"/>
              <a:t>15 External hard disk</a:t>
            </a:r>
          </a:p>
          <a:p>
            <a:r>
              <a:rPr lang="en-US"/>
              <a:t>16 Printer</a:t>
            </a:r>
          </a:p>
        </p:txBody>
      </p:sp>
      <p:sp>
        <p:nvSpPr>
          <p:cNvPr id="4" name="Slide Number Placeholder 3"/>
          <p:cNvSpPr>
            <a:spLocks noGrp="1"/>
          </p:cNvSpPr>
          <p:nvPr>
            <p:ph type="sldNum" sz="quarter" idx="5"/>
          </p:nvPr>
        </p:nvSpPr>
        <p:spPr/>
        <p:txBody>
          <a:bodyPr/>
          <a:lstStyle/>
          <a:p>
            <a:fld id="{2ED3860E-B3F9-BC4F-80E5-A2DB630171F2}" type="slidenum">
              <a:rPr lang="en-US" smtClean="0"/>
              <a:t>8</a:t>
            </a:fld>
            <a:endParaRPr lang="en-US"/>
          </a:p>
        </p:txBody>
      </p:sp>
    </p:spTree>
    <p:extLst>
      <p:ext uri="{BB962C8B-B14F-4D97-AF65-F5344CB8AC3E}">
        <p14:creationId xmlns:p14="http://schemas.microsoft.com/office/powerpoint/2010/main" val="147280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D3860E-B3F9-BC4F-80E5-A2DB630171F2}" type="slidenum">
              <a:rPr lang="en-US" smtClean="0"/>
              <a:t>10</a:t>
            </a:fld>
            <a:endParaRPr lang="en-US"/>
          </a:p>
        </p:txBody>
      </p:sp>
    </p:spTree>
    <p:extLst>
      <p:ext uri="{BB962C8B-B14F-4D97-AF65-F5344CB8AC3E}">
        <p14:creationId xmlns:p14="http://schemas.microsoft.com/office/powerpoint/2010/main" val="150708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Gateways connect different kinds of networks to each other</a:t>
            </a:r>
          </a:p>
          <a:p>
            <a:r>
              <a:rPr lang="en-US"/>
              <a:t>Routers control data flow between segments of the same type of network</a:t>
            </a:r>
          </a:p>
          <a:p>
            <a:r>
              <a:rPr lang="en-US"/>
              <a:t>Switches and hubs connect multiple devices to a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Firewalls monitor, edit, and control data control data as it flows into and out of networks</a:t>
            </a:r>
          </a:p>
        </p:txBody>
      </p:sp>
      <p:sp>
        <p:nvSpPr>
          <p:cNvPr id="4" name="Slide Number Placeholder 3"/>
          <p:cNvSpPr>
            <a:spLocks noGrp="1"/>
          </p:cNvSpPr>
          <p:nvPr>
            <p:ph type="sldNum" sz="quarter" idx="5"/>
          </p:nvPr>
        </p:nvSpPr>
        <p:spPr/>
        <p:txBody>
          <a:bodyPr/>
          <a:lstStyle/>
          <a:p>
            <a:fld id="{2ED3860E-B3F9-BC4F-80E5-A2DB630171F2}" type="slidenum">
              <a:rPr lang="en-US" smtClean="0"/>
              <a:t>11</a:t>
            </a:fld>
            <a:endParaRPr lang="en-US"/>
          </a:p>
        </p:txBody>
      </p:sp>
    </p:spTree>
    <p:extLst>
      <p:ext uri="{BB962C8B-B14F-4D97-AF65-F5344CB8AC3E}">
        <p14:creationId xmlns:p14="http://schemas.microsoft.com/office/powerpoint/2010/main" val="244223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 you use all this hardware to work with data?</a:t>
            </a:r>
          </a:p>
        </p:txBody>
      </p:sp>
      <p:sp>
        <p:nvSpPr>
          <p:cNvPr id="4" name="Slide Number Placeholder 3"/>
          <p:cNvSpPr>
            <a:spLocks noGrp="1"/>
          </p:cNvSpPr>
          <p:nvPr>
            <p:ph type="sldNum" sz="quarter" idx="5"/>
          </p:nvPr>
        </p:nvSpPr>
        <p:spPr/>
        <p:txBody>
          <a:bodyPr/>
          <a:lstStyle/>
          <a:p>
            <a:fld id="{2ED3860E-B3F9-BC4F-80E5-A2DB630171F2}" type="slidenum">
              <a:rPr lang="en-US" smtClean="0"/>
              <a:t>16</a:t>
            </a:fld>
            <a:endParaRPr lang="en-US"/>
          </a:p>
        </p:txBody>
      </p:sp>
    </p:spTree>
    <p:extLst>
      <p:ext uri="{BB962C8B-B14F-4D97-AF65-F5344CB8AC3E}">
        <p14:creationId xmlns:p14="http://schemas.microsoft.com/office/powerpoint/2010/main" val="169396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19B8-32D2-3049-8C01-4CF0A4EE0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021CA-4E87-E145-A96A-2B89A1E6A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277A2-F8F4-A84C-B57F-D49519FC9035}"/>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5" name="Footer Placeholder 4">
            <a:extLst>
              <a:ext uri="{FF2B5EF4-FFF2-40B4-BE49-F238E27FC236}">
                <a16:creationId xmlns:a16="http://schemas.microsoft.com/office/drawing/2014/main" id="{0A703ECA-5226-C140-964B-5F78F58D0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B240E-4DA1-8A46-A0FD-49C50A42CD7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2081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6AEA-FB66-D242-AB29-51E794BAEC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ED562-7EE1-2248-A3D6-A0189DC68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8C9C8-53E9-8743-89D4-DC238BB7E379}"/>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5" name="Footer Placeholder 4">
            <a:extLst>
              <a:ext uri="{FF2B5EF4-FFF2-40B4-BE49-F238E27FC236}">
                <a16:creationId xmlns:a16="http://schemas.microsoft.com/office/drawing/2014/main" id="{E40D7669-B8BF-2E47-BBFB-3C147EA1D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AD115-50AB-C04D-9C3C-6ED7975B8A5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79380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5236F-8DD4-1647-9D96-C63D2CDB7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26D58-A750-7E42-9DC9-FB033A862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2947F-21E9-7942-A406-789EF7FD44DB}"/>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5" name="Footer Placeholder 4">
            <a:extLst>
              <a:ext uri="{FF2B5EF4-FFF2-40B4-BE49-F238E27FC236}">
                <a16:creationId xmlns:a16="http://schemas.microsoft.com/office/drawing/2014/main" id="{47856AC6-C1D0-6B45-938C-5BB47EFBC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1CF8-EB74-454E-B618-039F8AED0BA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88472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0330F95A-1B1C-3DF5-AD67-8AB78B63E4CB}"/>
              </a:ext>
            </a:extLst>
          </p:cNvPr>
          <p:cNvPicPr>
            <a:picLocks noChangeAspect="1"/>
          </p:cNvPicPr>
          <p:nvPr userDrawn="1"/>
        </p:nvPicPr>
        <p:blipFill>
          <a:blip r:embed="rId2"/>
          <a:stretch>
            <a:fillRect/>
          </a:stretch>
        </p:blipFill>
        <p:spPr>
          <a:xfrm>
            <a:off x="0" y="0"/>
            <a:ext cx="12186625" cy="6861027"/>
          </a:xfrm>
          <a:prstGeom prst="rect">
            <a:avLst/>
          </a:prstGeom>
        </p:spPr>
      </p:pic>
      <p:sp>
        <p:nvSpPr>
          <p:cNvPr id="19" name="Google Shape;19;p2"/>
          <p:cNvSpPr/>
          <p:nvPr/>
        </p:nvSpPr>
        <p:spPr>
          <a:xfrm>
            <a:off x="4066647" y="1097133"/>
            <a:ext cx="6838157" cy="5401235"/>
          </a:xfrm>
          <a:prstGeom prst="rect">
            <a:avLst/>
          </a:prstGeom>
          <a:solidFill>
            <a:schemeClr val="dk2">
              <a:alpha val="85006"/>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4970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EF5C-6011-BC40-993E-50655A196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4D83-61B1-7E41-96A1-131F4E3D6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21CF9-0E26-1F49-B34B-7D319AC367C6}"/>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5" name="Footer Placeholder 4">
            <a:extLst>
              <a:ext uri="{FF2B5EF4-FFF2-40B4-BE49-F238E27FC236}">
                <a16:creationId xmlns:a16="http://schemas.microsoft.com/office/drawing/2014/main" id="{4D995958-70B5-B648-8885-12A83F23F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EB554-482E-A947-B0C4-790C79788D9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7232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F64-F2E8-2746-8B67-DE43FCB4AD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C24EF-E77C-1B45-BED8-B84434212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53DE2-D8FF-AA41-AD2A-94381F5A1C6D}"/>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5" name="Footer Placeholder 4">
            <a:extLst>
              <a:ext uri="{FF2B5EF4-FFF2-40B4-BE49-F238E27FC236}">
                <a16:creationId xmlns:a16="http://schemas.microsoft.com/office/drawing/2014/main" id="{CF81F871-C154-F140-AC33-0963F797E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C407F-A790-6A4A-A023-38848EC4BD56}"/>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56413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C7C3-7751-084F-B3A8-FDE6D0006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DE419-AEF6-A94C-87AC-4F7EDB73C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5FDE97-072C-5648-9D0E-AE4AB18D2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529AE4-089B-9640-A805-EE0E3F847B62}"/>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6" name="Footer Placeholder 5">
            <a:extLst>
              <a:ext uri="{FF2B5EF4-FFF2-40B4-BE49-F238E27FC236}">
                <a16:creationId xmlns:a16="http://schemas.microsoft.com/office/drawing/2014/main" id="{1EBA8180-13A0-6842-B0CD-31FBBA2DB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2743B-EE55-9E47-A9D7-474A48FF4A1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43010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2267-3234-6142-AFDC-2F04938978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56ACEC-6FD7-6543-A183-AB83E330F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7C245-AAC0-0A42-A763-EF214569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8C3EA-7D18-A149-B44A-22A8DBD15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7571B-CE0F-AA4C-AA37-0BBBCB976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62B56-2253-F84F-8E85-963088232B7B}"/>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8" name="Footer Placeholder 7">
            <a:extLst>
              <a:ext uri="{FF2B5EF4-FFF2-40B4-BE49-F238E27FC236}">
                <a16:creationId xmlns:a16="http://schemas.microsoft.com/office/drawing/2014/main" id="{A87D61D6-0554-A44C-8434-832A46988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6BEF6-9654-5440-9CB0-62B68033CECD}"/>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14770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138A-5C55-8C48-A4FE-947D3A37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C85E5-FD30-B94E-B146-A47C069AB332}"/>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4" name="Footer Placeholder 3">
            <a:extLst>
              <a:ext uri="{FF2B5EF4-FFF2-40B4-BE49-F238E27FC236}">
                <a16:creationId xmlns:a16="http://schemas.microsoft.com/office/drawing/2014/main" id="{B5ED9272-C4B6-834D-90C4-0326A71E8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7BDFD-C098-1E46-BDAB-3D7846B714E9}"/>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4157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E1426-173E-994E-9799-C87D6A96C1C1}"/>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3" name="Footer Placeholder 2">
            <a:extLst>
              <a:ext uri="{FF2B5EF4-FFF2-40B4-BE49-F238E27FC236}">
                <a16:creationId xmlns:a16="http://schemas.microsoft.com/office/drawing/2014/main" id="{6401FFDC-7E2B-4741-BBC6-415AB23A1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6D4AB-742D-934A-B6AD-E2725DBB01F4}"/>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34337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35E5-2B3C-7A4A-AF7A-D3BF5E001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B0E62F-5A02-F243-911C-FF598D67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7C309-9CFD-CF4B-B8DA-2CAF528D5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F003E-647F-6247-BDFC-02A2BC5B5531}"/>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6" name="Footer Placeholder 5">
            <a:extLst>
              <a:ext uri="{FF2B5EF4-FFF2-40B4-BE49-F238E27FC236}">
                <a16:creationId xmlns:a16="http://schemas.microsoft.com/office/drawing/2014/main" id="{36073F44-8D3E-4B44-B75A-9F0DDCCAC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D1040-6644-DF46-A89C-21601BC946A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23599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4163-CFD8-094F-AE97-B7A6413F1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5B2EC-02C2-4C43-86AD-2A04F0A91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4502AF-626D-DE4C-8FAD-7E845AFB0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9BACD-BBC1-4446-93FB-D09EC5DC92FF}"/>
              </a:ext>
            </a:extLst>
          </p:cNvPr>
          <p:cNvSpPr>
            <a:spLocks noGrp="1"/>
          </p:cNvSpPr>
          <p:nvPr>
            <p:ph type="dt" sz="half" idx="10"/>
          </p:nvPr>
        </p:nvSpPr>
        <p:spPr/>
        <p:txBody>
          <a:bodyPr/>
          <a:lstStyle/>
          <a:p>
            <a:fld id="{E0407782-5ABD-4049-AD15-A4772FD998C5}" type="datetimeFigureOut">
              <a:rPr lang="en-US" smtClean="0"/>
              <a:t>9/11/2024</a:t>
            </a:fld>
            <a:endParaRPr lang="en-US"/>
          </a:p>
        </p:txBody>
      </p:sp>
      <p:sp>
        <p:nvSpPr>
          <p:cNvPr id="6" name="Footer Placeholder 5">
            <a:extLst>
              <a:ext uri="{FF2B5EF4-FFF2-40B4-BE49-F238E27FC236}">
                <a16:creationId xmlns:a16="http://schemas.microsoft.com/office/drawing/2014/main" id="{3BF7126A-A1DC-1844-9EC7-329AD0F4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DD105-D055-084D-AB0E-B7A512E231A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9623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58314-9927-C045-AFA2-9A19DA9C5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96CC1-3241-A143-AAED-AD1560DF8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5678-4EF6-FF43-A0E0-BAD87406BD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07782-5ABD-4049-AD15-A4772FD998C5}" type="datetimeFigureOut">
              <a:rPr lang="en-US" smtClean="0"/>
              <a:t>9/11/2024</a:t>
            </a:fld>
            <a:endParaRPr lang="en-US"/>
          </a:p>
        </p:txBody>
      </p:sp>
      <p:sp>
        <p:nvSpPr>
          <p:cNvPr id="5" name="Footer Placeholder 4">
            <a:extLst>
              <a:ext uri="{FF2B5EF4-FFF2-40B4-BE49-F238E27FC236}">
                <a16:creationId xmlns:a16="http://schemas.microsoft.com/office/drawing/2014/main" id="{73E4F886-82D8-0947-B673-54C842567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43BA-5AE6-8E45-B5A3-1E5A9BD0E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79690-8954-BC43-9F04-B557404DBC4C}" type="slidenum">
              <a:rPr lang="en-US" smtClean="0"/>
              <a:t>‹#›</a:t>
            </a:fld>
            <a:endParaRPr lang="en-US"/>
          </a:p>
        </p:txBody>
      </p:sp>
    </p:spTree>
    <p:extLst>
      <p:ext uri="{BB962C8B-B14F-4D97-AF65-F5344CB8AC3E}">
        <p14:creationId xmlns:p14="http://schemas.microsoft.com/office/powerpoint/2010/main" val="423808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3" Type="http://schemas.openxmlformats.org/officeDocument/2006/relationships/hyperlink" Target="https://icon-library.com/" TargetMode="External"/><Relationship Id="rId18" Type="http://schemas.openxmlformats.org/officeDocument/2006/relationships/hyperlink" Target="https://www.flaticon.com/free-icons/iphone" TargetMode="External"/><Relationship Id="rId26" Type="http://schemas.openxmlformats.org/officeDocument/2006/relationships/hyperlink" Target="https://www.flaticon.com/free-icons/ram" TargetMode="External"/><Relationship Id="rId21" Type="http://schemas.openxmlformats.org/officeDocument/2006/relationships/hyperlink" Target="https://www.flaticon.com/free-icons/towe" TargetMode="External"/><Relationship Id="rId34" Type="http://schemas.openxmlformats.org/officeDocument/2006/relationships/hyperlink" Target="https://www.flaticon.com/free-icons/gaming" TargetMode="External"/><Relationship Id="rId7" Type="http://schemas.openxmlformats.org/officeDocument/2006/relationships/hyperlink" Target="https://www.flaticon.com/free-icons/gear" TargetMode="External"/><Relationship Id="rId12" Type="http://schemas.openxmlformats.org/officeDocument/2006/relationships/hyperlink" Target="https://icon-library.com/icon/network-diagram-icon-5.html" TargetMode="External"/><Relationship Id="rId17" Type="http://schemas.openxmlformats.org/officeDocument/2006/relationships/hyperlink" Target="https://www.flaticon.com/free-icons/agenda" TargetMode="External"/><Relationship Id="rId25" Type="http://schemas.openxmlformats.org/officeDocument/2006/relationships/hyperlink" Target="https://www.flaticon.com/free-icons/technology" TargetMode="External"/><Relationship Id="rId33" Type="http://schemas.openxmlformats.org/officeDocument/2006/relationships/hyperlink" Target="https://www.flaticon.com/authors/muhammad-ali" TargetMode="External"/><Relationship Id="rId38" Type="http://schemas.openxmlformats.org/officeDocument/2006/relationships/image" Target="../media/image42.png"/><Relationship Id="rId2" Type="http://schemas.openxmlformats.org/officeDocument/2006/relationships/notesSlide" Target="../notesSlides/notesSlide16.xml"/><Relationship Id="rId16" Type="http://schemas.openxmlformats.org/officeDocument/2006/relationships/hyperlink" Target="https://www.flaticon.com/authors/eucalyp" TargetMode="External"/><Relationship Id="rId20" Type="http://schemas.openxmlformats.org/officeDocument/2006/relationships/hyperlink" Target="https://www.flaticon.com/free-icons/modem" TargetMode="External"/><Relationship Id="rId29" Type="http://schemas.openxmlformats.org/officeDocument/2006/relationships/hyperlink" Target="https://www.flaticon.com/free-icons/hard-disk" TargetMode="External"/><Relationship Id="rId1" Type="http://schemas.openxmlformats.org/officeDocument/2006/relationships/slideLayout" Target="../slideLayouts/slideLayout2.xml"/><Relationship Id="rId6" Type="http://schemas.openxmlformats.org/officeDocument/2006/relationships/hyperlink" Target="https://www.flaticon.com/free-icons/thermometer" TargetMode="External"/><Relationship Id="rId11" Type="http://schemas.openxmlformats.org/officeDocument/2006/relationships/hyperlink" Target="https://icon-library.com/icon/laptop-icon-png-1.html" TargetMode="External"/><Relationship Id="rId24" Type="http://schemas.openxmlformats.org/officeDocument/2006/relationships/hyperlink" Target="https://www.flaticon.com/free-icons/paper" TargetMode="External"/><Relationship Id="rId32" Type="http://schemas.openxmlformats.org/officeDocument/2006/relationships/hyperlink" Target="https://www.flaticon.com/free-icons/serial" TargetMode="External"/><Relationship Id="rId37" Type="http://schemas.openxmlformats.org/officeDocument/2006/relationships/hyperlink" Target="https://www.flaticon.com/authors/good-ware" TargetMode="External"/><Relationship Id="rId5" Type="http://schemas.openxmlformats.org/officeDocument/2006/relationships/hyperlink" Target="https://www.freeimages.com/" TargetMode="External"/><Relationship Id="rId15" Type="http://schemas.openxmlformats.org/officeDocument/2006/relationships/hyperlink" Target="https://www.flaticon.com/free-icon/local-area-network_2861454?term=network+card&amp;page=1&amp;position=63&amp;origin=search&amp;related_id=2861454" TargetMode="External"/><Relationship Id="rId23" Type="http://schemas.openxmlformats.org/officeDocument/2006/relationships/hyperlink" Target="https://www.flaticon.com/authors/freepik" TargetMode="External"/><Relationship Id="rId28" Type="http://schemas.openxmlformats.org/officeDocument/2006/relationships/hyperlink" Target="https://www.flaticon.com/free-icons/video-card" TargetMode="External"/><Relationship Id="rId36" Type="http://schemas.openxmlformats.org/officeDocument/2006/relationships/hyperlink" Target="https://www.flaticon.com/free-icons/book" TargetMode="External"/><Relationship Id="rId10" Type="http://schemas.openxmlformats.org/officeDocument/2006/relationships/hyperlink" Target="https://icon-library.com/icon/computer-vector-icon-png-0.html" TargetMode="External"/><Relationship Id="rId19" Type="http://schemas.openxmlformats.org/officeDocument/2006/relationships/hyperlink" Target="https://www.flaticon.com/free-icons/wireless-router" TargetMode="External"/><Relationship Id="rId31" Type="http://schemas.openxmlformats.org/officeDocument/2006/relationships/hyperlink" Target="https://www.flaticon.com/authors/srip"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 TargetMode="External"/><Relationship Id="rId14" Type="http://schemas.openxmlformats.org/officeDocument/2006/relationships/hyperlink" Target="https://www.flaticon.com/free-icons/local-area-network" TargetMode="External"/><Relationship Id="rId22" Type="http://schemas.openxmlformats.org/officeDocument/2006/relationships/hyperlink" Target="https://www.flaticon.com/free-icons/wifi-connection" TargetMode="External"/><Relationship Id="rId27" Type="http://schemas.openxmlformats.org/officeDocument/2006/relationships/hyperlink" Target="https://www.flaticon.com/free-icons/cpu" TargetMode="External"/><Relationship Id="rId30" Type="http://schemas.openxmlformats.org/officeDocument/2006/relationships/hyperlink" Target="https://www.flaticon.com/free-icons/lan" TargetMode="External"/><Relationship Id="rId35" Type="http://schemas.openxmlformats.org/officeDocument/2006/relationships/hyperlink" Target="https://www.flaticon.com/authors/juicy-fish" TargetMode="External"/><Relationship Id="rId8" Type="http://schemas.openxmlformats.org/officeDocument/2006/relationships/hyperlink" Target="https://www.flaticon.com/authors/dinosoftlabs" TargetMode="External"/><Relationship Id="rId3" Type="http://schemas.openxmlformats.org/officeDocument/2006/relationships/hyperlink" Target="https://creativecommons.org/licenses/by/4.0/"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49.png"/><Relationship Id="rId5" Type="http://schemas.openxmlformats.org/officeDocument/2006/relationships/image" Target="../media/image21.png"/><Relationship Id="rId10" Type="http://schemas.openxmlformats.org/officeDocument/2006/relationships/image" Target="../media/image48.png"/><Relationship Id="rId4" Type="http://schemas.openxmlformats.org/officeDocument/2006/relationships/image" Target="../media/image20.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a:latin typeface="Arial" panose="020B0604020202020204" pitchFamily="34" charset="0"/>
                <a:cs typeface="Arial" panose="020B0604020202020204" pitchFamily="34" charset="0"/>
              </a:rPr>
              <a:t>Introduction to</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Pathology Informatics</a:t>
            </a:r>
            <a:endParaRPr b="1">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a:latin typeface="Arial" panose="020B0604020202020204" pitchFamily="34" charset="0"/>
                <a:cs typeface="Arial" panose="020B0604020202020204" pitchFamily="34" charset="0"/>
              </a:rPr>
              <a:t>Session 1: </a:t>
            </a:r>
            <a:br>
              <a:rPr lang="en-US" sz="2167" b="1">
                <a:latin typeface="Arial" panose="020B0604020202020204" pitchFamily="34" charset="0"/>
                <a:cs typeface="Arial" panose="020B0604020202020204" pitchFamily="34" charset="0"/>
              </a:rPr>
            </a:br>
            <a:r>
              <a:rPr lang="en-US" sz="2167" b="1">
                <a:latin typeface="Arial" panose="020B0604020202020204" pitchFamily="34" charset="0"/>
                <a:cs typeface="Arial" panose="020B0604020202020204" pitchFamily="34" charset="0"/>
              </a:rPr>
              <a:t>Computer Hardware, Software, Networking, and Data Files</a:t>
            </a:r>
            <a:endParaRPr sz="2167">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a:t>2024</a:t>
            </a:r>
          </a:p>
          <a:p>
            <a:pPr marL="0" indent="0">
              <a:lnSpc>
                <a:spcPct val="100000"/>
              </a:lnSpc>
            </a:pPr>
            <a:r>
              <a:rPr lang="en-US"/>
              <a:t>API distribution, version 1.0.2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1BA3-7E1D-D054-AAB7-178179624C4A}"/>
              </a:ext>
            </a:extLst>
          </p:cNvPr>
          <p:cNvSpPr>
            <a:spLocks noGrp="1"/>
          </p:cNvSpPr>
          <p:nvPr>
            <p:ph type="title"/>
          </p:nvPr>
        </p:nvSpPr>
        <p:spPr/>
        <p:txBody>
          <a:bodyPr/>
          <a:lstStyle/>
          <a:p>
            <a:r>
              <a:rPr lang="en-US" b="1"/>
              <a:t>Network communications</a:t>
            </a:r>
          </a:p>
        </p:txBody>
      </p:sp>
      <p:pic>
        <p:nvPicPr>
          <p:cNvPr id="5" name="Content Placeholder 4" descr="Icon, qr code&#10;&#10;Description automatically generated">
            <a:extLst>
              <a:ext uri="{FF2B5EF4-FFF2-40B4-BE49-F238E27FC236}">
                <a16:creationId xmlns:a16="http://schemas.microsoft.com/office/drawing/2014/main" id="{20F30D03-37C0-1DAF-4FAA-22342D935FD1}"/>
              </a:ext>
            </a:extLst>
          </p:cNvPr>
          <p:cNvPicPr>
            <a:picLocks noGrp="1" noChangeAspect="1"/>
          </p:cNvPicPr>
          <p:nvPr>
            <p:ph idx="1"/>
          </p:nvPr>
        </p:nvPicPr>
        <p:blipFill>
          <a:blip r:embed="rId3"/>
          <a:stretch>
            <a:fillRect/>
          </a:stretch>
        </p:blipFill>
        <p:spPr>
          <a:xfrm>
            <a:off x="2681060" y="1981426"/>
            <a:ext cx="987425" cy="987425"/>
          </a:xfrm>
        </p:spPr>
      </p:pic>
      <p:pic>
        <p:nvPicPr>
          <p:cNvPr id="6" name="Content Placeholder 4" descr="Icon, qr code&#10;&#10;Description automatically generated">
            <a:extLst>
              <a:ext uri="{FF2B5EF4-FFF2-40B4-BE49-F238E27FC236}">
                <a16:creationId xmlns:a16="http://schemas.microsoft.com/office/drawing/2014/main" id="{94B76892-E809-42BB-6E79-78E5A8172BD3}"/>
              </a:ext>
            </a:extLst>
          </p:cNvPr>
          <p:cNvPicPr>
            <a:picLocks noChangeAspect="1"/>
          </p:cNvPicPr>
          <p:nvPr/>
        </p:nvPicPr>
        <p:blipFill>
          <a:blip r:embed="rId3"/>
          <a:stretch>
            <a:fillRect/>
          </a:stretch>
        </p:blipFill>
        <p:spPr>
          <a:xfrm>
            <a:off x="8530544" y="1981427"/>
            <a:ext cx="987425" cy="987425"/>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C6888747-8C66-EA4E-276E-1AD71F6479D7}"/>
              </a:ext>
            </a:extLst>
          </p:cNvPr>
          <p:cNvPicPr>
            <a:picLocks noChangeAspect="1"/>
          </p:cNvPicPr>
          <p:nvPr/>
        </p:nvPicPr>
        <p:blipFill>
          <a:blip r:embed="rId4">
            <a:duotone>
              <a:schemeClr val="accent3">
                <a:shade val="45000"/>
                <a:satMod val="135000"/>
              </a:schemeClr>
              <a:prstClr val="white"/>
            </a:duotone>
          </a:blip>
          <a:stretch>
            <a:fillRect/>
          </a:stretch>
        </p:blipFill>
        <p:spPr>
          <a:xfrm>
            <a:off x="10282392" y="1981427"/>
            <a:ext cx="987425" cy="987425"/>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6AA2940E-117B-375A-0F02-006F2300A6A5}"/>
              </a:ext>
            </a:extLst>
          </p:cNvPr>
          <p:cNvPicPr>
            <a:picLocks noChangeAspect="1"/>
          </p:cNvPicPr>
          <p:nvPr/>
        </p:nvPicPr>
        <p:blipFill>
          <a:blip r:embed="rId4">
            <a:duotone>
              <a:schemeClr val="accent3">
                <a:shade val="45000"/>
                <a:satMod val="135000"/>
              </a:schemeClr>
              <a:prstClr val="white"/>
            </a:duotone>
          </a:blip>
          <a:stretch>
            <a:fillRect/>
          </a:stretch>
        </p:blipFill>
        <p:spPr>
          <a:xfrm flipH="1">
            <a:off x="922183" y="1981425"/>
            <a:ext cx="987425" cy="987425"/>
          </a:xfrm>
          <a:prstGeom prst="rect">
            <a:avLst/>
          </a:prstGeom>
        </p:spPr>
      </p:pic>
      <p:cxnSp>
        <p:nvCxnSpPr>
          <p:cNvPr id="11" name="Straight Arrow Connector 10">
            <a:extLst>
              <a:ext uri="{FF2B5EF4-FFF2-40B4-BE49-F238E27FC236}">
                <a16:creationId xmlns:a16="http://schemas.microsoft.com/office/drawing/2014/main" id="{9CE6E3F7-90D1-034B-2D28-6BF119D243E6}"/>
              </a:ext>
            </a:extLst>
          </p:cNvPr>
          <p:cNvCxnSpPr>
            <a:stCxn id="9" idx="1"/>
          </p:cNvCxnSpPr>
          <p:nvPr/>
        </p:nvCxnSpPr>
        <p:spPr>
          <a:xfrm flipV="1">
            <a:off x="1909608" y="2475137"/>
            <a:ext cx="888021" cy="1"/>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DD5F9A-1D04-37AE-F3A1-796FF543CFF2}"/>
              </a:ext>
            </a:extLst>
          </p:cNvPr>
          <p:cNvCxnSpPr/>
          <p:nvPr/>
        </p:nvCxnSpPr>
        <p:spPr>
          <a:xfrm flipV="1">
            <a:off x="9394371" y="2475137"/>
            <a:ext cx="888021" cy="1"/>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982DC5B-CABA-3246-4162-BFF9394B5C29}"/>
              </a:ext>
            </a:extLst>
          </p:cNvPr>
          <p:cNvSpPr txBox="1"/>
          <p:nvPr/>
        </p:nvSpPr>
        <p:spPr>
          <a:xfrm>
            <a:off x="5178922" y="3155511"/>
            <a:ext cx="1834156" cy="369332"/>
          </a:xfrm>
          <a:prstGeom prst="rect">
            <a:avLst/>
          </a:prstGeom>
          <a:noFill/>
        </p:spPr>
        <p:txBody>
          <a:bodyPr wrap="none" rtlCol="0">
            <a:spAutoFit/>
          </a:bodyPr>
          <a:lstStyle/>
          <a:p>
            <a:r>
              <a:rPr lang="en-US"/>
              <a:t>Network protocol</a:t>
            </a:r>
          </a:p>
        </p:txBody>
      </p:sp>
      <p:sp>
        <p:nvSpPr>
          <p:cNvPr id="16" name="TextBox 15">
            <a:extLst>
              <a:ext uri="{FF2B5EF4-FFF2-40B4-BE49-F238E27FC236}">
                <a16:creationId xmlns:a16="http://schemas.microsoft.com/office/drawing/2014/main" id="{D97D473F-A4B2-F819-47D9-D04EBB3CDD01}"/>
              </a:ext>
            </a:extLst>
          </p:cNvPr>
          <p:cNvSpPr txBox="1"/>
          <p:nvPr/>
        </p:nvSpPr>
        <p:spPr>
          <a:xfrm>
            <a:off x="3547388" y="2312466"/>
            <a:ext cx="5097229" cy="369332"/>
          </a:xfrm>
          <a:prstGeom prst="rect">
            <a:avLst/>
          </a:prstGeom>
          <a:noFill/>
        </p:spPr>
        <p:txBody>
          <a:bodyPr wrap="none" rtlCol="0">
            <a:spAutoFit/>
          </a:bodyPr>
          <a:lstStyle/>
          <a:p>
            <a:pPr algn="ctr"/>
            <a:r>
              <a:rPr lang="en-US"/>
              <a:t>Encoding                                                            Decoding</a:t>
            </a:r>
          </a:p>
        </p:txBody>
      </p:sp>
      <p:sp>
        <p:nvSpPr>
          <p:cNvPr id="18" name="Content Placeholder 17">
            <a:extLst>
              <a:ext uri="{FF2B5EF4-FFF2-40B4-BE49-F238E27FC236}">
                <a16:creationId xmlns:a16="http://schemas.microsoft.com/office/drawing/2014/main" id="{EDB863FF-EFF9-3C73-5E8D-FCD181FB44D7}"/>
              </a:ext>
            </a:extLst>
          </p:cNvPr>
          <p:cNvSpPr txBox="1">
            <a:spLocks/>
          </p:cNvSpPr>
          <p:nvPr/>
        </p:nvSpPr>
        <p:spPr>
          <a:xfrm>
            <a:off x="838199" y="3889150"/>
            <a:ext cx="10431618" cy="26037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Ethernet the most widely used local network protocol</a:t>
            </a:r>
          </a:p>
          <a:p>
            <a:r>
              <a:rPr lang="en-US" sz="2400"/>
              <a:t>Each NIC (network interface card ) has a unique MAC address (media access control)</a:t>
            </a:r>
          </a:p>
          <a:p>
            <a:r>
              <a:rPr lang="en-US" sz="2400"/>
              <a:t>Distance between the cards is limited depending on the medium (wire, fiberoptic, radio)</a:t>
            </a:r>
          </a:p>
          <a:p>
            <a:r>
              <a:rPr lang="en-US" sz="2400"/>
              <a:t>Data is sent in short bursts (datagrams, packets)</a:t>
            </a:r>
          </a:p>
          <a:p>
            <a:r>
              <a:rPr lang="en-US" sz="2400"/>
              <a:t>Effective speed is limited by collisions when several devices try to communicate at once</a:t>
            </a:r>
          </a:p>
          <a:p>
            <a:r>
              <a:rPr lang="en-US" sz="2400"/>
              <a:t>“Bandwidth” is jargon for the maximum reliable data rate of a network (in bits per sec)</a:t>
            </a:r>
          </a:p>
        </p:txBody>
      </p:sp>
      <p:sp>
        <p:nvSpPr>
          <p:cNvPr id="20" name="TextBox 19">
            <a:extLst>
              <a:ext uri="{FF2B5EF4-FFF2-40B4-BE49-F238E27FC236}">
                <a16:creationId xmlns:a16="http://schemas.microsoft.com/office/drawing/2014/main" id="{3538AF2D-5B6C-BC41-2F73-4CC656EC18C0}"/>
              </a:ext>
            </a:extLst>
          </p:cNvPr>
          <p:cNvSpPr txBox="1"/>
          <p:nvPr/>
        </p:nvSpPr>
        <p:spPr>
          <a:xfrm>
            <a:off x="1219974" y="1645655"/>
            <a:ext cx="2267287" cy="369332"/>
          </a:xfrm>
          <a:prstGeom prst="rect">
            <a:avLst/>
          </a:prstGeom>
          <a:noFill/>
        </p:spPr>
        <p:txBody>
          <a:bodyPr wrap="none" rtlCol="0">
            <a:spAutoFit/>
          </a:bodyPr>
          <a:lstStyle/>
          <a:p>
            <a:r>
              <a:rPr lang="en-US"/>
              <a:t>Data from RAM to NIC</a:t>
            </a:r>
          </a:p>
        </p:txBody>
      </p:sp>
      <p:sp>
        <p:nvSpPr>
          <p:cNvPr id="21" name="TextBox 20">
            <a:extLst>
              <a:ext uri="{FF2B5EF4-FFF2-40B4-BE49-F238E27FC236}">
                <a16:creationId xmlns:a16="http://schemas.microsoft.com/office/drawing/2014/main" id="{45ACB0D7-70DC-6667-63C8-68E2373B78E3}"/>
              </a:ext>
            </a:extLst>
          </p:cNvPr>
          <p:cNvSpPr txBox="1"/>
          <p:nvPr/>
        </p:nvSpPr>
        <p:spPr>
          <a:xfrm>
            <a:off x="8803483" y="1645655"/>
            <a:ext cx="2267287" cy="369332"/>
          </a:xfrm>
          <a:prstGeom prst="rect">
            <a:avLst/>
          </a:prstGeom>
          <a:noFill/>
        </p:spPr>
        <p:txBody>
          <a:bodyPr wrap="none" rtlCol="0">
            <a:spAutoFit/>
          </a:bodyPr>
          <a:lstStyle/>
          <a:p>
            <a:r>
              <a:rPr lang="en-US"/>
              <a:t>Data from NIC to RAM</a:t>
            </a:r>
          </a:p>
        </p:txBody>
      </p:sp>
      <p:cxnSp>
        <p:nvCxnSpPr>
          <p:cNvPr id="23" name="Elbow Connector 22">
            <a:extLst>
              <a:ext uri="{FF2B5EF4-FFF2-40B4-BE49-F238E27FC236}">
                <a16:creationId xmlns:a16="http://schemas.microsoft.com/office/drawing/2014/main" id="{E3C4CBFA-5BB7-4B60-4172-0C0895E09286}"/>
              </a:ext>
            </a:extLst>
          </p:cNvPr>
          <p:cNvCxnSpPr>
            <a:stCxn id="5" idx="2"/>
            <a:endCxn id="6" idx="2"/>
          </p:cNvCxnSpPr>
          <p:nvPr/>
        </p:nvCxnSpPr>
        <p:spPr>
          <a:xfrm rot="16200000" flipH="1">
            <a:off x="6099515" y="44109"/>
            <a:ext cx="1" cy="5849484"/>
          </a:xfrm>
          <a:prstGeom prst="bentConnector3">
            <a:avLst>
              <a:gd name="adj1" fmla="val 2286010000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125A2D0-A56C-929C-32BF-449616542776}"/>
              </a:ext>
            </a:extLst>
          </p:cNvPr>
          <p:cNvPicPr>
            <a:picLocks noChangeAspect="1"/>
          </p:cNvPicPr>
          <p:nvPr/>
        </p:nvPicPr>
        <p:blipFill>
          <a:blip r:embed="rId5"/>
          <a:stretch>
            <a:fillRect/>
          </a:stretch>
        </p:blipFill>
        <p:spPr>
          <a:xfrm>
            <a:off x="4457035" y="2801521"/>
            <a:ext cx="369328" cy="369328"/>
          </a:xfrm>
          <a:prstGeom prst="rect">
            <a:avLst/>
          </a:prstGeom>
        </p:spPr>
      </p:pic>
      <p:pic>
        <p:nvPicPr>
          <p:cNvPr id="22" name="Picture 21">
            <a:extLst>
              <a:ext uri="{FF2B5EF4-FFF2-40B4-BE49-F238E27FC236}">
                <a16:creationId xmlns:a16="http://schemas.microsoft.com/office/drawing/2014/main" id="{E2E94EFE-14B5-EB08-3F95-D5FE7EEAEC6E}"/>
              </a:ext>
            </a:extLst>
          </p:cNvPr>
          <p:cNvPicPr>
            <a:picLocks noChangeAspect="1"/>
          </p:cNvPicPr>
          <p:nvPr/>
        </p:nvPicPr>
        <p:blipFill>
          <a:blip r:embed="rId5"/>
          <a:stretch>
            <a:fillRect/>
          </a:stretch>
        </p:blipFill>
        <p:spPr>
          <a:xfrm>
            <a:off x="5882521" y="2801521"/>
            <a:ext cx="369328" cy="369328"/>
          </a:xfrm>
          <a:prstGeom prst="rect">
            <a:avLst/>
          </a:prstGeom>
        </p:spPr>
      </p:pic>
      <p:pic>
        <p:nvPicPr>
          <p:cNvPr id="26" name="Picture 25">
            <a:extLst>
              <a:ext uri="{FF2B5EF4-FFF2-40B4-BE49-F238E27FC236}">
                <a16:creationId xmlns:a16="http://schemas.microsoft.com/office/drawing/2014/main" id="{DBFC7A0C-E9FF-B4D4-8AD2-0C5AA9C2250F}"/>
              </a:ext>
            </a:extLst>
          </p:cNvPr>
          <p:cNvPicPr>
            <a:picLocks noChangeAspect="1"/>
          </p:cNvPicPr>
          <p:nvPr/>
        </p:nvPicPr>
        <p:blipFill>
          <a:blip r:embed="rId5"/>
          <a:stretch>
            <a:fillRect/>
          </a:stretch>
        </p:blipFill>
        <p:spPr>
          <a:xfrm>
            <a:off x="7308007" y="2801521"/>
            <a:ext cx="369328" cy="369328"/>
          </a:xfrm>
          <a:prstGeom prst="rect">
            <a:avLst/>
          </a:prstGeom>
        </p:spPr>
      </p:pic>
      <p:sp>
        <p:nvSpPr>
          <p:cNvPr id="8" name="Right Arrow 7">
            <a:extLst>
              <a:ext uri="{FF2B5EF4-FFF2-40B4-BE49-F238E27FC236}">
                <a16:creationId xmlns:a16="http://schemas.microsoft.com/office/drawing/2014/main" id="{F1834FE5-50D8-11C4-9106-38B58B6C0DF9}"/>
              </a:ext>
            </a:extLst>
          </p:cNvPr>
          <p:cNvSpPr/>
          <p:nvPr/>
        </p:nvSpPr>
        <p:spPr>
          <a:xfrm>
            <a:off x="4897186" y="2894745"/>
            <a:ext cx="118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FB6AEEA2-5A49-D389-7D7F-469401CA4B4D}"/>
              </a:ext>
            </a:extLst>
          </p:cNvPr>
          <p:cNvSpPr/>
          <p:nvPr/>
        </p:nvSpPr>
        <p:spPr>
          <a:xfrm>
            <a:off x="6312986" y="2894745"/>
            <a:ext cx="118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8D8D2B63-92C0-6BBC-1DB8-480A215D8F40}"/>
              </a:ext>
            </a:extLst>
          </p:cNvPr>
          <p:cNvSpPr/>
          <p:nvPr/>
        </p:nvSpPr>
        <p:spPr>
          <a:xfrm>
            <a:off x="7728786" y="2894745"/>
            <a:ext cx="118872"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7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D7A4277F-73F2-5F59-5870-5F558843C0E9}"/>
              </a:ext>
            </a:extLst>
          </p:cNvPr>
          <p:cNvPicPr>
            <a:picLocks noChangeAspect="1"/>
          </p:cNvPicPr>
          <p:nvPr/>
        </p:nvPicPr>
        <p:blipFill>
          <a:blip r:embed="rId3"/>
          <a:stretch>
            <a:fillRect/>
          </a:stretch>
        </p:blipFill>
        <p:spPr>
          <a:xfrm>
            <a:off x="6227131" y="1137555"/>
            <a:ext cx="4511853" cy="5176545"/>
          </a:xfrm>
          <a:prstGeom prst="rect">
            <a:avLst/>
          </a:prstGeom>
        </p:spPr>
      </p:pic>
      <p:sp>
        <p:nvSpPr>
          <p:cNvPr id="2" name="Title 1">
            <a:extLst>
              <a:ext uri="{FF2B5EF4-FFF2-40B4-BE49-F238E27FC236}">
                <a16:creationId xmlns:a16="http://schemas.microsoft.com/office/drawing/2014/main" id="{E599BDED-E102-1E39-8BF8-317B85B48A16}"/>
              </a:ext>
            </a:extLst>
          </p:cNvPr>
          <p:cNvSpPr>
            <a:spLocks noGrp="1"/>
          </p:cNvSpPr>
          <p:nvPr>
            <p:ph type="title"/>
          </p:nvPr>
        </p:nvSpPr>
        <p:spPr/>
        <p:txBody>
          <a:bodyPr/>
          <a:lstStyle/>
          <a:p>
            <a:r>
              <a:rPr lang="en-US"/>
              <a:t>Network Architecture</a:t>
            </a:r>
          </a:p>
        </p:txBody>
      </p:sp>
      <p:grpSp>
        <p:nvGrpSpPr>
          <p:cNvPr id="158" name="Group 157">
            <a:extLst>
              <a:ext uri="{FF2B5EF4-FFF2-40B4-BE49-F238E27FC236}">
                <a16:creationId xmlns:a16="http://schemas.microsoft.com/office/drawing/2014/main" id="{D064A566-392C-7751-53B2-BE4D6319D65D}"/>
              </a:ext>
            </a:extLst>
          </p:cNvPr>
          <p:cNvGrpSpPr/>
          <p:nvPr/>
        </p:nvGrpSpPr>
        <p:grpSpPr>
          <a:xfrm>
            <a:off x="6488012" y="-862393"/>
            <a:ext cx="469806" cy="553294"/>
            <a:chOff x="4656771" y="4209301"/>
            <a:chExt cx="469806" cy="553294"/>
          </a:xfrm>
        </p:grpSpPr>
        <p:pic>
          <p:nvPicPr>
            <p:cNvPr id="159" name="Picture 158" descr="Shape&#10;&#10;Description automatically generated with low confidence">
              <a:extLst>
                <a:ext uri="{FF2B5EF4-FFF2-40B4-BE49-F238E27FC236}">
                  <a16:creationId xmlns:a16="http://schemas.microsoft.com/office/drawing/2014/main" id="{8519273D-9E54-7961-FA5B-5DAA9FB108B7}"/>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160" name="Picture 159" descr="Shape&#10;&#10;Description automatically generated with low confidence">
              <a:extLst>
                <a:ext uri="{FF2B5EF4-FFF2-40B4-BE49-F238E27FC236}">
                  <a16:creationId xmlns:a16="http://schemas.microsoft.com/office/drawing/2014/main" id="{3941CE08-4F12-1A8B-FFDB-1744E67E6D5A}"/>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sp>
        <p:nvSpPr>
          <p:cNvPr id="226" name="Content Placeholder 17">
            <a:extLst>
              <a:ext uri="{FF2B5EF4-FFF2-40B4-BE49-F238E27FC236}">
                <a16:creationId xmlns:a16="http://schemas.microsoft.com/office/drawing/2014/main" id="{524BD4CD-D3F3-5A31-9389-0630DB75C871}"/>
              </a:ext>
            </a:extLst>
          </p:cNvPr>
          <p:cNvSpPr>
            <a:spLocks noGrp="1"/>
          </p:cNvSpPr>
          <p:nvPr>
            <p:ph idx="1"/>
          </p:nvPr>
        </p:nvSpPr>
        <p:spPr>
          <a:xfrm>
            <a:off x="838200" y="1690687"/>
            <a:ext cx="5438359" cy="4802187"/>
          </a:xfrm>
        </p:spPr>
        <p:txBody>
          <a:bodyPr>
            <a:normAutofit/>
          </a:bodyPr>
          <a:lstStyle/>
          <a:p>
            <a:r>
              <a:rPr lang="en-US" sz="2400"/>
              <a:t>Wide area networks (WAN)</a:t>
            </a:r>
          </a:p>
          <a:p>
            <a:pPr lvl="1"/>
            <a:r>
              <a:rPr lang="en-US" sz="2000"/>
              <a:t>Miles in length</a:t>
            </a:r>
          </a:p>
          <a:p>
            <a:pPr lvl="1"/>
            <a:r>
              <a:rPr lang="en-US" sz="2000"/>
              <a:t>Internet service providers (ISP)</a:t>
            </a:r>
          </a:p>
          <a:p>
            <a:pPr lvl="1"/>
            <a:r>
              <a:rPr lang="en-US" sz="2000"/>
              <a:t>Tier 1 ISPs (Internet backbone)</a:t>
            </a:r>
          </a:p>
          <a:p>
            <a:pPr>
              <a:spcBef>
                <a:spcPts val="1600"/>
              </a:spcBef>
            </a:pPr>
            <a:r>
              <a:rPr lang="en-US" sz="2400"/>
              <a:t>Local area networks (LAN)</a:t>
            </a:r>
          </a:p>
          <a:p>
            <a:pPr lvl="1"/>
            <a:r>
              <a:rPr lang="en-US" sz="2000"/>
              <a:t>Meters in length</a:t>
            </a:r>
          </a:p>
          <a:p>
            <a:pPr lvl="1"/>
            <a:r>
              <a:rPr lang="en-US" sz="2000"/>
              <a:t>Wired (Ethernet)</a:t>
            </a:r>
          </a:p>
          <a:p>
            <a:pPr lvl="1"/>
            <a:r>
              <a:rPr lang="en-US" sz="2000"/>
              <a:t>Wireless (</a:t>
            </a:r>
            <a:r>
              <a:rPr lang="en-US" sz="2000" err="1"/>
              <a:t>Wifi</a:t>
            </a:r>
            <a:r>
              <a:rPr lang="en-US" sz="2000"/>
              <a:t>)</a:t>
            </a:r>
          </a:p>
          <a:p>
            <a:pPr>
              <a:spcBef>
                <a:spcPts val="1600"/>
              </a:spcBef>
            </a:pPr>
            <a:r>
              <a:rPr lang="en-US" sz="2400"/>
              <a:t>Network devices</a:t>
            </a:r>
          </a:p>
          <a:p>
            <a:pPr lvl="1"/>
            <a:r>
              <a:rPr lang="en-US" sz="2000"/>
              <a:t>Gateways (DSL/Cable modems)</a:t>
            </a:r>
          </a:p>
          <a:p>
            <a:pPr lvl="1"/>
            <a:r>
              <a:rPr lang="en-US" sz="2000"/>
              <a:t>Routers, Switches, Hubs</a:t>
            </a:r>
          </a:p>
          <a:p>
            <a:pPr lvl="1"/>
            <a:r>
              <a:rPr lang="en-US" sz="2000"/>
              <a:t>Firewalls</a:t>
            </a:r>
          </a:p>
        </p:txBody>
      </p:sp>
      <p:sp>
        <p:nvSpPr>
          <p:cNvPr id="228" name="TextBox 227">
            <a:extLst>
              <a:ext uri="{FF2B5EF4-FFF2-40B4-BE49-F238E27FC236}">
                <a16:creationId xmlns:a16="http://schemas.microsoft.com/office/drawing/2014/main" id="{70FBFA2E-92D4-CA79-F880-0EE1565BCD05}"/>
              </a:ext>
            </a:extLst>
          </p:cNvPr>
          <p:cNvSpPr txBox="1"/>
          <p:nvPr/>
        </p:nvSpPr>
        <p:spPr>
          <a:xfrm>
            <a:off x="5270848" y="4330123"/>
            <a:ext cx="705673" cy="369332"/>
          </a:xfrm>
          <a:prstGeom prst="rect">
            <a:avLst/>
          </a:prstGeom>
          <a:noFill/>
        </p:spPr>
        <p:txBody>
          <a:bodyPr wrap="square" rtlCol="0">
            <a:spAutoFit/>
          </a:bodyPr>
          <a:lstStyle/>
          <a:p>
            <a:pPr algn="r"/>
            <a:r>
              <a:rPr lang="en-US"/>
              <a:t>LANs</a:t>
            </a:r>
          </a:p>
        </p:txBody>
      </p:sp>
      <p:sp>
        <p:nvSpPr>
          <p:cNvPr id="229" name="Left Brace 228">
            <a:extLst>
              <a:ext uri="{FF2B5EF4-FFF2-40B4-BE49-F238E27FC236}">
                <a16:creationId xmlns:a16="http://schemas.microsoft.com/office/drawing/2014/main" id="{EB35FE21-6B67-8128-36A3-567D42D30EAA}"/>
              </a:ext>
            </a:extLst>
          </p:cNvPr>
          <p:cNvSpPr/>
          <p:nvPr/>
        </p:nvSpPr>
        <p:spPr>
          <a:xfrm>
            <a:off x="5950496" y="2752285"/>
            <a:ext cx="362781" cy="3525009"/>
          </a:xfrm>
          <a:prstGeom prst="leftBrace">
            <a:avLst>
              <a:gd name="adj1" fmla="val 55822"/>
              <a:gd name="adj2" fmla="val 50000"/>
            </a:avLst>
          </a:prstGeom>
          <a:ln w="28575">
            <a:solidFill>
              <a:srgbClr val="C6CF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TextBox 232">
            <a:extLst>
              <a:ext uri="{FF2B5EF4-FFF2-40B4-BE49-F238E27FC236}">
                <a16:creationId xmlns:a16="http://schemas.microsoft.com/office/drawing/2014/main" id="{3CC0D7F1-0F54-1495-4B98-02CC9A47BFC5}"/>
              </a:ext>
            </a:extLst>
          </p:cNvPr>
          <p:cNvSpPr txBox="1"/>
          <p:nvPr/>
        </p:nvSpPr>
        <p:spPr>
          <a:xfrm>
            <a:off x="11071106" y="2479145"/>
            <a:ext cx="819978" cy="369332"/>
          </a:xfrm>
          <a:prstGeom prst="rect">
            <a:avLst/>
          </a:prstGeom>
          <a:noFill/>
        </p:spPr>
        <p:txBody>
          <a:bodyPr wrap="square" rtlCol="0">
            <a:spAutoFit/>
          </a:bodyPr>
          <a:lstStyle/>
          <a:p>
            <a:r>
              <a:rPr lang="en-US"/>
              <a:t>WANs</a:t>
            </a:r>
          </a:p>
        </p:txBody>
      </p:sp>
      <p:sp>
        <p:nvSpPr>
          <p:cNvPr id="234" name="Left Brace 233">
            <a:extLst>
              <a:ext uri="{FF2B5EF4-FFF2-40B4-BE49-F238E27FC236}">
                <a16:creationId xmlns:a16="http://schemas.microsoft.com/office/drawing/2014/main" id="{B6DDEAAB-BF76-A9C3-847E-2A58DBCCD029}"/>
              </a:ext>
            </a:extLst>
          </p:cNvPr>
          <p:cNvSpPr/>
          <p:nvPr/>
        </p:nvSpPr>
        <p:spPr>
          <a:xfrm flipH="1">
            <a:off x="10708325" y="1209922"/>
            <a:ext cx="362781" cy="2916061"/>
          </a:xfrm>
          <a:prstGeom prst="leftBrace">
            <a:avLst>
              <a:gd name="adj1" fmla="val 55822"/>
              <a:gd name="adj2" fmla="val 50000"/>
            </a:avLst>
          </a:prstGeom>
          <a:ln w="28575">
            <a:solidFill>
              <a:srgbClr val="C6CF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514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5069-135B-4A4E-A20A-BA2A92964165}"/>
              </a:ext>
            </a:extLst>
          </p:cNvPr>
          <p:cNvSpPr>
            <a:spLocks noGrp="1"/>
          </p:cNvSpPr>
          <p:nvPr>
            <p:ph type="title"/>
          </p:nvPr>
        </p:nvSpPr>
        <p:spPr/>
        <p:txBody>
          <a:bodyPr/>
          <a:lstStyle/>
          <a:p>
            <a:r>
              <a:rPr lang="en-US" b="1"/>
              <a:t>Network communication protocols</a:t>
            </a:r>
          </a:p>
        </p:txBody>
      </p:sp>
      <p:sp>
        <p:nvSpPr>
          <p:cNvPr id="6" name="Content Placeholder 5">
            <a:extLst>
              <a:ext uri="{FF2B5EF4-FFF2-40B4-BE49-F238E27FC236}">
                <a16:creationId xmlns:a16="http://schemas.microsoft.com/office/drawing/2014/main" id="{1E4560E5-358A-414D-9993-4A3E7A190863}"/>
              </a:ext>
            </a:extLst>
          </p:cNvPr>
          <p:cNvSpPr>
            <a:spLocks noGrp="1"/>
          </p:cNvSpPr>
          <p:nvPr>
            <p:ph idx="1"/>
          </p:nvPr>
        </p:nvSpPr>
        <p:spPr>
          <a:xfrm>
            <a:off x="838199" y="1691812"/>
            <a:ext cx="10515601" cy="4867784"/>
          </a:xfrm>
        </p:spPr>
        <p:txBody>
          <a:bodyPr>
            <a:normAutofit/>
          </a:bodyPr>
          <a:lstStyle/>
          <a:p>
            <a:pPr marL="407988" indent="-398463">
              <a:lnSpc>
                <a:spcPct val="100000"/>
              </a:lnSpc>
              <a:buFont typeface="+mj-lt"/>
              <a:buAutoNum type="arabicPeriod"/>
            </a:pPr>
            <a:r>
              <a:rPr lang="en-US"/>
              <a:t>Wired LAN: Ethernet</a:t>
            </a:r>
          </a:p>
          <a:p>
            <a:pPr marL="860425" lvl="1" indent="-396875">
              <a:lnSpc>
                <a:spcPct val="100000"/>
              </a:lnSpc>
            </a:pPr>
            <a:r>
              <a:rPr lang="en-US"/>
              <a:t>~100 m max length, speed traditionally 10 Mb/sec, now up to 40 Gb/sec</a:t>
            </a:r>
          </a:p>
          <a:p>
            <a:pPr marL="407988" indent="-398463">
              <a:lnSpc>
                <a:spcPct val="100000"/>
              </a:lnSpc>
              <a:buFont typeface="+mj-lt"/>
              <a:buAutoNum type="arabicPeriod"/>
            </a:pPr>
            <a:r>
              <a:rPr lang="en-US"/>
              <a:t>Wireless LAN: </a:t>
            </a:r>
            <a:r>
              <a:rPr lang="en-US" err="1"/>
              <a:t>Wifi</a:t>
            </a:r>
            <a:r>
              <a:rPr lang="en-US"/>
              <a:t> (spread spectrum radio)</a:t>
            </a:r>
          </a:p>
          <a:p>
            <a:pPr marL="865188" lvl="1" indent="-398463">
              <a:lnSpc>
                <a:spcPct val="100000"/>
              </a:lnSpc>
            </a:pPr>
            <a:r>
              <a:rPr lang="en-US"/>
              <a:t>150 – 300 ft, up to 3.5 Gb/sec (</a:t>
            </a:r>
            <a:r>
              <a:rPr lang="en-US" err="1"/>
              <a:t>Wifi</a:t>
            </a:r>
            <a:r>
              <a:rPr lang="en-US"/>
              <a:t> 5)</a:t>
            </a:r>
          </a:p>
          <a:p>
            <a:pPr marL="407988" indent="-398463">
              <a:lnSpc>
                <a:spcPct val="100000"/>
              </a:lnSpc>
              <a:buFont typeface="+mj-lt"/>
              <a:buAutoNum type="arabicPeriod"/>
            </a:pPr>
            <a:r>
              <a:rPr lang="en-US"/>
              <a:t>Cell</a:t>
            </a:r>
          </a:p>
          <a:p>
            <a:pPr marL="865188" lvl="1" indent="-398463">
              <a:lnSpc>
                <a:spcPct val="100000"/>
              </a:lnSpc>
            </a:pPr>
            <a:r>
              <a:rPr lang="en-US"/>
              <a:t>1-2 miles, practical best case up to 10 miles, 5G peak ~20 Gb/sec</a:t>
            </a:r>
          </a:p>
          <a:p>
            <a:pPr marL="407988" indent="-398463">
              <a:lnSpc>
                <a:spcPct val="100000"/>
              </a:lnSpc>
              <a:buFont typeface="+mj-lt"/>
              <a:buAutoNum type="arabicPeriod"/>
            </a:pPr>
            <a:r>
              <a:rPr lang="en-US"/>
              <a:t>WAN</a:t>
            </a:r>
          </a:p>
          <a:p>
            <a:pPr marL="860425" lvl="1" indent="-396875">
              <a:lnSpc>
                <a:spcPct val="100000"/>
              </a:lnSpc>
            </a:pPr>
            <a:r>
              <a:rPr lang="en-US"/>
              <a:t>Range of technologies and protocols</a:t>
            </a:r>
          </a:p>
          <a:p>
            <a:pPr marL="860425" lvl="1" indent="-396875">
              <a:lnSpc>
                <a:spcPct val="100000"/>
              </a:lnSpc>
            </a:pPr>
            <a:r>
              <a:rPr lang="en-US"/>
              <a:t>Undersea fiberoptic cables: thousands of miles, terabytes/sec</a:t>
            </a:r>
          </a:p>
          <a:p>
            <a:pPr marL="860425" lvl="1" indent="-396875">
              <a:lnSpc>
                <a:spcPct val="100000"/>
              </a:lnSpc>
            </a:pPr>
            <a:r>
              <a:rPr lang="en-US"/>
              <a:t>Routine land WAN, miles and up to 150 Mb/sec</a:t>
            </a:r>
          </a:p>
        </p:txBody>
      </p:sp>
    </p:spTree>
    <p:extLst>
      <p:ext uri="{BB962C8B-B14F-4D97-AF65-F5344CB8AC3E}">
        <p14:creationId xmlns:p14="http://schemas.microsoft.com/office/powerpoint/2010/main" val="226778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EAF9-A792-7E8B-EB3D-47A6EC6B7E5A}"/>
              </a:ext>
            </a:extLst>
          </p:cNvPr>
          <p:cNvSpPr>
            <a:spLocks noGrp="1"/>
          </p:cNvSpPr>
          <p:nvPr>
            <p:ph type="title"/>
          </p:nvPr>
        </p:nvSpPr>
        <p:spPr/>
        <p:txBody>
          <a:bodyPr/>
          <a:lstStyle/>
          <a:p>
            <a:r>
              <a:rPr lang="en-US" b="1"/>
              <a:t>Packet-switching Networks</a:t>
            </a:r>
          </a:p>
        </p:txBody>
      </p:sp>
      <p:sp>
        <p:nvSpPr>
          <p:cNvPr id="3" name="Content Placeholder 2">
            <a:extLst>
              <a:ext uri="{FF2B5EF4-FFF2-40B4-BE49-F238E27FC236}">
                <a16:creationId xmlns:a16="http://schemas.microsoft.com/office/drawing/2014/main" id="{AC738173-9302-A465-B021-CB780C628CF0}"/>
              </a:ext>
            </a:extLst>
          </p:cNvPr>
          <p:cNvSpPr>
            <a:spLocks noGrp="1"/>
          </p:cNvSpPr>
          <p:nvPr>
            <p:ph idx="1"/>
          </p:nvPr>
        </p:nvSpPr>
        <p:spPr>
          <a:xfrm>
            <a:off x="838200" y="1690689"/>
            <a:ext cx="9387468" cy="4654356"/>
          </a:xfrm>
        </p:spPr>
        <p:txBody>
          <a:bodyPr>
            <a:normAutofit fontScale="92500" lnSpcReduction="10000"/>
          </a:bodyPr>
          <a:lstStyle/>
          <a:p>
            <a:pPr>
              <a:lnSpc>
                <a:spcPct val="110000"/>
              </a:lnSpc>
            </a:pPr>
            <a:r>
              <a:rPr lang="en-US"/>
              <a:t>Circuit-switching vs. packet-switching</a:t>
            </a:r>
          </a:p>
          <a:p>
            <a:pPr lvl="1">
              <a:lnSpc>
                <a:spcPct val="110000"/>
              </a:lnSpc>
            </a:pPr>
            <a:r>
              <a:rPr lang="en-US"/>
              <a:t>Phone system vs. post office</a:t>
            </a:r>
          </a:p>
          <a:p>
            <a:pPr>
              <a:lnSpc>
                <a:spcPct val="110000"/>
              </a:lnSpc>
            </a:pPr>
            <a:r>
              <a:rPr lang="en-US"/>
              <a:t>TCP/IP</a:t>
            </a:r>
          </a:p>
          <a:p>
            <a:pPr lvl="1">
              <a:lnSpc>
                <a:spcPct val="110000"/>
              </a:lnSpc>
            </a:pPr>
            <a:r>
              <a:rPr lang="en-US"/>
              <a:t>Transmission control protocol/</a:t>
            </a:r>
            <a:br>
              <a:rPr lang="en-US"/>
            </a:br>
            <a:r>
              <a:rPr lang="en-US"/>
              <a:t>internet protocol</a:t>
            </a:r>
          </a:p>
          <a:p>
            <a:pPr lvl="1">
              <a:lnSpc>
                <a:spcPct val="110000"/>
              </a:lnSpc>
            </a:pPr>
            <a:r>
              <a:rPr lang="en-US"/>
              <a:t>TCP: specifies packet structure, addressing, </a:t>
            </a:r>
            <a:br>
              <a:rPr lang="en-US"/>
            </a:br>
            <a:r>
              <a:rPr lang="en-US"/>
              <a:t>error checking</a:t>
            </a:r>
          </a:p>
          <a:p>
            <a:pPr lvl="1">
              <a:lnSpc>
                <a:spcPct val="110000"/>
              </a:lnSpc>
            </a:pPr>
            <a:r>
              <a:rPr lang="en-US"/>
              <a:t>IP: specifies device addressing</a:t>
            </a:r>
          </a:p>
          <a:p>
            <a:pPr lvl="2">
              <a:lnSpc>
                <a:spcPct val="110000"/>
              </a:lnSpc>
            </a:pPr>
            <a:r>
              <a:rPr lang="en-US"/>
              <a:t>128.143.36.11 (organization, subnet, device)</a:t>
            </a:r>
          </a:p>
          <a:p>
            <a:pPr lvl="2">
              <a:lnSpc>
                <a:spcPct val="110000"/>
              </a:lnSpc>
            </a:pPr>
            <a:r>
              <a:rPr lang="en-US"/>
              <a:t>Fixed vs. dynamic addresses</a:t>
            </a:r>
          </a:p>
          <a:p>
            <a:pPr lvl="2">
              <a:lnSpc>
                <a:spcPct val="110000"/>
              </a:lnSpc>
            </a:pPr>
            <a:r>
              <a:rPr lang="en-US"/>
              <a:t>Domain name servers convert from </a:t>
            </a:r>
            <a:br>
              <a:rPr lang="en-US"/>
            </a:br>
            <a:r>
              <a:rPr lang="en-US" b="1"/>
              <a:t>domain names</a:t>
            </a:r>
            <a:r>
              <a:rPr lang="en-US"/>
              <a:t> (</a:t>
            </a:r>
            <a:r>
              <a:rPr lang="en-US" err="1"/>
              <a:t>jhh.hscs.virginia.edu</a:t>
            </a:r>
            <a:r>
              <a:rPr lang="en-US"/>
              <a:t>) to numerical </a:t>
            </a:r>
            <a:r>
              <a:rPr lang="en-US" b="1"/>
              <a:t>IP addresses </a:t>
            </a:r>
            <a:r>
              <a:rPr lang="en-US"/>
              <a:t>(128.143.36.11)</a:t>
            </a:r>
            <a:endParaRPr lang="en-US" b="1"/>
          </a:p>
        </p:txBody>
      </p:sp>
      <p:pic>
        <p:nvPicPr>
          <p:cNvPr id="4" name="Picture 3" descr="Diagram&#10;&#10;Description automatically generated">
            <a:extLst>
              <a:ext uri="{FF2B5EF4-FFF2-40B4-BE49-F238E27FC236}">
                <a16:creationId xmlns:a16="http://schemas.microsoft.com/office/drawing/2014/main" id="{E03A5CF3-2A9E-7C40-F087-DA838A67F0FE}"/>
              </a:ext>
            </a:extLst>
          </p:cNvPr>
          <p:cNvPicPr>
            <a:picLocks noChangeAspect="1"/>
          </p:cNvPicPr>
          <p:nvPr/>
        </p:nvPicPr>
        <p:blipFill>
          <a:blip r:embed="rId2"/>
          <a:stretch>
            <a:fillRect/>
          </a:stretch>
        </p:blipFill>
        <p:spPr>
          <a:xfrm>
            <a:off x="7168582" y="1027906"/>
            <a:ext cx="4185218" cy="4801790"/>
          </a:xfrm>
          <a:prstGeom prst="rect">
            <a:avLst/>
          </a:prstGeom>
        </p:spPr>
      </p:pic>
    </p:spTree>
    <p:extLst>
      <p:ext uri="{BB962C8B-B14F-4D97-AF65-F5344CB8AC3E}">
        <p14:creationId xmlns:p14="http://schemas.microsoft.com/office/powerpoint/2010/main" val="328719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0D87-B185-AF40-AE28-5F9FA595E941}"/>
              </a:ext>
            </a:extLst>
          </p:cNvPr>
          <p:cNvSpPr>
            <a:spLocks noGrp="1"/>
          </p:cNvSpPr>
          <p:nvPr>
            <p:ph type="title"/>
          </p:nvPr>
        </p:nvSpPr>
        <p:spPr/>
        <p:txBody>
          <a:bodyPr/>
          <a:lstStyle/>
          <a:p>
            <a:r>
              <a:rPr lang="en-US" b="1"/>
              <a:t>Software</a:t>
            </a:r>
          </a:p>
        </p:txBody>
      </p:sp>
      <p:sp>
        <p:nvSpPr>
          <p:cNvPr id="4" name="Content Placeholder 3">
            <a:extLst>
              <a:ext uri="{FF2B5EF4-FFF2-40B4-BE49-F238E27FC236}">
                <a16:creationId xmlns:a16="http://schemas.microsoft.com/office/drawing/2014/main" id="{77CB370D-F7DB-7C46-B48F-11B703A41413}"/>
              </a:ext>
            </a:extLst>
          </p:cNvPr>
          <p:cNvSpPr>
            <a:spLocks noGrp="1"/>
          </p:cNvSpPr>
          <p:nvPr>
            <p:ph idx="1"/>
          </p:nvPr>
        </p:nvSpPr>
        <p:spPr>
          <a:xfrm>
            <a:off x="838200" y="1690687"/>
            <a:ext cx="10515600" cy="4802187"/>
          </a:xfrm>
        </p:spPr>
        <p:txBody>
          <a:bodyPr>
            <a:normAutofit/>
          </a:bodyPr>
          <a:lstStyle/>
          <a:p>
            <a:r>
              <a:rPr lang="en-US" sz="3200"/>
              <a:t>System software</a:t>
            </a:r>
          </a:p>
          <a:p>
            <a:pPr lvl="1"/>
            <a:r>
              <a:rPr lang="en-US" sz="2800"/>
              <a:t>Operating system (Linux, Unix, Windows, MacOS)</a:t>
            </a:r>
          </a:p>
          <a:p>
            <a:pPr lvl="2"/>
            <a:r>
              <a:rPr lang="en-US" sz="2400"/>
              <a:t>Controls the computer, manages other programs and supports common software tasks, defines the computer’s “personality”</a:t>
            </a:r>
          </a:p>
          <a:p>
            <a:pPr lvl="1"/>
            <a:r>
              <a:rPr lang="en-US" sz="2800"/>
              <a:t>Device Drivers</a:t>
            </a:r>
          </a:p>
          <a:p>
            <a:pPr lvl="2"/>
            <a:r>
              <a:rPr lang="en-US" sz="2400"/>
              <a:t>Specific to interface cards and peripherals</a:t>
            </a:r>
          </a:p>
          <a:p>
            <a:pPr lvl="1"/>
            <a:r>
              <a:rPr lang="en-US" sz="2800"/>
              <a:t>Other utilities (run by the OS when necessary)</a:t>
            </a:r>
          </a:p>
          <a:p>
            <a:r>
              <a:rPr lang="en-US" sz="3200"/>
              <a:t>Application software</a:t>
            </a:r>
          </a:p>
          <a:p>
            <a:pPr lvl="1"/>
            <a:r>
              <a:rPr lang="en-US" sz="2800"/>
              <a:t>General purpose (word processors, spreadsheets)</a:t>
            </a:r>
          </a:p>
          <a:p>
            <a:pPr lvl="1"/>
            <a:r>
              <a:rPr lang="en-US" sz="2800"/>
              <a:t>Domain specific (lab instrument software, LIS, EHR)</a:t>
            </a:r>
          </a:p>
          <a:p>
            <a:pPr lvl="1"/>
            <a:endParaRPr lang="en-US" sz="2800"/>
          </a:p>
        </p:txBody>
      </p:sp>
    </p:spTree>
    <p:extLst>
      <p:ext uri="{BB962C8B-B14F-4D97-AF65-F5344CB8AC3E}">
        <p14:creationId xmlns:p14="http://schemas.microsoft.com/office/powerpoint/2010/main" val="233095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2CCD-1298-12F5-678B-EB2ECBC08AFD}"/>
              </a:ext>
            </a:extLst>
          </p:cNvPr>
          <p:cNvSpPr>
            <a:spLocks noGrp="1"/>
          </p:cNvSpPr>
          <p:nvPr>
            <p:ph type="title"/>
          </p:nvPr>
        </p:nvSpPr>
        <p:spPr/>
        <p:txBody>
          <a:bodyPr/>
          <a:lstStyle/>
          <a:p>
            <a:r>
              <a:rPr lang="en-US" b="1"/>
              <a:t>Architecture of software</a:t>
            </a:r>
          </a:p>
        </p:txBody>
      </p:sp>
      <p:pic>
        <p:nvPicPr>
          <p:cNvPr id="5" name="Picture 4">
            <a:extLst>
              <a:ext uri="{FF2B5EF4-FFF2-40B4-BE49-F238E27FC236}">
                <a16:creationId xmlns:a16="http://schemas.microsoft.com/office/drawing/2014/main" id="{67452E07-57CB-5AF3-53EF-ED8911B0E25F}"/>
              </a:ext>
            </a:extLst>
          </p:cNvPr>
          <p:cNvPicPr>
            <a:picLocks noChangeAspect="1"/>
          </p:cNvPicPr>
          <p:nvPr/>
        </p:nvPicPr>
        <p:blipFill>
          <a:blip r:embed="rId2">
            <a:duotone>
              <a:schemeClr val="accent3">
                <a:shade val="45000"/>
                <a:satMod val="135000"/>
              </a:schemeClr>
              <a:prstClr val="white"/>
            </a:duotone>
          </a:blip>
          <a:stretch>
            <a:fillRect/>
          </a:stretch>
        </p:blipFill>
        <p:spPr>
          <a:xfrm>
            <a:off x="5300442" y="5647944"/>
            <a:ext cx="786638" cy="786638"/>
          </a:xfrm>
          <a:prstGeom prst="rect">
            <a:avLst/>
          </a:prstGeom>
        </p:spPr>
      </p:pic>
      <p:pic>
        <p:nvPicPr>
          <p:cNvPr id="8" name="Picture 7">
            <a:extLst>
              <a:ext uri="{FF2B5EF4-FFF2-40B4-BE49-F238E27FC236}">
                <a16:creationId xmlns:a16="http://schemas.microsoft.com/office/drawing/2014/main" id="{C1648E9B-7139-BFA2-416B-08F109C4CEFD}"/>
              </a:ext>
            </a:extLst>
          </p:cNvPr>
          <p:cNvPicPr>
            <a:picLocks noChangeAspect="1"/>
          </p:cNvPicPr>
          <p:nvPr/>
        </p:nvPicPr>
        <p:blipFill>
          <a:blip r:embed="rId3">
            <a:duotone>
              <a:schemeClr val="accent3">
                <a:shade val="45000"/>
                <a:satMod val="135000"/>
              </a:schemeClr>
              <a:prstClr val="white"/>
            </a:duotone>
          </a:blip>
          <a:stretch>
            <a:fillRect/>
          </a:stretch>
        </p:blipFill>
        <p:spPr>
          <a:xfrm>
            <a:off x="9345168" y="2316480"/>
            <a:ext cx="813816" cy="813816"/>
          </a:xfrm>
          <a:prstGeom prst="rect">
            <a:avLst/>
          </a:prstGeom>
        </p:spPr>
      </p:pic>
      <p:pic>
        <p:nvPicPr>
          <p:cNvPr id="10" name="Picture 9">
            <a:extLst>
              <a:ext uri="{FF2B5EF4-FFF2-40B4-BE49-F238E27FC236}">
                <a16:creationId xmlns:a16="http://schemas.microsoft.com/office/drawing/2014/main" id="{311F43B2-435E-B377-D935-D495CB1DC5D7}"/>
              </a:ext>
            </a:extLst>
          </p:cNvPr>
          <p:cNvPicPr>
            <a:picLocks noChangeAspect="1"/>
          </p:cNvPicPr>
          <p:nvPr/>
        </p:nvPicPr>
        <p:blipFill>
          <a:blip r:embed="rId4">
            <a:duotone>
              <a:schemeClr val="accent3">
                <a:shade val="45000"/>
                <a:satMod val="135000"/>
              </a:schemeClr>
              <a:prstClr val="white"/>
            </a:duotone>
          </a:blip>
          <a:stretch>
            <a:fillRect/>
          </a:stretch>
        </p:blipFill>
        <p:spPr>
          <a:xfrm>
            <a:off x="9345168" y="3268980"/>
            <a:ext cx="813816" cy="813816"/>
          </a:xfrm>
          <a:prstGeom prst="rect">
            <a:avLst/>
          </a:prstGeom>
        </p:spPr>
      </p:pic>
      <p:pic>
        <p:nvPicPr>
          <p:cNvPr id="12" name="Picture 11">
            <a:extLst>
              <a:ext uri="{FF2B5EF4-FFF2-40B4-BE49-F238E27FC236}">
                <a16:creationId xmlns:a16="http://schemas.microsoft.com/office/drawing/2014/main" id="{60799D83-18A3-776E-51AA-883DA6A684C3}"/>
              </a:ext>
            </a:extLst>
          </p:cNvPr>
          <p:cNvPicPr>
            <a:picLocks noChangeAspect="1"/>
          </p:cNvPicPr>
          <p:nvPr/>
        </p:nvPicPr>
        <p:blipFill>
          <a:blip r:embed="rId5">
            <a:duotone>
              <a:schemeClr val="accent3">
                <a:shade val="45000"/>
                <a:satMod val="135000"/>
              </a:schemeClr>
              <a:prstClr val="white"/>
            </a:duotone>
          </a:blip>
          <a:stretch>
            <a:fillRect/>
          </a:stretch>
        </p:blipFill>
        <p:spPr>
          <a:xfrm>
            <a:off x="9393936" y="4058577"/>
            <a:ext cx="765048" cy="765048"/>
          </a:xfrm>
          <a:prstGeom prst="rect">
            <a:avLst/>
          </a:prstGeom>
        </p:spPr>
      </p:pic>
      <p:pic>
        <p:nvPicPr>
          <p:cNvPr id="16" name="Picture 15">
            <a:extLst>
              <a:ext uri="{FF2B5EF4-FFF2-40B4-BE49-F238E27FC236}">
                <a16:creationId xmlns:a16="http://schemas.microsoft.com/office/drawing/2014/main" id="{463275D3-7125-5DC1-7382-B9EA11CF2077}"/>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2260410"/>
            <a:ext cx="774192" cy="774192"/>
          </a:xfrm>
          <a:prstGeom prst="rect">
            <a:avLst/>
          </a:prstGeom>
        </p:spPr>
      </p:pic>
      <p:pic>
        <p:nvPicPr>
          <p:cNvPr id="17" name="Picture 16">
            <a:extLst>
              <a:ext uri="{FF2B5EF4-FFF2-40B4-BE49-F238E27FC236}">
                <a16:creationId xmlns:a16="http://schemas.microsoft.com/office/drawing/2014/main" id="{3EE583CD-9451-DFE8-9743-271F2F5B9BED}"/>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3231372"/>
            <a:ext cx="774192" cy="774192"/>
          </a:xfrm>
          <a:prstGeom prst="rect">
            <a:avLst/>
          </a:prstGeom>
        </p:spPr>
      </p:pic>
      <p:pic>
        <p:nvPicPr>
          <p:cNvPr id="18" name="Picture 17">
            <a:extLst>
              <a:ext uri="{FF2B5EF4-FFF2-40B4-BE49-F238E27FC236}">
                <a16:creationId xmlns:a16="http://schemas.microsoft.com/office/drawing/2014/main" id="{AF89B6AC-4BE3-6BEA-8086-0F7E392F2144}"/>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4202335"/>
            <a:ext cx="774192" cy="774192"/>
          </a:xfrm>
          <a:prstGeom prst="rect">
            <a:avLst/>
          </a:prstGeom>
        </p:spPr>
      </p:pic>
      <p:pic>
        <p:nvPicPr>
          <p:cNvPr id="20" name="Picture 19">
            <a:extLst>
              <a:ext uri="{FF2B5EF4-FFF2-40B4-BE49-F238E27FC236}">
                <a16:creationId xmlns:a16="http://schemas.microsoft.com/office/drawing/2014/main" id="{93C4C2E7-E16A-B03F-5846-44B6EC9687E7}"/>
              </a:ext>
            </a:extLst>
          </p:cNvPr>
          <p:cNvPicPr>
            <a:picLocks noChangeAspect="1"/>
          </p:cNvPicPr>
          <p:nvPr/>
        </p:nvPicPr>
        <p:blipFill>
          <a:blip r:embed="rId7">
            <a:duotone>
              <a:schemeClr val="accent5">
                <a:shade val="45000"/>
                <a:satMod val="135000"/>
              </a:schemeClr>
              <a:prstClr val="white"/>
            </a:duotone>
          </a:blip>
          <a:stretch>
            <a:fillRect/>
          </a:stretch>
        </p:blipFill>
        <p:spPr>
          <a:xfrm>
            <a:off x="2926949" y="2746280"/>
            <a:ext cx="773176" cy="773176"/>
          </a:xfrm>
          <a:prstGeom prst="rect">
            <a:avLst/>
          </a:prstGeom>
        </p:spPr>
      </p:pic>
      <p:pic>
        <p:nvPicPr>
          <p:cNvPr id="22" name="Picture 21">
            <a:extLst>
              <a:ext uri="{FF2B5EF4-FFF2-40B4-BE49-F238E27FC236}">
                <a16:creationId xmlns:a16="http://schemas.microsoft.com/office/drawing/2014/main" id="{53E7FDDE-2919-B856-962F-86EC181EA8E0}"/>
              </a:ext>
            </a:extLst>
          </p:cNvPr>
          <p:cNvPicPr>
            <a:picLocks noChangeAspect="1"/>
          </p:cNvPicPr>
          <p:nvPr/>
        </p:nvPicPr>
        <p:blipFill>
          <a:blip r:embed="rId7">
            <a:duotone>
              <a:schemeClr val="accent5">
                <a:shade val="45000"/>
                <a:satMod val="135000"/>
              </a:schemeClr>
              <a:prstClr val="white"/>
            </a:duotone>
          </a:blip>
          <a:stretch>
            <a:fillRect/>
          </a:stretch>
        </p:blipFill>
        <p:spPr>
          <a:xfrm>
            <a:off x="2926949" y="4646823"/>
            <a:ext cx="773176" cy="773176"/>
          </a:xfrm>
          <a:prstGeom prst="rect">
            <a:avLst/>
          </a:prstGeom>
        </p:spPr>
      </p:pic>
      <p:pic>
        <p:nvPicPr>
          <p:cNvPr id="28" name="Picture 27">
            <a:extLst>
              <a:ext uri="{FF2B5EF4-FFF2-40B4-BE49-F238E27FC236}">
                <a16:creationId xmlns:a16="http://schemas.microsoft.com/office/drawing/2014/main" id="{014C5C74-B87C-C010-2446-ABF6BEA0FDE8}"/>
              </a:ext>
            </a:extLst>
          </p:cNvPr>
          <p:cNvPicPr>
            <a:picLocks noChangeAspect="1"/>
          </p:cNvPicPr>
          <p:nvPr/>
        </p:nvPicPr>
        <p:blipFill>
          <a:blip r:embed="rId8">
            <a:duotone>
              <a:schemeClr val="accent3">
                <a:shade val="45000"/>
                <a:satMod val="135000"/>
              </a:schemeClr>
              <a:prstClr val="white"/>
            </a:duotone>
          </a:blip>
          <a:stretch>
            <a:fillRect/>
          </a:stretch>
        </p:blipFill>
        <p:spPr>
          <a:xfrm rot="5400000">
            <a:off x="5286853" y="1745901"/>
            <a:ext cx="813816" cy="813816"/>
          </a:xfrm>
          <a:prstGeom prst="rect">
            <a:avLst/>
          </a:prstGeom>
        </p:spPr>
      </p:pic>
      <p:sp>
        <p:nvSpPr>
          <p:cNvPr id="29" name="Rounded Rectangle 28">
            <a:extLst>
              <a:ext uri="{FF2B5EF4-FFF2-40B4-BE49-F238E27FC236}">
                <a16:creationId xmlns:a16="http://schemas.microsoft.com/office/drawing/2014/main" id="{FF45C212-5241-D360-6CEA-B3C7DC20C801}"/>
              </a:ext>
            </a:extLst>
          </p:cNvPr>
          <p:cNvSpPr/>
          <p:nvPr/>
        </p:nvSpPr>
        <p:spPr>
          <a:xfrm>
            <a:off x="7271385" y="2531364"/>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Device driver</a:t>
            </a:r>
          </a:p>
        </p:txBody>
      </p:sp>
      <p:sp>
        <p:nvSpPr>
          <p:cNvPr id="30" name="Rounded Rectangle 29">
            <a:extLst>
              <a:ext uri="{FF2B5EF4-FFF2-40B4-BE49-F238E27FC236}">
                <a16:creationId xmlns:a16="http://schemas.microsoft.com/office/drawing/2014/main" id="{7318FB0E-EE40-4DF0-D51B-DE6049FEB1E7}"/>
              </a:ext>
            </a:extLst>
          </p:cNvPr>
          <p:cNvSpPr/>
          <p:nvPr/>
        </p:nvSpPr>
        <p:spPr>
          <a:xfrm>
            <a:off x="7271385" y="3481768"/>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Device driver</a:t>
            </a:r>
          </a:p>
        </p:txBody>
      </p:sp>
      <p:sp>
        <p:nvSpPr>
          <p:cNvPr id="31" name="Rounded Rectangle 30">
            <a:extLst>
              <a:ext uri="{FF2B5EF4-FFF2-40B4-BE49-F238E27FC236}">
                <a16:creationId xmlns:a16="http://schemas.microsoft.com/office/drawing/2014/main" id="{77F6427D-6313-7184-E297-CCD9993459EC}"/>
              </a:ext>
            </a:extLst>
          </p:cNvPr>
          <p:cNvSpPr/>
          <p:nvPr/>
        </p:nvSpPr>
        <p:spPr>
          <a:xfrm>
            <a:off x="7271385" y="4245864"/>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Device driver</a:t>
            </a:r>
          </a:p>
        </p:txBody>
      </p:sp>
      <p:sp>
        <p:nvSpPr>
          <p:cNvPr id="32" name="Rounded Rectangle 31">
            <a:extLst>
              <a:ext uri="{FF2B5EF4-FFF2-40B4-BE49-F238E27FC236}">
                <a16:creationId xmlns:a16="http://schemas.microsoft.com/office/drawing/2014/main" id="{FC735351-1C05-5A89-CE1E-2B89361B3C8D}"/>
              </a:ext>
            </a:extLst>
          </p:cNvPr>
          <p:cNvSpPr/>
          <p:nvPr/>
        </p:nvSpPr>
        <p:spPr>
          <a:xfrm>
            <a:off x="7271385" y="5073396"/>
            <a:ext cx="1660398" cy="38404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Device driver</a:t>
            </a:r>
          </a:p>
        </p:txBody>
      </p:sp>
      <p:sp>
        <p:nvSpPr>
          <p:cNvPr id="33" name="TextBox 32">
            <a:extLst>
              <a:ext uri="{FF2B5EF4-FFF2-40B4-BE49-F238E27FC236}">
                <a16:creationId xmlns:a16="http://schemas.microsoft.com/office/drawing/2014/main" id="{7402276E-5643-BD28-FAFF-0015B80F0278}"/>
              </a:ext>
            </a:extLst>
          </p:cNvPr>
          <p:cNvSpPr txBox="1"/>
          <p:nvPr/>
        </p:nvSpPr>
        <p:spPr>
          <a:xfrm>
            <a:off x="10253697" y="2546080"/>
            <a:ext cx="1099340" cy="369332"/>
          </a:xfrm>
          <a:prstGeom prst="rect">
            <a:avLst/>
          </a:prstGeom>
          <a:noFill/>
        </p:spPr>
        <p:txBody>
          <a:bodyPr wrap="none" rtlCol="0">
            <a:spAutoFit/>
          </a:bodyPr>
          <a:lstStyle/>
          <a:p>
            <a:r>
              <a:rPr lang="en-US"/>
              <a:t>Disk drive</a:t>
            </a:r>
          </a:p>
        </p:txBody>
      </p:sp>
      <p:sp>
        <p:nvSpPr>
          <p:cNvPr id="34" name="TextBox 33">
            <a:extLst>
              <a:ext uri="{FF2B5EF4-FFF2-40B4-BE49-F238E27FC236}">
                <a16:creationId xmlns:a16="http://schemas.microsoft.com/office/drawing/2014/main" id="{AACC0165-1B29-7448-5FCE-6675884A22DD}"/>
              </a:ext>
            </a:extLst>
          </p:cNvPr>
          <p:cNvSpPr txBox="1"/>
          <p:nvPr/>
        </p:nvSpPr>
        <p:spPr>
          <a:xfrm>
            <a:off x="10253697" y="3491222"/>
            <a:ext cx="1452257" cy="369332"/>
          </a:xfrm>
          <a:prstGeom prst="rect">
            <a:avLst/>
          </a:prstGeom>
          <a:noFill/>
        </p:spPr>
        <p:txBody>
          <a:bodyPr wrap="none" rtlCol="0">
            <a:spAutoFit/>
          </a:bodyPr>
          <a:lstStyle/>
          <a:p>
            <a:r>
              <a:rPr lang="en-US"/>
              <a:t>Network card</a:t>
            </a:r>
          </a:p>
        </p:txBody>
      </p:sp>
      <p:sp>
        <p:nvSpPr>
          <p:cNvPr id="35" name="TextBox 34">
            <a:extLst>
              <a:ext uri="{FF2B5EF4-FFF2-40B4-BE49-F238E27FC236}">
                <a16:creationId xmlns:a16="http://schemas.microsoft.com/office/drawing/2014/main" id="{5F14B13E-2C34-24B8-3E7A-4F74D3419DAB}"/>
              </a:ext>
            </a:extLst>
          </p:cNvPr>
          <p:cNvSpPr txBox="1"/>
          <p:nvPr/>
        </p:nvSpPr>
        <p:spPr>
          <a:xfrm>
            <a:off x="10253697" y="4236720"/>
            <a:ext cx="1458861" cy="369332"/>
          </a:xfrm>
          <a:prstGeom prst="rect">
            <a:avLst/>
          </a:prstGeom>
          <a:noFill/>
        </p:spPr>
        <p:txBody>
          <a:bodyPr wrap="none" rtlCol="0">
            <a:spAutoFit/>
          </a:bodyPr>
          <a:lstStyle/>
          <a:p>
            <a:r>
              <a:rPr lang="en-US"/>
              <a:t>Graphics card</a:t>
            </a:r>
          </a:p>
        </p:txBody>
      </p:sp>
      <p:sp>
        <p:nvSpPr>
          <p:cNvPr id="36" name="TextBox 35">
            <a:extLst>
              <a:ext uri="{FF2B5EF4-FFF2-40B4-BE49-F238E27FC236}">
                <a16:creationId xmlns:a16="http://schemas.microsoft.com/office/drawing/2014/main" id="{001D602F-AFD7-774C-D1D7-D9F60DEF1FFA}"/>
              </a:ext>
            </a:extLst>
          </p:cNvPr>
          <p:cNvSpPr txBox="1"/>
          <p:nvPr/>
        </p:nvSpPr>
        <p:spPr>
          <a:xfrm>
            <a:off x="10253697" y="5048034"/>
            <a:ext cx="1156086" cy="369332"/>
          </a:xfrm>
          <a:prstGeom prst="rect">
            <a:avLst/>
          </a:prstGeom>
          <a:noFill/>
        </p:spPr>
        <p:txBody>
          <a:bodyPr wrap="none" rtlCol="0">
            <a:spAutoFit/>
          </a:bodyPr>
          <a:lstStyle/>
          <a:p>
            <a:r>
              <a:rPr lang="en-US"/>
              <a:t>Serial port</a:t>
            </a:r>
          </a:p>
        </p:txBody>
      </p:sp>
      <p:sp>
        <p:nvSpPr>
          <p:cNvPr id="38" name="Up-Down Arrow 37">
            <a:extLst>
              <a:ext uri="{FF2B5EF4-FFF2-40B4-BE49-F238E27FC236}">
                <a16:creationId xmlns:a16="http://schemas.microsoft.com/office/drawing/2014/main" id="{AB9947DD-7FB7-7098-2907-F9A14F2820D3}"/>
              </a:ext>
            </a:extLst>
          </p:cNvPr>
          <p:cNvSpPr/>
          <p:nvPr/>
        </p:nvSpPr>
        <p:spPr>
          <a:xfrm>
            <a:off x="5510628" y="2556300"/>
            <a:ext cx="366267" cy="543902"/>
          </a:xfrm>
          <a:prstGeom prst="upDownArrow">
            <a:avLst>
              <a:gd name="adj1" fmla="val 54096"/>
              <a:gd name="adj2" fmla="val 40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Down Arrow 38">
            <a:extLst>
              <a:ext uri="{FF2B5EF4-FFF2-40B4-BE49-F238E27FC236}">
                <a16:creationId xmlns:a16="http://schemas.microsoft.com/office/drawing/2014/main" id="{E130C6DD-6D68-6241-0F88-68D6EF375BDA}"/>
              </a:ext>
            </a:extLst>
          </p:cNvPr>
          <p:cNvSpPr/>
          <p:nvPr/>
        </p:nvSpPr>
        <p:spPr>
          <a:xfrm>
            <a:off x="5510628" y="5045721"/>
            <a:ext cx="366267" cy="543902"/>
          </a:xfrm>
          <a:prstGeom prst="upDownArrow">
            <a:avLst>
              <a:gd name="adj1" fmla="val 54096"/>
              <a:gd name="adj2" fmla="val 40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B978C2D6-1211-5D9D-9D66-02A2905C28F3}"/>
              </a:ext>
            </a:extLst>
          </p:cNvPr>
          <p:cNvPicPr>
            <a:picLocks noChangeAspect="1"/>
          </p:cNvPicPr>
          <p:nvPr/>
        </p:nvPicPr>
        <p:blipFill>
          <a:blip r:embed="rId6">
            <a:duotone>
              <a:schemeClr val="accent3">
                <a:shade val="45000"/>
                <a:satMod val="135000"/>
              </a:schemeClr>
              <a:prstClr val="white"/>
            </a:duotone>
          </a:blip>
          <a:stretch>
            <a:fillRect/>
          </a:stretch>
        </p:blipFill>
        <p:spPr>
          <a:xfrm>
            <a:off x="930370" y="5082540"/>
            <a:ext cx="774192" cy="774192"/>
          </a:xfrm>
          <a:prstGeom prst="rect">
            <a:avLst/>
          </a:prstGeom>
        </p:spPr>
      </p:pic>
      <p:cxnSp>
        <p:nvCxnSpPr>
          <p:cNvPr id="50" name="Elbow Connector 49">
            <a:extLst>
              <a:ext uri="{FF2B5EF4-FFF2-40B4-BE49-F238E27FC236}">
                <a16:creationId xmlns:a16="http://schemas.microsoft.com/office/drawing/2014/main" id="{A2B2DEFE-796A-7941-6DED-C0F757A2508E}"/>
              </a:ext>
            </a:extLst>
          </p:cNvPr>
          <p:cNvCxnSpPr>
            <a:stCxn id="16" idx="3"/>
            <a:endCxn id="20" idx="1"/>
          </p:cNvCxnSpPr>
          <p:nvPr/>
        </p:nvCxnSpPr>
        <p:spPr>
          <a:xfrm>
            <a:off x="1704562" y="2647506"/>
            <a:ext cx="1222387" cy="48536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7AC42AE5-3E0E-EBB4-6D18-14A0492CBC96}"/>
              </a:ext>
            </a:extLst>
          </p:cNvPr>
          <p:cNvCxnSpPr>
            <a:cxnSpLocks/>
            <a:stCxn id="17" idx="3"/>
            <a:endCxn id="20" idx="1"/>
          </p:cNvCxnSpPr>
          <p:nvPr/>
        </p:nvCxnSpPr>
        <p:spPr>
          <a:xfrm flipV="1">
            <a:off x="1704562" y="3132868"/>
            <a:ext cx="1222387" cy="4856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488BA8C5-E6A0-2F16-699C-17379D0C95F3}"/>
              </a:ext>
            </a:extLst>
          </p:cNvPr>
          <p:cNvCxnSpPr>
            <a:cxnSpLocks/>
            <a:stCxn id="18" idx="3"/>
            <a:endCxn id="22" idx="1"/>
          </p:cNvCxnSpPr>
          <p:nvPr/>
        </p:nvCxnSpPr>
        <p:spPr>
          <a:xfrm>
            <a:off x="1704562" y="4589431"/>
            <a:ext cx="1222387" cy="44398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A06C73AF-3957-7694-EBDA-7EDE4FC0D616}"/>
              </a:ext>
            </a:extLst>
          </p:cNvPr>
          <p:cNvCxnSpPr>
            <a:cxnSpLocks/>
            <a:stCxn id="48" idx="3"/>
            <a:endCxn id="22" idx="1"/>
          </p:cNvCxnSpPr>
          <p:nvPr/>
        </p:nvCxnSpPr>
        <p:spPr>
          <a:xfrm flipV="1">
            <a:off x="1704562" y="5033411"/>
            <a:ext cx="1222387" cy="436225"/>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C41AF24-A60B-7490-C3C6-5AB9E6698E68}"/>
              </a:ext>
            </a:extLst>
          </p:cNvPr>
          <p:cNvCxnSpPr>
            <a:cxnSpLocks/>
            <a:stCxn id="20" idx="3"/>
          </p:cNvCxnSpPr>
          <p:nvPr/>
        </p:nvCxnSpPr>
        <p:spPr>
          <a:xfrm>
            <a:off x="3700125" y="3132868"/>
            <a:ext cx="1222387" cy="35835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834DE0A-5FBE-4335-6148-628963CCEAD4}"/>
              </a:ext>
            </a:extLst>
          </p:cNvPr>
          <p:cNvCxnSpPr>
            <a:cxnSpLocks/>
            <a:stCxn id="22" idx="3"/>
          </p:cNvCxnSpPr>
          <p:nvPr/>
        </p:nvCxnSpPr>
        <p:spPr>
          <a:xfrm flipV="1">
            <a:off x="3700125" y="4675057"/>
            <a:ext cx="1222387" cy="35835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6D3C9FA-068F-174B-D028-FB9319C190D8}"/>
              </a:ext>
            </a:extLst>
          </p:cNvPr>
          <p:cNvSpPr txBox="1"/>
          <p:nvPr/>
        </p:nvSpPr>
        <p:spPr>
          <a:xfrm>
            <a:off x="789981" y="1835206"/>
            <a:ext cx="1054969" cy="369332"/>
          </a:xfrm>
          <a:prstGeom prst="rect">
            <a:avLst/>
          </a:prstGeom>
          <a:noFill/>
        </p:spPr>
        <p:txBody>
          <a:bodyPr wrap="none" rtlCol="0">
            <a:spAutoFit/>
          </a:bodyPr>
          <a:lstStyle/>
          <a:p>
            <a:r>
              <a:rPr lang="en-US"/>
              <a:t>Data files</a:t>
            </a:r>
          </a:p>
        </p:txBody>
      </p:sp>
      <p:sp>
        <p:nvSpPr>
          <p:cNvPr id="69" name="TextBox 68">
            <a:extLst>
              <a:ext uri="{FF2B5EF4-FFF2-40B4-BE49-F238E27FC236}">
                <a16:creationId xmlns:a16="http://schemas.microsoft.com/office/drawing/2014/main" id="{680E9A77-1F33-6032-A41B-9F286D96E69C}"/>
              </a:ext>
            </a:extLst>
          </p:cNvPr>
          <p:cNvSpPr txBox="1"/>
          <p:nvPr/>
        </p:nvSpPr>
        <p:spPr>
          <a:xfrm>
            <a:off x="2688810" y="1838739"/>
            <a:ext cx="1245021" cy="646331"/>
          </a:xfrm>
          <a:prstGeom prst="rect">
            <a:avLst/>
          </a:prstGeom>
          <a:noFill/>
        </p:spPr>
        <p:txBody>
          <a:bodyPr wrap="none" rtlCol="0">
            <a:spAutoFit/>
          </a:bodyPr>
          <a:lstStyle/>
          <a:p>
            <a:pPr algn="ctr"/>
            <a:r>
              <a:rPr lang="en-US"/>
              <a:t>Application</a:t>
            </a:r>
          </a:p>
          <a:p>
            <a:pPr algn="ctr"/>
            <a:r>
              <a:rPr lang="en-US"/>
              <a:t>programs</a:t>
            </a:r>
          </a:p>
        </p:txBody>
      </p:sp>
      <p:cxnSp>
        <p:nvCxnSpPr>
          <p:cNvPr id="71" name="Straight Arrow Connector 70">
            <a:extLst>
              <a:ext uri="{FF2B5EF4-FFF2-40B4-BE49-F238E27FC236}">
                <a16:creationId xmlns:a16="http://schemas.microsoft.com/office/drawing/2014/main" id="{88506B19-D0E5-F74A-F2BC-AEC1443F3DB9}"/>
              </a:ext>
            </a:extLst>
          </p:cNvPr>
          <p:cNvCxnSpPr>
            <a:cxnSpLocks/>
            <a:endCxn id="29" idx="1"/>
          </p:cNvCxnSpPr>
          <p:nvPr/>
        </p:nvCxnSpPr>
        <p:spPr>
          <a:xfrm flipV="1">
            <a:off x="6414406" y="2723388"/>
            <a:ext cx="856979" cy="70561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76134FD-AE1F-A83B-A2C8-8289CB66EF56}"/>
              </a:ext>
            </a:extLst>
          </p:cNvPr>
          <p:cNvCxnSpPr>
            <a:cxnSpLocks/>
            <a:endCxn id="30" idx="1"/>
          </p:cNvCxnSpPr>
          <p:nvPr/>
        </p:nvCxnSpPr>
        <p:spPr>
          <a:xfrm flipV="1">
            <a:off x="6659199" y="3673792"/>
            <a:ext cx="612186" cy="19575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1A83E04-30A3-57E7-DA2B-B7CEE8083C67}"/>
              </a:ext>
            </a:extLst>
          </p:cNvPr>
          <p:cNvCxnSpPr>
            <a:cxnSpLocks/>
            <a:endCxn id="31" idx="1"/>
          </p:cNvCxnSpPr>
          <p:nvPr/>
        </p:nvCxnSpPr>
        <p:spPr>
          <a:xfrm>
            <a:off x="6659199" y="4249592"/>
            <a:ext cx="612186" cy="1882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8B4F2E6-CAA3-2D95-FA41-3C4EB9105530}"/>
              </a:ext>
            </a:extLst>
          </p:cNvPr>
          <p:cNvCxnSpPr>
            <a:cxnSpLocks/>
            <a:endCxn id="32" idx="1"/>
          </p:cNvCxnSpPr>
          <p:nvPr/>
        </p:nvCxnSpPr>
        <p:spPr>
          <a:xfrm>
            <a:off x="6414406" y="4749056"/>
            <a:ext cx="856979" cy="5163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61BB895-6FD6-C41C-E150-421E880601B1}"/>
              </a:ext>
            </a:extLst>
          </p:cNvPr>
          <p:cNvCxnSpPr>
            <a:stCxn id="29" idx="3"/>
            <a:endCxn id="8" idx="1"/>
          </p:cNvCxnSpPr>
          <p:nvPr/>
        </p:nvCxnSpPr>
        <p:spPr>
          <a:xfrm>
            <a:off x="8931783" y="2723388"/>
            <a:ext cx="41338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AFFF1BA-CAC0-03BF-AD76-D3D8E0A59BE9}"/>
              </a:ext>
            </a:extLst>
          </p:cNvPr>
          <p:cNvCxnSpPr>
            <a:cxnSpLocks/>
            <a:stCxn id="30" idx="3"/>
            <a:endCxn id="10" idx="1"/>
          </p:cNvCxnSpPr>
          <p:nvPr/>
        </p:nvCxnSpPr>
        <p:spPr>
          <a:xfrm>
            <a:off x="8931783" y="3673792"/>
            <a:ext cx="413385" cy="20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0CA180E-F3B7-3C66-A398-7B53BF828AE8}"/>
              </a:ext>
            </a:extLst>
          </p:cNvPr>
          <p:cNvCxnSpPr>
            <a:cxnSpLocks/>
            <a:stCxn id="31" idx="3"/>
            <a:endCxn id="12" idx="1"/>
          </p:cNvCxnSpPr>
          <p:nvPr/>
        </p:nvCxnSpPr>
        <p:spPr>
          <a:xfrm>
            <a:off x="8931783" y="4437888"/>
            <a:ext cx="462153" cy="32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E0EBAB9-56A0-3B83-A0B5-C0F278F39D98}"/>
              </a:ext>
            </a:extLst>
          </p:cNvPr>
          <p:cNvCxnSpPr>
            <a:cxnSpLocks/>
            <a:stCxn id="32" idx="3"/>
            <a:endCxn id="4" idx="1"/>
          </p:cNvCxnSpPr>
          <p:nvPr/>
        </p:nvCxnSpPr>
        <p:spPr>
          <a:xfrm>
            <a:off x="8931783" y="5265420"/>
            <a:ext cx="462153" cy="160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low confidence">
            <a:extLst>
              <a:ext uri="{FF2B5EF4-FFF2-40B4-BE49-F238E27FC236}">
                <a16:creationId xmlns:a16="http://schemas.microsoft.com/office/drawing/2014/main" id="{980D54B1-3AAB-B84E-33ED-11593975614F}"/>
              </a:ext>
            </a:extLst>
          </p:cNvPr>
          <p:cNvPicPr>
            <a:picLocks noChangeAspect="1"/>
          </p:cNvPicPr>
          <p:nvPr/>
        </p:nvPicPr>
        <p:blipFill>
          <a:blip r:embed="rId9">
            <a:duotone>
              <a:schemeClr val="accent3">
                <a:shade val="45000"/>
                <a:satMod val="135000"/>
              </a:schemeClr>
              <a:prstClr val="white"/>
            </a:duotone>
          </a:blip>
          <a:stretch>
            <a:fillRect/>
          </a:stretch>
        </p:blipFill>
        <p:spPr>
          <a:xfrm>
            <a:off x="9393936" y="4884504"/>
            <a:ext cx="765048" cy="765048"/>
          </a:xfrm>
          <a:prstGeom prst="rect">
            <a:avLst/>
          </a:prstGeom>
        </p:spPr>
      </p:pic>
      <p:sp>
        <p:nvSpPr>
          <p:cNvPr id="9" name="TextBox 8">
            <a:extLst>
              <a:ext uri="{FF2B5EF4-FFF2-40B4-BE49-F238E27FC236}">
                <a16:creationId xmlns:a16="http://schemas.microsoft.com/office/drawing/2014/main" id="{8D5701B7-C208-F423-7631-9987A5779181}"/>
              </a:ext>
            </a:extLst>
          </p:cNvPr>
          <p:cNvSpPr txBox="1"/>
          <p:nvPr/>
        </p:nvSpPr>
        <p:spPr>
          <a:xfrm>
            <a:off x="5183371" y="3796310"/>
            <a:ext cx="1013675" cy="584775"/>
          </a:xfrm>
          <a:prstGeom prst="rect">
            <a:avLst/>
          </a:prstGeom>
          <a:noFill/>
        </p:spPr>
        <p:txBody>
          <a:bodyPr wrap="none" rtlCol="0">
            <a:spAutoFit/>
          </a:bodyPr>
          <a:lstStyle/>
          <a:p>
            <a:pPr algn="ctr"/>
            <a:r>
              <a:rPr lang="en-US" sz="1600"/>
              <a:t>Operating</a:t>
            </a:r>
          </a:p>
          <a:p>
            <a:pPr algn="ctr"/>
            <a:r>
              <a:rPr lang="en-US" sz="1600"/>
              <a:t>System</a:t>
            </a:r>
          </a:p>
        </p:txBody>
      </p:sp>
      <p:pic>
        <p:nvPicPr>
          <p:cNvPr id="52" name="Picture 51">
            <a:extLst>
              <a:ext uri="{FF2B5EF4-FFF2-40B4-BE49-F238E27FC236}">
                <a16:creationId xmlns:a16="http://schemas.microsoft.com/office/drawing/2014/main" id="{4816A649-CBF8-10E8-77A3-A59CB01619B2}"/>
              </a:ext>
            </a:extLst>
          </p:cNvPr>
          <p:cNvPicPr>
            <a:picLocks noChangeAspect="1"/>
          </p:cNvPicPr>
          <p:nvPr/>
        </p:nvPicPr>
        <p:blipFill>
          <a:blip r:embed="rId10">
            <a:duotone>
              <a:schemeClr val="accent5">
                <a:shade val="45000"/>
                <a:satMod val="135000"/>
              </a:schemeClr>
              <a:prstClr val="white"/>
            </a:duotone>
          </a:blip>
          <a:stretch>
            <a:fillRect/>
          </a:stretch>
        </p:blipFill>
        <p:spPr>
          <a:xfrm>
            <a:off x="4724182" y="3093279"/>
            <a:ext cx="1939379" cy="193937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859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8218F-C526-AB3D-AE10-684D648F2A44}"/>
              </a:ext>
            </a:extLst>
          </p:cNvPr>
          <p:cNvSpPr>
            <a:spLocks noGrp="1"/>
          </p:cNvSpPr>
          <p:nvPr>
            <p:ph type="title"/>
          </p:nvPr>
        </p:nvSpPr>
        <p:spPr/>
        <p:txBody>
          <a:bodyPr/>
          <a:lstStyle/>
          <a:p>
            <a:r>
              <a:rPr lang="en-US" b="1"/>
              <a:t>Hardware to data:</a:t>
            </a:r>
            <a:br>
              <a:rPr lang="en-US" b="1"/>
            </a:br>
            <a:r>
              <a:rPr lang="en-US" sz="3600" b="1"/>
              <a:t>How are data represented digitally?</a:t>
            </a:r>
          </a:p>
        </p:txBody>
      </p:sp>
      <p:sp>
        <p:nvSpPr>
          <p:cNvPr id="5" name="Content Placeholder 4">
            <a:extLst>
              <a:ext uri="{FF2B5EF4-FFF2-40B4-BE49-F238E27FC236}">
                <a16:creationId xmlns:a16="http://schemas.microsoft.com/office/drawing/2014/main" id="{10BB9496-9CF8-4609-4690-99E888029EEF}"/>
              </a:ext>
            </a:extLst>
          </p:cNvPr>
          <p:cNvSpPr>
            <a:spLocks noGrp="1"/>
          </p:cNvSpPr>
          <p:nvPr>
            <p:ph idx="1"/>
          </p:nvPr>
        </p:nvSpPr>
        <p:spPr>
          <a:xfrm>
            <a:off x="1363980" y="1825625"/>
            <a:ext cx="9464040" cy="4782172"/>
          </a:xfrm>
        </p:spPr>
        <p:txBody>
          <a:bodyPr>
            <a:normAutofit/>
          </a:bodyPr>
          <a:lstStyle/>
          <a:p>
            <a:pPr>
              <a:lnSpc>
                <a:spcPct val="100000"/>
              </a:lnSpc>
            </a:pPr>
            <a:r>
              <a:rPr lang="en-US" sz="2400"/>
              <a:t>Computer memory is an array of switches that can be off or on</a:t>
            </a:r>
          </a:p>
          <a:p>
            <a:pPr lvl="1">
              <a:lnSpc>
                <a:spcPct val="100000"/>
              </a:lnSpc>
            </a:pPr>
            <a:r>
              <a:rPr lang="en-US" sz="2000"/>
              <a:t>Easy to distinguish and copy accurately</a:t>
            </a:r>
          </a:p>
          <a:p>
            <a:pPr>
              <a:lnSpc>
                <a:spcPct val="100000"/>
              </a:lnSpc>
              <a:spcBef>
                <a:spcPts val="2200"/>
              </a:spcBef>
            </a:pPr>
            <a:r>
              <a:rPr lang="en-US" sz="2400"/>
              <a:t>Binary numbers match the capability</a:t>
            </a:r>
            <a:br>
              <a:rPr lang="en-US" sz="2400"/>
            </a:br>
            <a:r>
              <a:rPr lang="en-US" sz="2400"/>
              <a:t>of these switches</a:t>
            </a:r>
          </a:p>
          <a:p>
            <a:pPr lvl="1">
              <a:lnSpc>
                <a:spcPct val="100000"/>
              </a:lnSpc>
            </a:pPr>
            <a:r>
              <a:rPr lang="en-US" sz="2000"/>
              <a:t>0 and 1 are the only digits, </a:t>
            </a:r>
            <a:br>
              <a:rPr lang="en-US" sz="2000"/>
            </a:br>
            <a:r>
              <a:rPr lang="en-US" sz="2000"/>
              <a:t>match off and on state of switches</a:t>
            </a:r>
          </a:p>
          <a:p>
            <a:pPr>
              <a:lnSpc>
                <a:spcPct val="100000"/>
              </a:lnSpc>
              <a:spcBef>
                <a:spcPts val="2200"/>
              </a:spcBef>
            </a:pPr>
            <a:r>
              <a:rPr lang="en-US" sz="2400"/>
              <a:t>A single memory switch (location) is a “bit”</a:t>
            </a:r>
          </a:p>
          <a:p>
            <a:pPr>
              <a:lnSpc>
                <a:spcPct val="100000"/>
              </a:lnSpc>
              <a:spcBef>
                <a:spcPts val="2200"/>
              </a:spcBef>
            </a:pPr>
            <a:r>
              <a:rPr lang="en-US" sz="2400"/>
              <a:t>Memory is typically used in groups of 8 bits, called a “byte”</a:t>
            </a:r>
          </a:p>
          <a:p>
            <a:pPr lvl="1">
              <a:lnSpc>
                <a:spcPct val="100000"/>
              </a:lnSpc>
            </a:pPr>
            <a:r>
              <a:rPr lang="en-US" sz="2000"/>
              <a:t>Columns from the right represent 1s, 2s, 4s, 8s, 16s, 32s, 64s, 128s</a:t>
            </a:r>
          </a:p>
          <a:p>
            <a:pPr lvl="1">
              <a:lnSpc>
                <a:spcPct val="100000"/>
              </a:lnSpc>
            </a:pPr>
            <a:r>
              <a:rPr lang="en-US" sz="2000"/>
              <a:t>Represents 256 numbers: 00000000 = zero; 11111111 = 255</a:t>
            </a:r>
          </a:p>
        </p:txBody>
      </p:sp>
      <p:pic>
        <p:nvPicPr>
          <p:cNvPr id="8" name="Picture 7" descr="Diagram&#10;&#10;Description automatically generated">
            <a:extLst>
              <a:ext uri="{FF2B5EF4-FFF2-40B4-BE49-F238E27FC236}">
                <a16:creationId xmlns:a16="http://schemas.microsoft.com/office/drawing/2014/main" id="{BB94FE78-ED7D-441C-99DB-2E4E3B6ECDF3}"/>
              </a:ext>
            </a:extLst>
          </p:cNvPr>
          <p:cNvPicPr>
            <a:picLocks noChangeAspect="1"/>
          </p:cNvPicPr>
          <p:nvPr/>
        </p:nvPicPr>
        <p:blipFill>
          <a:blip r:embed="rId3"/>
          <a:stretch>
            <a:fillRect/>
          </a:stretch>
        </p:blipFill>
        <p:spPr>
          <a:xfrm>
            <a:off x="8135030" y="2351315"/>
            <a:ext cx="2692991" cy="2725114"/>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7172B9F9-9187-C86E-EB85-E58EA8B8B351}"/>
              </a:ext>
            </a:extLst>
          </p:cNvPr>
          <p:cNvSpPr txBox="1"/>
          <p:nvPr/>
        </p:nvSpPr>
        <p:spPr>
          <a:xfrm>
            <a:off x="7220913" y="6428802"/>
            <a:ext cx="4784130" cy="313932"/>
          </a:xfrm>
          <a:prstGeom prst="rect">
            <a:avLst/>
          </a:prstGeom>
          <a:noFill/>
        </p:spPr>
        <p:txBody>
          <a:bodyPr wrap="none" rtlCol="0">
            <a:spAutoFit/>
          </a:bodyPr>
          <a:lstStyle/>
          <a:p>
            <a:r>
              <a:rPr lang="en-US" sz="1440"/>
              <a:t>https://</a:t>
            </a:r>
            <a:r>
              <a:rPr lang="en-US" sz="1440" err="1"/>
              <a:t>commons.wikimedia.org</a:t>
            </a:r>
            <a:r>
              <a:rPr lang="en-US" sz="1440"/>
              <a:t>/wiki/</a:t>
            </a:r>
            <a:r>
              <a:rPr lang="en-US" sz="1440" err="1"/>
              <a:t>File:Bits_and_Bytes.svg</a:t>
            </a:r>
            <a:endParaRPr lang="en-US" sz="1440"/>
          </a:p>
        </p:txBody>
      </p:sp>
    </p:spTree>
    <p:extLst>
      <p:ext uri="{BB962C8B-B14F-4D97-AF65-F5344CB8AC3E}">
        <p14:creationId xmlns:p14="http://schemas.microsoft.com/office/powerpoint/2010/main" val="147577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7AA3-D18B-8546-849B-6A14CC7AD9D2}"/>
              </a:ext>
            </a:extLst>
          </p:cNvPr>
          <p:cNvSpPr>
            <a:spLocks noGrp="1"/>
          </p:cNvSpPr>
          <p:nvPr>
            <p:ph type="title"/>
          </p:nvPr>
        </p:nvSpPr>
        <p:spPr/>
        <p:txBody>
          <a:bodyPr/>
          <a:lstStyle/>
          <a:p>
            <a:r>
              <a:rPr lang="en-US" b="1"/>
              <a:t>Simple (primitive) data types</a:t>
            </a:r>
          </a:p>
        </p:txBody>
      </p:sp>
      <p:sp>
        <p:nvSpPr>
          <p:cNvPr id="3" name="Content Placeholder 2">
            <a:extLst>
              <a:ext uri="{FF2B5EF4-FFF2-40B4-BE49-F238E27FC236}">
                <a16:creationId xmlns:a16="http://schemas.microsoft.com/office/drawing/2014/main" id="{2931B742-6D69-3048-8594-624C0B9AA860}"/>
              </a:ext>
            </a:extLst>
          </p:cNvPr>
          <p:cNvSpPr>
            <a:spLocks noGrp="1"/>
          </p:cNvSpPr>
          <p:nvPr>
            <p:ph idx="1"/>
          </p:nvPr>
        </p:nvSpPr>
        <p:spPr>
          <a:xfrm>
            <a:off x="1363980" y="1825625"/>
            <a:ext cx="9464040" cy="4770113"/>
          </a:xfrm>
        </p:spPr>
        <p:txBody>
          <a:bodyPr>
            <a:normAutofit fontScale="85000" lnSpcReduction="20000"/>
          </a:bodyPr>
          <a:lstStyle/>
          <a:p>
            <a:pPr>
              <a:lnSpc>
                <a:spcPct val="110000"/>
              </a:lnSpc>
            </a:pPr>
            <a:r>
              <a:rPr lang="en-US"/>
              <a:t>Boolean </a:t>
            </a:r>
          </a:p>
          <a:p>
            <a:pPr lvl="1">
              <a:lnSpc>
                <a:spcPct val="110000"/>
              </a:lnSpc>
            </a:pPr>
            <a:r>
              <a:rPr lang="en-US"/>
              <a:t>Two values: pos/neg, T/F, Y/N, 1/0; 1 bit</a:t>
            </a:r>
          </a:p>
          <a:p>
            <a:pPr>
              <a:lnSpc>
                <a:spcPct val="110000"/>
              </a:lnSpc>
            </a:pPr>
            <a:r>
              <a:rPr lang="en-US"/>
              <a:t>Integers</a:t>
            </a:r>
          </a:p>
          <a:p>
            <a:pPr lvl="1">
              <a:lnSpc>
                <a:spcPct val="110000"/>
              </a:lnSpc>
            </a:pPr>
            <a:r>
              <a:rPr lang="en-US"/>
              <a:t>Whole numbers, ± ~10 quintillion; 64 bits (8 bytes)</a:t>
            </a:r>
          </a:p>
          <a:p>
            <a:pPr>
              <a:lnSpc>
                <a:spcPct val="110000"/>
              </a:lnSpc>
            </a:pPr>
            <a:r>
              <a:rPr lang="en-US"/>
              <a:t>Floating point numbers</a:t>
            </a:r>
          </a:p>
          <a:p>
            <a:pPr lvl="1">
              <a:lnSpc>
                <a:spcPct val="110000"/>
              </a:lnSpc>
            </a:pPr>
            <a:r>
              <a:rPr lang="en-US"/>
              <a:t>Decimal, 15 significant figures; inexact for 1/3, pi, etc.; 64 bits (8 bytes)</a:t>
            </a:r>
          </a:p>
          <a:p>
            <a:pPr>
              <a:lnSpc>
                <a:spcPct val="110000"/>
              </a:lnSpc>
            </a:pPr>
            <a:r>
              <a:rPr lang="en-US"/>
              <a:t>Characters</a:t>
            </a:r>
          </a:p>
          <a:p>
            <a:pPr lvl="1">
              <a:lnSpc>
                <a:spcPct val="110000"/>
              </a:lnSpc>
            </a:pPr>
            <a:r>
              <a:rPr lang="en-US"/>
              <a:t>ASCII or Unicode encoded; upper and lower case, numerals, symbols, non-printing characters; represented by numbers using 1 or 2 bytes</a:t>
            </a:r>
          </a:p>
          <a:p>
            <a:pPr>
              <a:lnSpc>
                <a:spcPct val="110000"/>
              </a:lnSpc>
            </a:pPr>
            <a:r>
              <a:rPr lang="en-US"/>
              <a:t>Character strings</a:t>
            </a:r>
          </a:p>
          <a:p>
            <a:pPr lvl="1">
              <a:lnSpc>
                <a:spcPct val="110000"/>
              </a:lnSpc>
            </a:pPr>
            <a:r>
              <a:rPr lang="en-US"/>
              <a:t>Sequences of characters with a variable number of bytes based on length</a:t>
            </a:r>
          </a:p>
          <a:p>
            <a:pPr>
              <a:lnSpc>
                <a:spcPct val="110000"/>
              </a:lnSpc>
            </a:pPr>
            <a:r>
              <a:rPr lang="en-US"/>
              <a:t>Representation of image data will be discussed in a later session</a:t>
            </a:r>
          </a:p>
        </p:txBody>
      </p:sp>
    </p:spTree>
    <p:extLst>
      <p:ext uri="{BB962C8B-B14F-4D97-AF65-F5344CB8AC3E}">
        <p14:creationId xmlns:p14="http://schemas.microsoft.com/office/powerpoint/2010/main" val="400694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31A5-FB3D-0840-A98C-4545A3B4F8D2}"/>
              </a:ext>
            </a:extLst>
          </p:cNvPr>
          <p:cNvSpPr>
            <a:spLocks noGrp="1"/>
          </p:cNvSpPr>
          <p:nvPr>
            <p:ph type="title"/>
          </p:nvPr>
        </p:nvSpPr>
        <p:spPr/>
        <p:txBody>
          <a:bodyPr>
            <a:normAutofit/>
          </a:bodyPr>
          <a:lstStyle/>
          <a:p>
            <a:r>
              <a:rPr lang="en-US" b="1"/>
              <a:t>Representation has functional implications</a:t>
            </a:r>
          </a:p>
        </p:txBody>
      </p:sp>
      <p:sp>
        <p:nvSpPr>
          <p:cNvPr id="3" name="Content Placeholder 2">
            <a:extLst>
              <a:ext uri="{FF2B5EF4-FFF2-40B4-BE49-F238E27FC236}">
                <a16:creationId xmlns:a16="http://schemas.microsoft.com/office/drawing/2014/main" id="{2E9EB163-BCE8-6D49-969E-EDFBF86D2766}"/>
              </a:ext>
            </a:extLst>
          </p:cNvPr>
          <p:cNvSpPr>
            <a:spLocks noGrp="1"/>
          </p:cNvSpPr>
          <p:nvPr>
            <p:ph idx="1"/>
          </p:nvPr>
        </p:nvSpPr>
        <p:spPr>
          <a:xfrm>
            <a:off x="1363980" y="2194561"/>
            <a:ext cx="9654540" cy="4298314"/>
          </a:xfrm>
        </p:spPr>
        <p:txBody>
          <a:bodyPr>
            <a:normAutofit/>
          </a:bodyPr>
          <a:lstStyle/>
          <a:p>
            <a:r>
              <a:rPr lang="en-US"/>
              <a:t>How many ways can “100” be represented in a computer?</a:t>
            </a:r>
          </a:p>
          <a:p>
            <a:pPr lvl="1"/>
            <a:r>
              <a:rPr lang="en-US"/>
              <a:t>All representations are binary</a:t>
            </a:r>
          </a:p>
          <a:p>
            <a:pPr lvl="1"/>
            <a:r>
              <a:rPr lang="en-US"/>
              <a:t>Integer (can’t divide with decimal result or include in text)</a:t>
            </a:r>
          </a:p>
          <a:p>
            <a:pPr lvl="1"/>
            <a:r>
              <a:rPr lang="en-US"/>
              <a:t>Floating point (inexact, can’t include in text)</a:t>
            </a:r>
          </a:p>
          <a:p>
            <a:pPr lvl="1"/>
            <a:r>
              <a:rPr lang="en-US"/>
              <a:t>Character string (can’t do math without conversion)</a:t>
            </a:r>
          </a:p>
          <a:p>
            <a:pPr lvl="1"/>
            <a:endParaRPr lang="en-US"/>
          </a:p>
          <a:p>
            <a:r>
              <a:rPr lang="en-US"/>
              <a:t>Medical systems represent and store numbers as text</a:t>
            </a:r>
          </a:p>
          <a:p>
            <a:pPr lvl="1"/>
            <a:r>
              <a:rPr lang="en-US"/>
              <a:t>Space saving with usual sized numbers (less space to store a few chars)</a:t>
            </a:r>
          </a:p>
          <a:p>
            <a:pPr lvl="1"/>
            <a:r>
              <a:rPr lang="en-US"/>
              <a:t>Display as characters is often primary purpose</a:t>
            </a:r>
          </a:p>
          <a:p>
            <a:pPr lvl="2"/>
            <a:r>
              <a:rPr lang="en-US"/>
              <a:t>Math not often needed and can convert when necessary</a:t>
            </a:r>
          </a:p>
        </p:txBody>
      </p:sp>
    </p:spTree>
    <p:extLst>
      <p:ext uri="{BB962C8B-B14F-4D97-AF65-F5344CB8AC3E}">
        <p14:creationId xmlns:p14="http://schemas.microsoft.com/office/powerpoint/2010/main" val="251394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E301-AE9A-0D8F-16CE-2C90EC98A12D}"/>
              </a:ext>
            </a:extLst>
          </p:cNvPr>
          <p:cNvSpPr>
            <a:spLocks noGrp="1"/>
          </p:cNvSpPr>
          <p:nvPr>
            <p:ph type="title"/>
          </p:nvPr>
        </p:nvSpPr>
        <p:spPr/>
        <p:txBody>
          <a:bodyPr/>
          <a:lstStyle/>
          <a:p>
            <a:r>
              <a:rPr lang="en-US" b="1"/>
              <a:t>Representation of concepts</a:t>
            </a:r>
          </a:p>
        </p:txBody>
      </p:sp>
      <p:sp>
        <p:nvSpPr>
          <p:cNvPr id="3" name="Content Placeholder 2">
            <a:extLst>
              <a:ext uri="{FF2B5EF4-FFF2-40B4-BE49-F238E27FC236}">
                <a16:creationId xmlns:a16="http://schemas.microsoft.com/office/drawing/2014/main" id="{F9632ADB-F625-D357-8910-11FD1729F15B}"/>
              </a:ext>
            </a:extLst>
          </p:cNvPr>
          <p:cNvSpPr>
            <a:spLocks noGrp="1"/>
          </p:cNvSpPr>
          <p:nvPr>
            <p:ph idx="1"/>
          </p:nvPr>
        </p:nvSpPr>
        <p:spPr>
          <a:xfrm>
            <a:off x="838200" y="1825625"/>
            <a:ext cx="10515600" cy="4667250"/>
          </a:xfrm>
        </p:spPr>
        <p:txBody>
          <a:bodyPr/>
          <a:lstStyle/>
          <a:p>
            <a:pPr>
              <a:lnSpc>
                <a:spcPct val="100000"/>
              </a:lnSpc>
            </a:pPr>
            <a:r>
              <a:rPr lang="en-US"/>
              <a:t>Association of concepts with text strings (“codes”)</a:t>
            </a:r>
          </a:p>
          <a:p>
            <a:pPr>
              <a:lnSpc>
                <a:spcPct val="100000"/>
              </a:lnSpc>
            </a:pPr>
            <a:r>
              <a:rPr lang="en-US"/>
              <a:t>Standard terminologies (controlled vocabularies, coding systems)</a:t>
            </a:r>
          </a:p>
          <a:p>
            <a:pPr>
              <a:lnSpc>
                <a:spcPct val="100000"/>
              </a:lnSpc>
            </a:pPr>
            <a:r>
              <a:rPr lang="en-US"/>
              <a:t>Types of coding systems</a:t>
            </a:r>
          </a:p>
          <a:p>
            <a:pPr lvl="1">
              <a:lnSpc>
                <a:spcPct val="100000"/>
              </a:lnSpc>
            </a:pPr>
            <a:r>
              <a:rPr lang="en-US"/>
              <a:t>Value sets (HL7 Table 78, Abnormal Flags, 18 values)</a:t>
            </a:r>
          </a:p>
          <a:p>
            <a:pPr lvl="1">
              <a:lnSpc>
                <a:spcPct val="100000"/>
              </a:lnSpc>
            </a:pPr>
            <a:r>
              <a:rPr lang="en-US"/>
              <a:t>Flat lists (LOINC)</a:t>
            </a:r>
          </a:p>
          <a:p>
            <a:pPr lvl="1">
              <a:lnSpc>
                <a:spcPct val="100000"/>
              </a:lnSpc>
            </a:pPr>
            <a:r>
              <a:rPr lang="en-US"/>
              <a:t>Hierarchical lists (ICD, disease types with specific diseases)</a:t>
            </a:r>
          </a:p>
          <a:p>
            <a:pPr lvl="1">
              <a:lnSpc>
                <a:spcPct val="100000"/>
              </a:lnSpc>
            </a:pPr>
            <a:r>
              <a:rPr lang="en-US" err="1"/>
              <a:t>Polyhierarchies</a:t>
            </a:r>
            <a:r>
              <a:rPr lang="en-US"/>
              <a:t> (SNOMED CT, 19 axes like “body structure,” “clinical finding”)</a:t>
            </a:r>
          </a:p>
          <a:p>
            <a:pPr lvl="2">
              <a:lnSpc>
                <a:spcPct val="100000"/>
              </a:lnSpc>
            </a:pPr>
            <a:r>
              <a:rPr lang="en-US"/>
              <a:t>Multiple parents for a concept</a:t>
            </a:r>
          </a:p>
          <a:p>
            <a:pPr lvl="1">
              <a:lnSpc>
                <a:spcPct val="100000"/>
              </a:lnSpc>
            </a:pPr>
            <a:r>
              <a:rPr lang="en-US"/>
              <a:t>Ontologies (SNOMED CT, concept descriptions, 99 relationships between concepts like “</a:t>
            </a:r>
            <a:r>
              <a:rPr lang="en-US" err="1"/>
              <a:t>is_a</a:t>
            </a:r>
            <a:r>
              <a:rPr lang="en-US"/>
              <a:t>,” “</a:t>
            </a:r>
            <a:r>
              <a:rPr lang="en-US" err="1"/>
              <a:t>has_diagnosis</a:t>
            </a:r>
            <a:r>
              <a:rPr lang="en-US"/>
              <a:t>,” “</a:t>
            </a:r>
            <a:r>
              <a:rPr lang="en-US" err="1"/>
              <a:t>associated_morphology</a:t>
            </a:r>
            <a:r>
              <a:rPr lang="en-US"/>
              <a:t>”)</a:t>
            </a:r>
          </a:p>
        </p:txBody>
      </p:sp>
    </p:spTree>
    <p:extLst>
      <p:ext uri="{BB962C8B-B14F-4D97-AF65-F5344CB8AC3E}">
        <p14:creationId xmlns:p14="http://schemas.microsoft.com/office/powerpoint/2010/main" val="123024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57BB-1EF4-277C-D051-12AA926C5D67}"/>
              </a:ext>
            </a:extLst>
          </p:cNvPr>
          <p:cNvSpPr>
            <a:spLocks noGrp="1"/>
          </p:cNvSpPr>
          <p:nvPr>
            <p:ph type="title"/>
          </p:nvPr>
        </p:nvSpPr>
        <p:spPr>
          <a:xfrm>
            <a:off x="1881051" y="365125"/>
            <a:ext cx="9472749" cy="1325563"/>
          </a:xfrm>
        </p:spPr>
        <p:txBody>
          <a:bodyPr/>
          <a:lstStyle/>
          <a:p>
            <a:r>
              <a:rPr lang="en-US" b="1"/>
              <a:t>Computer basics agenda</a:t>
            </a:r>
          </a:p>
        </p:txBody>
      </p:sp>
      <p:sp>
        <p:nvSpPr>
          <p:cNvPr id="3" name="Content Placeholder 2">
            <a:extLst>
              <a:ext uri="{FF2B5EF4-FFF2-40B4-BE49-F238E27FC236}">
                <a16:creationId xmlns:a16="http://schemas.microsoft.com/office/drawing/2014/main" id="{0AB726B5-673C-AE58-81CF-15655BB0BC3C}"/>
              </a:ext>
            </a:extLst>
          </p:cNvPr>
          <p:cNvSpPr>
            <a:spLocks noGrp="1"/>
          </p:cNvSpPr>
          <p:nvPr>
            <p:ph idx="1"/>
          </p:nvPr>
        </p:nvSpPr>
        <p:spPr/>
        <p:txBody>
          <a:bodyPr/>
          <a:lstStyle/>
          <a:p>
            <a:pPr>
              <a:lnSpc>
                <a:spcPct val="150000"/>
              </a:lnSpc>
            </a:pPr>
            <a:r>
              <a:rPr lang="en-US"/>
              <a:t>The primary parts of a computer and what they do</a:t>
            </a:r>
          </a:p>
          <a:p>
            <a:pPr>
              <a:lnSpc>
                <a:spcPct val="150000"/>
              </a:lnSpc>
            </a:pPr>
            <a:r>
              <a:rPr lang="en-US"/>
              <a:t>The organization and operation of computer networks</a:t>
            </a:r>
          </a:p>
          <a:p>
            <a:pPr>
              <a:lnSpc>
                <a:spcPct val="150000"/>
              </a:lnSpc>
            </a:pPr>
            <a:r>
              <a:rPr lang="en-US"/>
              <a:t>The major types of software that computers use</a:t>
            </a:r>
          </a:p>
          <a:p>
            <a:pPr>
              <a:lnSpc>
                <a:spcPct val="150000"/>
              </a:lnSpc>
            </a:pPr>
            <a:r>
              <a:rPr lang="en-US"/>
              <a:t>Basic and complex data types</a:t>
            </a:r>
          </a:p>
          <a:p>
            <a:pPr>
              <a:lnSpc>
                <a:spcPct val="150000"/>
              </a:lnSpc>
            </a:pPr>
            <a:r>
              <a:rPr lang="en-US"/>
              <a:t>Storage of data in files</a:t>
            </a:r>
          </a:p>
        </p:txBody>
      </p:sp>
      <p:pic>
        <p:nvPicPr>
          <p:cNvPr id="4" name="Picture 3" descr="Shape&#10;&#10;Description automatically generated with low confidence">
            <a:extLst>
              <a:ext uri="{FF2B5EF4-FFF2-40B4-BE49-F238E27FC236}">
                <a16:creationId xmlns:a16="http://schemas.microsoft.com/office/drawing/2014/main" id="{9E18CE8F-F467-A7F6-EB9D-92BD7FFF763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42054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38B1-91BE-7543-9EA6-600072677EB2}"/>
              </a:ext>
            </a:extLst>
          </p:cNvPr>
          <p:cNvSpPr>
            <a:spLocks noGrp="1"/>
          </p:cNvSpPr>
          <p:nvPr>
            <p:ph type="title"/>
          </p:nvPr>
        </p:nvSpPr>
        <p:spPr/>
        <p:txBody>
          <a:bodyPr/>
          <a:lstStyle/>
          <a:p>
            <a:r>
              <a:rPr lang="en-US" b="1"/>
              <a:t>How are complex data types constructed?</a:t>
            </a:r>
          </a:p>
        </p:txBody>
      </p:sp>
      <p:sp>
        <p:nvSpPr>
          <p:cNvPr id="3" name="Content Placeholder 2">
            <a:extLst>
              <a:ext uri="{FF2B5EF4-FFF2-40B4-BE49-F238E27FC236}">
                <a16:creationId xmlns:a16="http://schemas.microsoft.com/office/drawing/2014/main" id="{E4E317C9-2933-3B4D-8F6D-500AF74B7B02}"/>
              </a:ext>
            </a:extLst>
          </p:cNvPr>
          <p:cNvSpPr>
            <a:spLocks noGrp="1"/>
          </p:cNvSpPr>
          <p:nvPr>
            <p:ph idx="1"/>
          </p:nvPr>
        </p:nvSpPr>
        <p:spPr>
          <a:xfrm>
            <a:off x="1363980" y="1825625"/>
            <a:ext cx="9608820" cy="3058609"/>
          </a:xfrm>
        </p:spPr>
        <p:txBody>
          <a:bodyPr>
            <a:normAutofit/>
          </a:bodyPr>
          <a:lstStyle/>
          <a:p>
            <a:pPr>
              <a:lnSpc>
                <a:spcPct val="100000"/>
              </a:lnSpc>
            </a:pPr>
            <a:r>
              <a:rPr lang="en-US" sz="2400"/>
              <a:t>A defined combination of primitive data types with constraints</a:t>
            </a:r>
          </a:p>
          <a:p>
            <a:pPr>
              <a:lnSpc>
                <a:spcPct val="100000"/>
              </a:lnSpc>
            </a:pPr>
            <a:r>
              <a:rPr lang="en-US" sz="2400"/>
              <a:t>Constraints are rules that limit the values of the primitive data types</a:t>
            </a:r>
          </a:p>
          <a:p>
            <a:pPr>
              <a:lnSpc>
                <a:spcPct val="100000"/>
              </a:lnSpc>
            </a:pPr>
            <a:r>
              <a:rPr lang="en-US" sz="2400"/>
              <a:t>The components of a complex data type are its </a:t>
            </a:r>
            <a:r>
              <a:rPr lang="en-US" sz="2400" b="1"/>
              <a:t>data elements</a:t>
            </a:r>
            <a:endParaRPr lang="en-US" sz="2400"/>
          </a:p>
          <a:p>
            <a:pPr>
              <a:lnSpc>
                <a:spcPct val="100000"/>
              </a:lnSpc>
              <a:spcBef>
                <a:spcPts val="2800"/>
              </a:spcBef>
            </a:pPr>
            <a:r>
              <a:rPr lang="en-US" sz="2400"/>
              <a:t>Example: accession number, 22H-034AC01398</a:t>
            </a:r>
          </a:p>
          <a:p>
            <a:pPr lvl="1">
              <a:lnSpc>
                <a:spcPct val="100000"/>
              </a:lnSpc>
            </a:pPr>
            <a:r>
              <a:rPr lang="en-US" sz="2000"/>
              <a:t>Data elements are 3 constrained numbers and 2 constrained character strings</a:t>
            </a:r>
          </a:p>
        </p:txBody>
      </p:sp>
      <p:sp>
        <p:nvSpPr>
          <p:cNvPr id="4" name="TextBox 3">
            <a:extLst>
              <a:ext uri="{FF2B5EF4-FFF2-40B4-BE49-F238E27FC236}">
                <a16:creationId xmlns:a16="http://schemas.microsoft.com/office/drawing/2014/main" id="{6FD2CF7A-17EB-677C-E035-412490587FA2}"/>
              </a:ext>
            </a:extLst>
          </p:cNvPr>
          <p:cNvSpPr txBox="1"/>
          <p:nvPr/>
        </p:nvSpPr>
        <p:spPr>
          <a:xfrm>
            <a:off x="4105054" y="4509751"/>
            <a:ext cx="3103927" cy="584775"/>
          </a:xfrm>
          <a:prstGeom prst="rect">
            <a:avLst/>
          </a:prstGeom>
          <a:noFill/>
        </p:spPr>
        <p:txBody>
          <a:bodyPr wrap="none" rtlCol="0">
            <a:spAutoFit/>
          </a:bodyPr>
          <a:lstStyle/>
          <a:p>
            <a:r>
              <a:rPr lang="en-US" sz="3200"/>
              <a:t>22H-034AC01398</a:t>
            </a:r>
          </a:p>
        </p:txBody>
      </p:sp>
      <p:sp>
        <p:nvSpPr>
          <p:cNvPr id="5" name="TextBox 4">
            <a:extLst>
              <a:ext uri="{FF2B5EF4-FFF2-40B4-BE49-F238E27FC236}">
                <a16:creationId xmlns:a16="http://schemas.microsoft.com/office/drawing/2014/main" id="{97AAFF76-1FF8-2A42-C927-1B68AC7A9DC9}"/>
              </a:ext>
            </a:extLst>
          </p:cNvPr>
          <p:cNvSpPr txBox="1"/>
          <p:nvPr/>
        </p:nvSpPr>
        <p:spPr>
          <a:xfrm>
            <a:off x="8508566" y="4884233"/>
            <a:ext cx="2319454" cy="1323439"/>
          </a:xfrm>
          <a:prstGeom prst="rect">
            <a:avLst/>
          </a:prstGeom>
          <a:noFill/>
        </p:spPr>
        <p:txBody>
          <a:bodyPr wrap="square" rtlCol="0">
            <a:spAutoFit/>
          </a:bodyPr>
          <a:lstStyle/>
          <a:p>
            <a:r>
              <a:rPr lang="en-US" sz="2000"/>
              <a:t>Constraints:</a:t>
            </a:r>
          </a:p>
          <a:p>
            <a:pPr marL="285750" indent="-285750">
              <a:buFont typeface="Arial" panose="020B0604020202020204" pitchFamily="34" charset="0"/>
              <a:buChar char="•"/>
            </a:pPr>
            <a:r>
              <a:rPr lang="en-US" sz="2000"/>
              <a:t>Character length</a:t>
            </a:r>
          </a:p>
          <a:p>
            <a:pPr marL="285750" indent="-285750">
              <a:buFont typeface="Arial" panose="020B0604020202020204" pitchFamily="34" charset="0"/>
              <a:buChar char="•"/>
            </a:pPr>
            <a:r>
              <a:rPr lang="en-US" sz="2000"/>
              <a:t>Numerical value</a:t>
            </a:r>
          </a:p>
          <a:p>
            <a:pPr marL="285750" indent="-285750">
              <a:buFont typeface="Arial" panose="020B0604020202020204" pitchFamily="34" charset="0"/>
              <a:buChar char="•"/>
            </a:pPr>
            <a:r>
              <a:rPr lang="en-US" sz="2000"/>
              <a:t>Set</a:t>
            </a:r>
          </a:p>
        </p:txBody>
      </p:sp>
      <p:grpSp>
        <p:nvGrpSpPr>
          <p:cNvPr id="32" name="Group 31">
            <a:extLst>
              <a:ext uri="{FF2B5EF4-FFF2-40B4-BE49-F238E27FC236}">
                <a16:creationId xmlns:a16="http://schemas.microsoft.com/office/drawing/2014/main" id="{AC855386-73A9-BC62-79B3-718B7F7D060D}"/>
              </a:ext>
            </a:extLst>
          </p:cNvPr>
          <p:cNvGrpSpPr/>
          <p:nvPr/>
        </p:nvGrpSpPr>
        <p:grpSpPr>
          <a:xfrm>
            <a:off x="3267308" y="5015055"/>
            <a:ext cx="1038489" cy="1284503"/>
            <a:chOff x="3267308" y="5015055"/>
            <a:chExt cx="1038489" cy="1284503"/>
          </a:xfrm>
        </p:grpSpPr>
        <p:sp>
          <p:nvSpPr>
            <p:cNvPr id="6" name="TextBox 5">
              <a:extLst>
                <a:ext uri="{FF2B5EF4-FFF2-40B4-BE49-F238E27FC236}">
                  <a16:creationId xmlns:a16="http://schemas.microsoft.com/office/drawing/2014/main" id="{2D7DF2F8-D8EC-E30F-E141-77A6AE479C58}"/>
                </a:ext>
              </a:extLst>
            </p:cNvPr>
            <p:cNvSpPr txBox="1"/>
            <p:nvPr/>
          </p:nvSpPr>
          <p:spPr>
            <a:xfrm>
              <a:off x="3267308" y="5653227"/>
              <a:ext cx="1038489" cy="646331"/>
            </a:xfrm>
            <a:prstGeom prst="rect">
              <a:avLst/>
            </a:prstGeom>
            <a:noFill/>
          </p:spPr>
          <p:txBody>
            <a:bodyPr wrap="none" rtlCol="0">
              <a:spAutoFit/>
            </a:bodyPr>
            <a:lstStyle/>
            <a:p>
              <a:pPr algn="ctr"/>
              <a:r>
                <a:rPr lang="en-US"/>
                <a:t>Two digit</a:t>
              </a:r>
            </a:p>
            <a:p>
              <a:pPr algn="ctr"/>
              <a:r>
                <a:rPr lang="en-US"/>
                <a:t>year</a:t>
              </a:r>
            </a:p>
          </p:txBody>
        </p:sp>
        <p:cxnSp>
          <p:nvCxnSpPr>
            <p:cNvPr id="12" name="Straight Arrow Connector 11">
              <a:extLst>
                <a:ext uri="{FF2B5EF4-FFF2-40B4-BE49-F238E27FC236}">
                  <a16:creationId xmlns:a16="http://schemas.microsoft.com/office/drawing/2014/main" id="{085969D2-12B4-8651-EAFA-5E39E4E16A2C}"/>
                </a:ext>
              </a:extLst>
            </p:cNvPr>
            <p:cNvCxnSpPr>
              <a:cxnSpLocks/>
              <a:stCxn id="6" idx="0"/>
            </p:cNvCxnSpPr>
            <p:nvPr/>
          </p:nvCxnSpPr>
          <p:spPr>
            <a:xfrm flipV="1">
              <a:off x="3786553" y="5015055"/>
              <a:ext cx="481029" cy="638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4E042AA-0685-9154-F586-D4A4B5BFF2B4}"/>
              </a:ext>
            </a:extLst>
          </p:cNvPr>
          <p:cNvGrpSpPr/>
          <p:nvPr/>
        </p:nvGrpSpPr>
        <p:grpSpPr>
          <a:xfrm>
            <a:off x="4415882" y="5019171"/>
            <a:ext cx="639599" cy="1290657"/>
            <a:chOff x="4415882" y="5019171"/>
            <a:chExt cx="639599" cy="1290657"/>
          </a:xfrm>
        </p:grpSpPr>
        <p:sp>
          <p:nvSpPr>
            <p:cNvPr id="7" name="TextBox 6">
              <a:extLst>
                <a:ext uri="{FF2B5EF4-FFF2-40B4-BE49-F238E27FC236}">
                  <a16:creationId xmlns:a16="http://schemas.microsoft.com/office/drawing/2014/main" id="{505F74A5-D114-AAF5-0D51-F92BFC6B2B57}"/>
                </a:ext>
              </a:extLst>
            </p:cNvPr>
            <p:cNvSpPr txBox="1"/>
            <p:nvPr/>
          </p:nvSpPr>
          <p:spPr>
            <a:xfrm>
              <a:off x="4415882" y="5663497"/>
              <a:ext cx="639599" cy="646331"/>
            </a:xfrm>
            <a:prstGeom prst="rect">
              <a:avLst/>
            </a:prstGeom>
            <a:noFill/>
          </p:spPr>
          <p:txBody>
            <a:bodyPr wrap="none" rtlCol="0">
              <a:spAutoFit/>
            </a:bodyPr>
            <a:lstStyle/>
            <a:p>
              <a:pPr algn="ctr"/>
              <a:r>
                <a:rPr lang="en-US"/>
                <a:t>Lab</a:t>
              </a:r>
            </a:p>
            <a:p>
              <a:pPr algn="ctr"/>
              <a:r>
                <a:rPr lang="en-US"/>
                <a:t>code</a:t>
              </a:r>
            </a:p>
          </p:txBody>
        </p:sp>
        <p:cxnSp>
          <p:nvCxnSpPr>
            <p:cNvPr id="13" name="Straight Arrow Connector 12">
              <a:extLst>
                <a:ext uri="{FF2B5EF4-FFF2-40B4-BE49-F238E27FC236}">
                  <a16:creationId xmlns:a16="http://schemas.microsoft.com/office/drawing/2014/main" id="{B223B8F3-F885-D634-2110-3F2F9AAAC391}"/>
                </a:ext>
              </a:extLst>
            </p:cNvPr>
            <p:cNvCxnSpPr>
              <a:cxnSpLocks/>
              <a:stCxn id="7" idx="0"/>
            </p:cNvCxnSpPr>
            <p:nvPr/>
          </p:nvCxnSpPr>
          <p:spPr>
            <a:xfrm flipV="1">
              <a:off x="4735682" y="5019171"/>
              <a:ext cx="0" cy="644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85244D5-06E8-0586-6F6B-263378390F71}"/>
              </a:ext>
            </a:extLst>
          </p:cNvPr>
          <p:cNvGrpSpPr/>
          <p:nvPr/>
        </p:nvGrpSpPr>
        <p:grpSpPr>
          <a:xfrm>
            <a:off x="5165566" y="5015055"/>
            <a:ext cx="718466" cy="1305043"/>
            <a:chOff x="5165566" y="5015055"/>
            <a:chExt cx="718466" cy="1305043"/>
          </a:xfrm>
        </p:grpSpPr>
        <p:sp>
          <p:nvSpPr>
            <p:cNvPr id="8" name="TextBox 7">
              <a:extLst>
                <a:ext uri="{FF2B5EF4-FFF2-40B4-BE49-F238E27FC236}">
                  <a16:creationId xmlns:a16="http://schemas.microsoft.com/office/drawing/2014/main" id="{70F6D189-6EC9-642B-F0F6-C9A438C5146E}"/>
                </a:ext>
              </a:extLst>
            </p:cNvPr>
            <p:cNvSpPr txBox="1"/>
            <p:nvPr/>
          </p:nvSpPr>
          <p:spPr>
            <a:xfrm>
              <a:off x="5165566" y="5673767"/>
              <a:ext cx="718466" cy="646331"/>
            </a:xfrm>
            <a:prstGeom prst="rect">
              <a:avLst/>
            </a:prstGeom>
            <a:noFill/>
          </p:spPr>
          <p:txBody>
            <a:bodyPr wrap="none" rtlCol="0">
              <a:spAutoFit/>
            </a:bodyPr>
            <a:lstStyle/>
            <a:p>
              <a:pPr algn="ctr"/>
              <a:r>
                <a:rPr lang="en-US"/>
                <a:t>Julian</a:t>
              </a:r>
            </a:p>
            <a:p>
              <a:pPr algn="ctr"/>
              <a:r>
                <a:rPr lang="en-US"/>
                <a:t>day</a:t>
              </a:r>
            </a:p>
          </p:txBody>
        </p:sp>
        <p:cxnSp>
          <p:nvCxnSpPr>
            <p:cNvPr id="16" name="Straight Arrow Connector 15">
              <a:extLst>
                <a:ext uri="{FF2B5EF4-FFF2-40B4-BE49-F238E27FC236}">
                  <a16:creationId xmlns:a16="http://schemas.microsoft.com/office/drawing/2014/main" id="{39588E27-E619-23E7-007F-D6CD811D8FAB}"/>
                </a:ext>
              </a:extLst>
            </p:cNvPr>
            <p:cNvCxnSpPr>
              <a:cxnSpLocks/>
              <a:stCxn id="8" idx="0"/>
            </p:cNvCxnSpPr>
            <p:nvPr/>
          </p:nvCxnSpPr>
          <p:spPr>
            <a:xfrm flipH="1" flipV="1">
              <a:off x="5314325" y="5015055"/>
              <a:ext cx="210474" cy="658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B22E9BAB-AF27-E044-3D75-9F04A53D1D40}"/>
              </a:ext>
            </a:extLst>
          </p:cNvPr>
          <p:cNvGrpSpPr/>
          <p:nvPr/>
        </p:nvGrpSpPr>
        <p:grpSpPr>
          <a:xfrm>
            <a:off x="5843917" y="5062654"/>
            <a:ext cx="861133" cy="1267714"/>
            <a:chOff x="5843917" y="5062654"/>
            <a:chExt cx="861133" cy="1267714"/>
          </a:xfrm>
        </p:grpSpPr>
        <p:sp>
          <p:nvSpPr>
            <p:cNvPr id="9" name="TextBox 8">
              <a:extLst>
                <a:ext uri="{FF2B5EF4-FFF2-40B4-BE49-F238E27FC236}">
                  <a16:creationId xmlns:a16="http://schemas.microsoft.com/office/drawing/2014/main" id="{B6C3F587-5881-48D8-AF00-180853AA6E26}"/>
                </a:ext>
              </a:extLst>
            </p:cNvPr>
            <p:cNvSpPr txBox="1"/>
            <p:nvPr/>
          </p:nvSpPr>
          <p:spPr>
            <a:xfrm>
              <a:off x="5843917" y="5684037"/>
              <a:ext cx="861133" cy="646331"/>
            </a:xfrm>
            <a:prstGeom prst="rect">
              <a:avLst/>
            </a:prstGeom>
            <a:noFill/>
          </p:spPr>
          <p:txBody>
            <a:bodyPr wrap="none" rtlCol="0">
              <a:spAutoFit/>
            </a:bodyPr>
            <a:lstStyle/>
            <a:p>
              <a:pPr algn="ctr"/>
              <a:r>
                <a:rPr lang="en-US"/>
                <a:t>Lab</a:t>
              </a:r>
            </a:p>
            <a:p>
              <a:pPr algn="ctr"/>
              <a:r>
                <a:rPr lang="en-US"/>
                <a:t>section</a:t>
              </a:r>
            </a:p>
          </p:txBody>
        </p:sp>
        <p:cxnSp>
          <p:nvCxnSpPr>
            <p:cNvPr id="19" name="Straight Arrow Connector 18">
              <a:extLst>
                <a:ext uri="{FF2B5EF4-FFF2-40B4-BE49-F238E27FC236}">
                  <a16:creationId xmlns:a16="http://schemas.microsoft.com/office/drawing/2014/main" id="{9C5AD2A0-3B09-24CE-85F8-DCB741A95858}"/>
                </a:ext>
              </a:extLst>
            </p:cNvPr>
            <p:cNvCxnSpPr>
              <a:cxnSpLocks/>
              <a:stCxn id="9" idx="0"/>
            </p:cNvCxnSpPr>
            <p:nvPr/>
          </p:nvCxnSpPr>
          <p:spPr>
            <a:xfrm flipH="1" flipV="1">
              <a:off x="5910146" y="5062654"/>
              <a:ext cx="364338" cy="6213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1D8F2C91-B8C8-2FDC-0455-301E35659B14}"/>
              </a:ext>
            </a:extLst>
          </p:cNvPr>
          <p:cNvGrpSpPr/>
          <p:nvPr/>
        </p:nvGrpSpPr>
        <p:grpSpPr>
          <a:xfrm>
            <a:off x="6668851" y="5015055"/>
            <a:ext cx="1288392" cy="1315313"/>
            <a:chOff x="6668851" y="5015055"/>
            <a:chExt cx="1288392" cy="1315313"/>
          </a:xfrm>
        </p:grpSpPr>
        <p:sp>
          <p:nvSpPr>
            <p:cNvPr id="10" name="TextBox 9">
              <a:extLst>
                <a:ext uri="{FF2B5EF4-FFF2-40B4-BE49-F238E27FC236}">
                  <a16:creationId xmlns:a16="http://schemas.microsoft.com/office/drawing/2014/main" id="{24C5E15F-8374-5518-897E-F667EBC0286E}"/>
                </a:ext>
              </a:extLst>
            </p:cNvPr>
            <p:cNvSpPr txBox="1"/>
            <p:nvPr/>
          </p:nvSpPr>
          <p:spPr>
            <a:xfrm>
              <a:off x="6779227" y="5684037"/>
              <a:ext cx="1178016" cy="646331"/>
            </a:xfrm>
            <a:prstGeom prst="rect">
              <a:avLst/>
            </a:prstGeom>
            <a:noFill/>
          </p:spPr>
          <p:txBody>
            <a:bodyPr wrap="none" rtlCol="0">
              <a:spAutoFit/>
            </a:bodyPr>
            <a:lstStyle/>
            <a:p>
              <a:pPr algn="ctr"/>
              <a:r>
                <a:rPr lang="en-US"/>
                <a:t>Sequential</a:t>
              </a:r>
            </a:p>
            <a:p>
              <a:pPr algn="ctr"/>
              <a:r>
                <a:rPr lang="en-US"/>
                <a:t>counter</a:t>
              </a:r>
            </a:p>
          </p:txBody>
        </p:sp>
        <p:cxnSp>
          <p:nvCxnSpPr>
            <p:cNvPr id="22" name="Straight Arrow Connector 21">
              <a:extLst>
                <a:ext uri="{FF2B5EF4-FFF2-40B4-BE49-F238E27FC236}">
                  <a16:creationId xmlns:a16="http://schemas.microsoft.com/office/drawing/2014/main" id="{0A1F5608-5660-CE68-BCAD-7C88805D8844}"/>
                </a:ext>
              </a:extLst>
            </p:cNvPr>
            <p:cNvCxnSpPr>
              <a:cxnSpLocks/>
              <a:stCxn id="10" idx="0"/>
            </p:cNvCxnSpPr>
            <p:nvPr/>
          </p:nvCxnSpPr>
          <p:spPr>
            <a:xfrm flipH="1" flipV="1">
              <a:off x="6668851" y="5015055"/>
              <a:ext cx="699384" cy="6689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05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8836-75B8-B545-9C64-37661DEAD451}"/>
              </a:ext>
            </a:extLst>
          </p:cNvPr>
          <p:cNvSpPr>
            <a:spLocks noGrp="1"/>
          </p:cNvSpPr>
          <p:nvPr>
            <p:ph type="title"/>
          </p:nvPr>
        </p:nvSpPr>
        <p:spPr/>
        <p:txBody>
          <a:bodyPr/>
          <a:lstStyle/>
          <a:p>
            <a:r>
              <a:rPr lang="en-US" b="1"/>
              <a:t>What is a data model?</a:t>
            </a:r>
          </a:p>
        </p:txBody>
      </p:sp>
      <p:sp>
        <p:nvSpPr>
          <p:cNvPr id="3" name="Content Placeholder 2">
            <a:extLst>
              <a:ext uri="{FF2B5EF4-FFF2-40B4-BE49-F238E27FC236}">
                <a16:creationId xmlns:a16="http://schemas.microsoft.com/office/drawing/2014/main" id="{8396CC88-7CFE-6E4C-9765-BB4FCB3D821B}"/>
              </a:ext>
            </a:extLst>
          </p:cNvPr>
          <p:cNvSpPr>
            <a:spLocks noGrp="1"/>
          </p:cNvSpPr>
          <p:nvPr>
            <p:ph idx="1"/>
          </p:nvPr>
        </p:nvSpPr>
        <p:spPr>
          <a:xfrm>
            <a:off x="1363980" y="1825625"/>
            <a:ext cx="9464040" cy="1442099"/>
          </a:xfrm>
        </p:spPr>
        <p:txBody>
          <a:bodyPr/>
          <a:lstStyle/>
          <a:p>
            <a:r>
              <a:rPr lang="en-US"/>
              <a:t>A description of the structure of a complex data type</a:t>
            </a:r>
          </a:p>
          <a:p>
            <a:r>
              <a:rPr lang="en-US"/>
              <a:t>Class diagrams commonly used to depict data models</a:t>
            </a:r>
          </a:p>
          <a:p>
            <a:pPr lvl="1"/>
            <a:r>
              <a:rPr lang="en-US"/>
              <a:t>List of data element (attribute) names, data types, and cardinality</a:t>
            </a:r>
          </a:p>
        </p:txBody>
      </p:sp>
      <p:grpSp>
        <p:nvGrpSpPr>
          <p:cNvPr id="17" name="Group 16">
            <a:extLst>
              <a:ext uri="{FF2B5EF4-FFF2-40B4-BE49-F238E27FC236}">
                <a16:creationId xmlns:a16="http://schemas.microsoft.com/office/drawing/2014/main" id="{41EB8733-8D66-0987-0F12-2D6E5FED6F9F}"/>
              </a:ext>
            </a:extLst>
          </p:cNvPr>
          <p:cNvGrpSpPr/>
          <p:nvPr/>
        </p:nvGrpSpPr>
        <p:grpSpPr>
          <a:xfrm>
            <a:off x="6616099" y="3590278"/>
            <a:ext cx="2331536" cy="2751522"/>
            <a:chOff x="6418387" y="3590278"/>
            <a:chExt cx="2331536" cy="2751522"/>
          </a:xfrm>
        </p:grpSpPr>
        <p:sp>
          <p:nvSpPr>
            <p:cNvPr id="4" name="TextBox 3">
              <a:extLst>
                <a:ext uri="{FF2B5EF4-FFF2-40B4-BE49-F238E27FC236}">
                  <a16:creationId xmlns:a16="http://schemas.microsoft.com/office/drawing/2014/main" id="{666E4635-0633-2A41-ACF1-198A0E9FABFF}"/>
                </a:ext>
              </a:extLst>
            </p:cNvPr>
            <p:cNvSpPr txBox="1"/>
            <p:nvPr/>
          </p:nvSpPr>
          <p:spPr>
            <a:xfrm>
              <a:off x="6418387" y="3590278"/>
              <a:ext cx="2331536" cy="2751522"/>
            </a:xfrm>
            <a:prstGeom prst="rect">
              <a:avLst/>
            </a:prstGeom>
            <a:noFill/>
            <a:ln>
              <a:solidFill>
                <a:schemeClr val="tx1"/>
              </a:solidFill>
            </a:ln>
          </p:spPr>
          <p:txBody>
            <a:bodyPr wrap="none" rtlCol="0">
              <a:spAutoFit/>
            </a:bodyPr>
            <a:lstStyle/>
            <a:p>
              <a:pPr algn="ctr"/>
              <a:r>
                <a:rPr lang="en-US" sz="1920"/>
                <a:t>Bibliography Entry</a:t>
              </a:r>
            </a:p>
            <a:p>
              <a:r>
                <a:rPr lang="en-US" sz="1920"/>
                <a:t>Author : string [0..*]</a:t>
              </a:r>
            </a:p>
            <a:p>
              <a:r>
                <a:rPr lang="en-US" sz="1920"/>
                <a:t>Title : string [1..1]</a:t>
              </a:r>
            </a:p>
            <a:p>
              <a:r>
                <a:rPr lang="en-US" sz="1920"/>
                <a:t>Year : string [1..1]</a:t>
              </a:r>
            </a:p>
            <a:p>
              <a:r>
                <a:rPr lang="en-US" sz="1920"/>
                <a:t>Journal : string [1..1]</a:t>
              </a:r>
            </a:p>
            <a:p>
              <a:r>
                <a:rPr lang="en-US" sz="1920"/>
                <a:t>Volume : string [0..1]</a:t>
              </a:r>
            </a:p>
            <a:p>
              <a:r>
                <a:rPr lang="en-US" sz="1920"/>
                <a:t>Number : string [0..1]</a:t>
              </a:r>
            </a:p>
            <a:p>
              <a:r>
                <a:rPr lang="en-US" sz="1920"/>
                <a:t>Pages : string [1..1]</a:t>
              </a:r>
            </a:p>
            <a:p>
              <a:r>
                <a:rPr lang="en-US" sz="1920" err="1"/>
                <a:t>doi</a:t>
              </a:r>
              <a:r>
                <a:rPr lang="en-US" sz="1920"/>
                <a:t> : string [0..1]</a:t>
              </a:r>
            </a:p>
          </p:txBody>
        </p:sp>
        <p:sp>
          <p:nvSpPr>
            <p:cNvPr id="5" name="Rectangle 4">
              <a:extLst>
                <a:ext uri="{FF2B5EF4-FFF2-40B4-BE49-F238E27FC236}">
                  <a16:creationId xmlns:a16="http://schemas.microsoft.com/office/drawing/2014/main" id="{E4281560-2E5F-0044-809B-A8E3B4FDCD14}"/>
                </a:ext>
              </a:extLst>
            </p:cNvPr>
            <p:cNvSpPr/>
            <p:nvPr/>
          </p:nvSpPr>
          <p:spPr>
            <a:xfrm>
              <a:off x="6418387" y="3590279"/>
              <a:ext cx="2331536" cy="354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6" name="TextBox 5">
            <a:extLst>
              <a:ext uri="{FF2B5EF4-FFF2-40B4-BE49-F238E27FC236}">
                <a16:creationId xmlns:a16="http://schemas.microsoft.com/office/drawing/2014/main" id="{41181A4C-6699-724A-8901-C45372E18C7F}"/>
              </a:ext>
            </a:extLst>
          </p:cNvPr>
          <p:cNvSpPr txBox="1"/>
          <p:nvPr/>
        </p:nvSpPr>
        <p:spPr>
          <a:xfrm>
            <a:off x="9165583" y="3780593"/>
            <a:ext cx="1956626" cy="2419124"/>
          </a:xfrm>
          <a:prstGeom prst="rect">
            <a:avLst/>
          </a:prstGeom>
          <a:noFill/>
        </p:spPr>
        <p:txBody>
          <a:bodyPr wrap="none" rtlCol="0">
            <a:spAutoFit/>
          </a:bodyPr>
          <a:lstStyle/>
          <a:p>
            <a:r>
              <a:rPr lang="en-US" sz="2160" u="sng"/>
              <a:t>Cardinality</a:t>
            </a:r>
          </a:p>
          <a:p>
            <a:r>
              <a:rPr lang="en-US" sz="2160"/>
              <a:t>[Min # .. Max #]</a:t>
            </a:r>
          </a:p>
          <a:p>
            <a:endParaRPr lang="en-US" sz="2160"/>
          </a:p>
          <a:p>
            <a:r>
              <a:rPr lang="en-US" sz="2160"/>
              <a:t>* Any number</a:t>
            </a:r>
          </a:p>
          <a:p>
            <a:endParaRPr lang="en-US" sz="2160"/>
          </a:p>
          <a:p>
            <a:r>
              <a:rPr lang="en-US" sz="2160"/>
              <a:t>[0..1] optional</a:t>
            </a:r>
          </a:p>
          <a:p>
            <a:r>
              <a:rPr lang="en-US" sz="2160"/>
              <a:t>[1..1] required</a:t>
            </a:r>
          </a:p>
        </p:txBody>
      </p:sp>
      <p:grpSp>
        <p:nvGrpSpPr>
          <p:cNvPr id="16" name="Group 15">
            <a:extLst>
              <a:ext uri="{FF2B5EF4-FFF2-40B4-BE49-F238E27FC236}">
                <a16:creationId xmlns:a16="http://schemas.microsoft.com/office/drawing/2014/main" id="{BDE0DE3E-1AA7-4899-C1F7-4385420B31A1}"/>
              </a:ext>
            </a:extLst>
          </p:cNvPr>
          <p:cNvGrpSpPr/>
          <p:nvPr/>
        </p:nvGrpSpPr>
        <p:grpSpPr>
          <a:xfrm>
            <a:off x="3987672" y="3590276"/>
            <a:ext cx="2306041" cy="2316254"/>
            <a:chOff x="3789960" y="3590276"/>
            <a:chExt cx="2306041" cy="2316254"/>
          </a:xfrm>
        </p:grpSpPr>
        <p:sp>
          <p:nvSpPr>
            <p:cNvPr id="13" name="Rectangle 12">
              <a:extLst>
                <a:ext uri="{FF2B5EF4-FFF2-40B4-BE49-F238E27FC236}">
                  <a16:creationId xmlns:a16="http://schemas.microsoft.com/office/drawing/2014/main" id="{FFA6BD30-59B6-AB3E-FF52-06EE8A4F794F}"/>
                </a:ext>
              </a:extLst>
            </p:cNvPr>
            <p:cNvSpPr/>
            <p:nvPr/>
          </p:nvSpPr>
          <p:spPr>
            <a:xfrm>
              <a:off x="3789961" y="3590277"/>
              <a:ext cx="2306040" cy="2316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Address</a:t>
              </a:r>
            </a:p>
            <a:p>
              <a:r>
                <a:rPr lang="en-US">
                  <a:solidFill>
                    <a:schemeClr val="tx1"/>
                  </a:solidFill>
                </a:rPr>
                <a:t>Name: string</a:t>
              </a:r>
            </a:p>
            <a:p>
              <a:r>
                <a:rPr lang="en-US">
                  <a:solidFill>
                    <a:schemeClr val="tx1"/>
                  </a:solidFill>
                </a:rPr>
                <a:t>Street number: string</a:t>
              </a:r>
            </a:p>
            <a:p>
              <a:r>
                <a:rPr lang="en-US">
                  <a:solidFill>
                    <a:schemeClr val="tx1"/>
                  </a:solidFill>
                </a:rPr>
                <a:t>Street name: string</a:t>
              </a:r>
            </a:p>
            <a:p>
              <a:r>
                <a:rPr lang="en-US">
                  <a:solidFill>
                    <a:schemeClr val="tx1"/>
                  </a:solidFill>
                </a:rPr>
                <a:t>Apt </a:t>
              </a:r>
              <a:r>
                <a:rPr lang="en-US" err="1">
                  <a:solidFill>
                    <a:schemeClr val="tx1"/>
                  </a:solidFill>
                </a:rPr>
                <a:t>number:string</a:t>
              </a:r>
              <a:endParaRPr lang="en-US">
                <a:solidFill>
                  <a:schemeClr val="tx1"/>
                </a:solidFill>
              </a:endParaRPr>
            </a:p>
            <a:p>
              <a:r>
                <a:rPr lang="en-US">
                  <a:solidFill>
                    <a:schemeClr val="tx1"/>
                  </a:solidFill>
                </a:rPr>
                <a:t>City: string</a:t>
              </a:r>
            </a:p>
            <a:p>
              <a:r>
                <a:rPr lang="en-US">
                  <a:solidFill>
                    <a:schemeClr val="tx1"/>
                  </a:solidFill>
                </a:rPr>
                <a:t>State: string (</a:t>
              </a:r>
              <a:r>
                <a:rPr lang="en-US" err="1">
                  <a:solidFill>
                    <a:schemeClr val="tx1"/>
                  </a:solidFill>
                </a:rPr>
                <a:t>codeset</a:t>
              </a:r>
              <a:r>
                <a:rPr lang="en-US">
                  <a:solidFill>
                    <a:schemeClr val="tx1"/>
                  </a:solidFill>
                </a:rPr>
                <a:t>)</a:t>
              </a:r>
            </a:p>
            <a:p>
              <a:r>
                <a:rPr lang="en-US">
                  <a:solidFill>
                    <a:schemeClr val="tx1"/>
                  </a:solidFill>
                </a:rPr>
                <a:t>Zip code: str (num, 5)</a:t>
              </a:r>
            </a:p>
          </p:txBody>
        </p:sp>
        <p:sp>
          <p:nvSpPr>
            <p:cNvPr id="14" name="Rectangle 13">
              <a:extLst>
                <a:ext uri="{FF2B5EF4-FFF2-40B4-BE49-F238E27FC236}">
                  <a16:creationId xmlns:a16="http://schemas.microsoft.com/office/drawing/2014/main" id="{79D24C0E-CE00-1CBC-D676-D635AA20AC46}"/>
                </a:ext>
              </a:extLst>
            </p:cNvPr>
            <p:cNvSpPr/>
            <p:nvPr/>
          </p:nvSpPr>
          <p:spPr>
            <a:xfrm>
              <a:off x="3789960" y="3590276"/>
              <a:ext cx="2306040" cy="354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grpSp>
        <p:nvGrpSpPr>
          <p:cNvPr id="9" name="Group 8">
            <a:extLst>
              <a:ext uri="{FF2B5EF4-FFF2-40B4-BE49-F238E27FC236}">
                <a16:creationId xmlns:a16="http://schemas.microsoft.com/office/drawing/2014/main" id="{B5160AAA-B8E9-E222-7150-6901268324EA}"/>
              </a:ext>
            </a:extLst>
          </p:cNvPr>
          <p:cNvGrpSpPr/>
          <p:nvPr/>
        </p:nvGrpSpPr>
        <p:grpSpPr>
          <a:xfrm>
            <a:off x="1299575" y="3590277"/>
            <a:ext cx="2382742" cy="2406718"/>
            <a:chOff x="1299575" y="3590277"/>
            <a:chExt cx="2382742" cy="2406718"/>
          </a:xfrm>
        </p:grpSpPr>
        <p:grpSp>
          <p:nvGrpSpPr>
            <p:cNvPr id="15" name="Group 14">
              <a:extLst>
                <a:ext uri="{FF2B5EF4-FFF2-40B4-BE49-F238E27FC236}">
                  <a16:creationId xmlns:a16="http://schemas.microsoft.com/office/drawing/2014/main" id="{0D30226F-82C6-66BD-23B2-F16020DF2F48}"/>
                </a:ext>
              </a:extLst>
            </p:cNvPr>
            <p:cNvGrpSpPr/>
            <p:nvPr/>
          </p:nvGrpSpPr>
          <p:grpSpPr>
            <a:xfrm>
              <a:off x="1334532" y="3590277"/>
              <a:ext cx="2347785" cy="1784913"/>
              <a:chOff x="1161534" y="3590277"/>
              <a:chExt cx="2347785" cy="1784913"/>
            </a:xfrm>
          </p:grpSpPr>
          <p:sp>
            <p:nvSpPr>
              <p:cNvPr id="8" name="Rectangle 7">
                <a:extLst>
                  <a:ext uri="{FF2B5EF4-FFF2-40B4-BE49-F238E27FC236}">
                    <a16:creationId xmlns:a16="http://schemas.microsoft.com/office/drawing/2014/main" id="{CCDFF013-765A-9BD1-F894-F53A96DAF1AB}"/>
                  </a:ext>
                </a:extLst>
              </p:cNvPr>
              <p:cNvSpPr/>
              <p:nvPr/>
            </p:nvSpPr>
            <p:spPr>
              <a:xfrm>
                <a:off x="1161534" y="3590278"/>
                <a:ext cx="2347785" cy="1784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Accession number</a:t>
                </a:r>
              </a:p>
              <a:p>
                <a:r>
                  <a:rPr lang="en-US">
                    <a:solidFill>
                      <a:schemeClr val="tx1"/>
                    </a:solidFill>
                  </a:rPr>
                  <a:t>Year: string (num)</a:t>
                </a:r>
              </a:p>
              <a:p>
                <a:r>
                  <a:rPr lang="en-US">
                    <a:solidFill>
                      <a:schemeClr val="tx1"/>
                    </a:solidFill>
                  </a:rPr>
                  <a:t>Lab code: string</a:t>
                </a:r>
              </a:p>
              <a:p>
                <a:r>
                  <a:rPr lang="en-US">
                    <a:solidFill>
                      <a:schemeClr val="tx1"/>
                    </a:solidFill>
                  </a:rPr>
                  <a:t>Julian day: string (num)</a:t>
                </a:r>
              </a:p>
              <a:p>
                <a:r>
                  <a:rPr lang="en-US">
                    <a:solidFill>
                      <a:schemeClr val="tx1"/>
                    </a:solidFill>
                  </a:rPr>
                  <a:t>Section code: string</a:t>
                </a:r>
              </a:p>
              <a:p>
                <a:r>
                  <a:rPr lang="en-US">
                    <a:solidFill>
                      <a:schemeClr val="tx1"/>
                    </a:solidFill>
                  </a:rPr>
                  <a:t>Counter: string (num)</a:t>
                </a:r>
              </a:p>
            </p:txBody>
          </p:sp>
          <p:sp>
            <p:nvSpPr>
              <p:cNvPr id="12" name="Rectangle 11">
                <a:extLst>
                  <a:ext uri="{FF2B5EF4-FFF2-40B4-BE49-F238E27FC236}">
                    <a16:creationId xmlns:a16="http://schemas.microsoft.com/office/drawing/2014/main" id="{99A45D6F-DD22-938C-B8C8-348D560DC6D8}"/>
                  </a:ext>
                </a:extLst>
              </p:cNvPr>
              <p:cNvSpPr/>
              <p:nvPr/>
            </p:nvSpPr>
            <p:spPr>
              <a:xfrm>
                <a:off x="1161534" y="3590277"/>
                <a:ext cx="2347785" cy="354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sp>
          <p:nvSpPr>
            <p:cNvPr id="7" name="TextBox 6">
              <a:extLst>
                <a:ext uri="{FF2B5EF4-FFF2-40B4-BE49-F238E27FC236}">
                  <a16:creationId xmlns:a16="http://schemas.microsoft.com/office/drawing/2014/main" id="{93739A77-453B-D999-96CC-59C36B57D9F4}"/>
                </a:ext>
              </a:extLst>
            </p:cNvPr>
            <p:cNvSpPr txBox="1"/>
            <p:nvPr/>
          </p:nvSpPr>
          <p:spPr>
            <a:xfrm>
              <a:off x="1299575" y="5535330"/>
              <a:ext cx="2365712" cy="461665"/>
            </a:xfrm>
            <a:prstGeom prst="rect">
              <a:avLst/>
            </a:prstGeom>
            <a:noFill/>
          </p:spPr>
          <p:txBody>
            <a:bodyPr wrap="none" rtlCol="0">
              <a:spAutoFit/>
            </a:bodyPr>
            <a:lstStyle/>
            <a:p>
              <a:r>
                <a:rPr lang="en-US" sz="2400"/>
                <a:t>22H-034AC01398</a:t>
              </a:r>
            </a:p>
          </p:txBody>
        </p:sp>
      </p:grpSp>
    </p:spTree>
    <p:extLst>
      <p:ext uri="{BB962C8B-B14F-4D97-AF65-F5344CB8AC3E}">
        <p14:creationId xmlns:p14="http://schemas.microsoft.com/office/powerpoint/2010/main" val="30379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3AEC-E56D-F6A5-7202-0411C39B9050}"/>
              </a:ext>
            </a:extLst>
          </p:cNvPr>
          <p:cNvSpPr>
            <a:spLocks noGrp="1"/>
          </p:cNvSpPr>
          <p:nvPr>
            <p:ph type="title"/>
          </p:nvPr>
        </p:nvSpPr>
        <p:spPr/>
        <p:txBody>
          <a:bodyPr/>
          <a:lstStyle/>
          <a:p>
            <a:r>
              <a:rPr lang="en-US" b="1"/>
              <a:t>How are relationships represented?</a:t>
            </a:r>
          </a:p>
        </p:txBody>
      </p:sp>
      <p:sp>
        <p:nvSpPr>
          <p:cNvPr id="3" name="Content Placeholder 2">
            <a:extLst>
              <a:ext uri="{FF2B5EF4-FFF2-40B4-BE49-F238E27FC236}">
                <a16:creationId xmlns:a16="http://schemas.microsoft.com/office/drawing/2014/main" id="{C8C3901F-C673-383E-A030-1368A8096F3D}"/>
              </a:ext>
            </a:extLst>
          </p:cNvPr>
          <p:cNvSpPr>
            <a:spLocks noGrp="1"/>
          </p:cNvSpPr>
          <p:nvPr>
            <p:ph idx="1"/>
          </p:nvPr>
        </p:nvSpPr>
        <p:spPr>
          <a:xfrm>
            <a:off x="838200" y="1825625"/>
            <a:ext cx="10515600" cy="4667250"/>
          </a:xfrm>
        </p:spPr>
        <p:txBody>
          <a:bodyPr>
            <a:normAutofit/>
          </a:bodyPr>
          <a:lstStyle/>
          <a:p>
            <a:pPr>
              <a:lnSpc>
                <a:spcPct val="100000"/>
              </a:lnSpc>
              <a:spcBef>
                <a:spcPts val="2800"/>
              </a:spcBef>
            </a:pPr>
            <a:r>
              <a:rPr lang="en-US"/>
              <a:t>Example: Resource Description Framework (RDF) triple</a:t>
            </a:r>
          </a:p>
          <a:p>
            <a:pPr lvl="1">
              <a:lnSpc>
                <a:spcPct val="100000"/>
              </a:lnSpc>
            </a:pPr>
            <a:r>
              <a:rPr lang="en-US"/>
              <a:t>Three data elements</a:t>
            </a:r>
          </a:p>
          <a:p>
            <a:pPr lvl="2">
              <a:lnSpc>
                <a:spcPct val="100000"/>
              </a:lnSpc>
            </a:pPr>
            <a:r>
              <a:rPr lang="en-US" sz="1800"/>
              <a:t>Two concepts (subject and object)</a:t>
            </a:r>
          </a:p>
          <a:p>
            <a:pPr lvl="2">
              <a:lnSpc>
                <a:spcPct val="100000"/>
              </a:lnSpc>
            </a:pPr>
            <a:r>
              <a:rPr lang="en-US" sz="1800"/>
              <a:t>Connected by a relationship concept (predicate, “is-a,” “has-finding,” “adjacent-to,” etc.)</a:t>
            </a:r>
          </a:p>
          <a:p>
            <a:pPr lvl="1">
              <a:lnSpc>
                <a:spcPct val="100000"/>
              </a:lnSpc>
            </a:pPr>
            <a:endParaRPr lang="en-US"/>
          </a:p>
          <a:p>
            <a:pPr lvl="1">
              <a:lnSpc>
                <a:spcPct val="100000"/>
              </a:lnSpc>
            </a:pPr>
            <a:endParaRPr lang="en-US"/>
          </a:p>
          <a:p>
            <a:pPr lvl="1">
              <a:lnSpc>
                <a:spcPct val="100000"/>
              </a:lnSpc>
            </a:pPr>
            <a:endParaRPr lang="en-US"/>
          </a:p>
          <a:p>
            <a:pPr marL="457200" lvl="1" indent="0">
              <a:lnSpc>
                <a:spcPct val="100000"/>
              </a:lnSpc>
              <a:buNone/>
            </a:pPr>
            <a:endParaRPr lang="en-US"/>
          </a:p>
          <a:p>
            <a:pPr lvl="1">
              <a:lnSpc>
                <a:spcPct val="100000"/>
              </a:lnSpc>
              <a:spcBef>
                <a:spcPts val="2000"/>
              </a:spcBef>
            </a:pPr>
            <a:r>
              <a:rPr lang="en-US"/>
              <a:t>Simplest representation of association or interaction</a:t>
            </a:r>
            <a:endParaRPr lang="en-US" sz="3200"/>
          </a:p>
          <a:p>
            <a:pPr lvl="1">
              <a:lnSpc>
                <a:spcPct val="100000"/>
              </a:lnSpc>
            </a:pPr>
            <a:r>
              <a:rPr lang="en-US"/>
              <a:t>Databases of RDF triples allow “reasoning” within a domain</a:t>
            </a:r>
          </a:p>
        </p:txBody>
      </p:sp>
      <p:sp>
        <p:nvSpPr>
          <p:cNvPr id="4" name="TextBox 3">
            <a:extLst>
              <a:ext uri="{FF2B5EF4-FFF2-40B4-BE49-F238E27FC236}">
                <a16:creationId xmlns:a16="http://schemas.microsoft.com/office/drawing/2014/main" id="{095FA96C-F8A1-AC02-3580-B622B4B2C1C2}"/>
              </a:ext>
            </a:extLst>
          </p:cNvPr>
          <p:cNvSpPr txBox="1"/>
          <p:nvPr/>
        </p:nvSpPr>
        <p:spPr>
          <a:xfrm>
            <a:off x="6393976" y="3814086"/>
            <a:ext cx="4510255" cy="1323439"/>
          </a:xfrm>
          <a:prstGeom prst="rect">
            <a:avLst/>
          </a:prstGeom>
          <a:noFill/>
        </p:spPr>
        <p:txBody>
          <a:bodyPr wrap="square" rtlCol="0">
            <a:spAutoFit/>
          </a:bodyPr>
          <a:lstStyle/>
          <a:p>
            <a:r>
              <a:rPr lang="en-US" sz="2000"/>
              <a:t>Constraints:</a:t>
            </a:r>
          </a:p>
          <a:p>
            <a:pPr marL="285750" indent="-285750">
              <a:buFont typeface="Arial" panose="020B0604020202020204" pitchFamily="34" charset="0"/>
              <a:buChar char="•"/>
            </a:pPr>
            <a:r>
              <a:rPr lang="en-US" sz="2000"/>
              <a:t>Structure (3 elements)</a:t>
            </a:r>
          </a:p>
          <a:p>
            <a:pPr marL="285750" indent="-285750">
              <a:buFont typeface="Arial" panose="020B0604020202020204" pitchFamily="34" charset="0"/>
              <a:buChar char="•"/>
            </a:pPr>
            <a:r>
              <a:rPr lang="en-US" sz="2000"/>
              <a:t>Content (value lists)</a:t>
            </a:r>
          </a:p>
          <a:p>
            <a:pPr marL="285750" indent="-285750">
              <a:buFont typeface="Arial" panose="020B0604020202020204" pitchFamily="34" charset="0"/>
              <a:buChar char="•"/>
            </a:pPr>
            <a:r>
              <a:rPr lang="en-US" sz="2000"/>
              <a:t>May be simple or complex data types</a:t>
            </a:r>
          </a:p>
        </p:txBody>
      </p:sp>
      <p:pic>
        <p:nvPicPr>
          <p:cNvPr id="5" name="Picture 4">
            <a:extLst>
              <a:ext uri="{FF2B5EF4-FFF2-40B4-BE49-F238E27FC236}">
                <a16:creationId xmlns:a16="http://schemas.microsoft.com/office/drawing/2014/main" id="{8A8663EF-0C39-3D85-62A7-26B3D5A13EB0}"/>
              </a:ext>
            </a:extLst>
          </p:cNvPr>
          <p:cNvPicPr>
            <a:picLocks noChangeAspect="1"/>
          </p:cNvPicPr>
          <p:nvPr/>
        </p:nvPicPr>
        <p:blipFill>
          <a:blip r:embed="rId2"/>
          <a:stretch>
            <a:fillRect/>
          </a:stretch>
        </p:blipFill>
        <p:spPr>
          <a:xfrm>
            <a:off x="2080779" y="4024781"/>
            <a:ext cx="4510255" cy="902051"/>
          </a:xfrm>
          <a:prstGeom prst="rect">
            <a:avLst/>
          </a:prstGeom>
        </p:spPr>
      </p:pic>
    </p:spTree>
    <p:extLst>
      <p:ext uri="{BB962C8B-B14F-4D97-AF65-F5344CB8AC3E}">
        <p14:creationId xmlns:p14="http://schemas.microsoft.com/office/powerpoint/2010/main" val="30651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C48-D6EF-42B7-6087-6F1FEDAAAF1F}"/>
              </a:ext>
            </a:extLst>
          </p:cNvPr>
          <p:cNvSpPr>
            <a:spLocks noGrp="1"/>
          </p:cNvSpPr>
          <p:nvPr>
            <p:ph type="title"/>
          </p:nvPr>
        </p:nvSpPr>
        <p:spPr/>
        <p:txBody>
          <a:bodyPr/>
          <a:lstStyle/>
          <a:p>
            <a:r>
              <a:rPr lang="en-US" b="1"/>
              <a:t>How do computers store data?</a:t>
            </a:r>
          </a:p>
        </p:txBody>
      </p:sp>
      <p:sp>
        <p:nvSpPr>
          <p:cNvPr id="3" name="Content Placeholder 2">
            <a:extLst>
              <a:ext uri="{FF2B5EF4-FFF2-40B4-BE49-F238E27FC236}">
                <a16:creationId xmlns:a16="http://schemas.microsoft.com/office/drawing/2014/main" id="{64476130-61D8-34DC-F595-7E9D9DBB5466}"/>
              </a:ext>
            </a:extLst>
          </p:cNvPr>
          <p:cNvSpPr>
            <a:spLocks noGrp="1"/>
          </p:cNvSpPr>
          <p:nvPr>
            <p:ph idx="1"/>
          </p:nvPr>
        </p:nvSpPr>
        <p:spPr>
          <a:xfrm>
            <a:off x="1363979" y="1825625"/>
            <a:ext cx="9834001" cy="4455905"/>
          </a:xfrm>
        </p:spPr>
        <p:txBody>
          <a:bodyPr>
            <a:normAutofit fontScale="92500"/>
          </a:bodyPr>
          <a:lstStyle/>
          <a:p>
            <a:pPr>
              <a:lnSpc>
                <a:spcPct val="100000"/>
              </a:lnSpc>
            </a:pPr>
            <a:r>
              <a:rPr lang="en-US"/>
              <a:t>Data in working memory is volatile</a:t>
            </a:r>
          </a:p>
          <a:p>
            <a:pPr lvl="1">
              <a:lnSpc>
                <a:spcPct val="100000"/>
              </a:lnSpc>
            </a:pPr>
            <a:r>
              <a:rPr lang="en-US"/>
              <a:t>Lost if powered down</a:t>
            </a:r>
          </a:p>
          <a:p>
            <a:pPr>
              <a:lnSpc>
                <a:spcPct val="100000"/>
              </a:lnSpc>
            </a:pPr>
            <a:r>
              <a:rPr lang="en-US"/>
              <a:t>Non-volatile media (disks, tape, solid state storage, optical)</a:t>
            </a:r>
          </a:p>
          <a:p>
            <a:pPr lvl="1">
              <a:lnSpc>
                <a:spcPct val="100000"/>
              </a:lnSpc>
            </a:pPr>
            <a:r>
              <a:rPr lang="en-US"/>
              <a:t>Maintains state without power</a:t>
            </a:r>
          </a:p>
          <a:p>
            <a:pPr>
              <a:lnSpc>
                <a:spcPct val="100000"/>
              </a:lnSpc>
            </a:pPr>
            <a:r>
              <a:rPr lang="en-US"/>
              <a:t>Data can be preserved by copying it to non-volatile media in files</a:t>
            </a:r>
          </a:p>
          <a:p>
            <a:pPr lvl="1">
              <a:lnSpc>
                <a:spcPct val="100000"/>
              </a:lnSpc>
            </a:pPr>
            <a:r>
              <a:rPr lang="en-US"/>
              <a:t>Files are a block of binary data with a known size and position in the media</a:t>
            </a:r>
          </a:p>
          <a:p>
            <a:pPr lvl="1">
              <a:lnSpc>
                <a:spcPct val="100000"/>
              </a:lnSpc>
            </a:pPr>
            <a:r>
              <a:rPr lang="en-US"/>
              <a:t>Files have names, creation dates, modification dates, and access permissions</a:t>
            </a:r>
          </a:p>
          <a:p>
            <a:pPr lvl="1">
              <a:lnSpc>
                <a:spcPct val="100000"/>
              </a:lnSpc>
            </a:pPr>
            <a:r>
              <a:rPr lang="en-US"/>
              <a:t>Filename extensions may indicate the type of file or creating program</a:t>
            </a:r>
          </a:p>
          <a:p>
            <a:pPr lvl="1">
              <a:lnSpc>
                <a:spcPct val="100000"/>
              </a:lnSpc>
            </a:pPr>
            <a:r>
              <a:rPr lang="en-US"/>
              <a:t>Internal structure allows data to be accurately recognized</a:t>
            </a:r>
          </a:p>
          <a:p>
            <a:pPr lvl="2">
              <a:lnSpc>
                <a:spcPct val="100000"/>
              </a:lnSpc>
            </a:pPr>
            <a:r>
              <a:rPr lang="en-US"/>
              <a:t>File structure may be proprietary or an open standard</a:t>
            </a:r>
          </a:p>
        </p:txBody>
      </p:sp>
    </p:spTree>
    <p:extLst>
      <p:ext uri="{BB962C8B-B14F-4D97-AF65-F5344CB8AC3E}">
        <p14:creationId xmlns:p14="http://schemas.microsoft.com/office/powerpoint/2010/main" val="415273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6DF1-2214-C449-A82E-BB0A665F7ADE}"/>
              </a:ext>
            </a:extLst>
          </p:cNvPr>
          <p:cNvSpPr>
            <a:spLocks noGrp="1"/>
          </p:cNvSpPr>
          <p:nvPr>
            <p:ph type="title"/>
          </p:nvPr>
        </p:nvSpPr>
        <p:spPr/>
        <p:txBody>
          <a:bodyPr/>
          <a:lstStyle/>
          <a:p>
            <a:r>
              <a:rPr lang="en-US" b="1"/>
              <a:t>Storing data in files</a:t>
            </a:r>
          </a:p>
        </p:txBody>
      </p:sp>
      <p:sp>
        <p:nvSpPr>
          <p:cNvPr id="3" name="Content Placeholder 2">
            <a:extLst>
              <a:ext uri="{FF2B5EF4-FFF2-40B4-BE49-F238E27FC236}">
                <a16:creationId xmlns:a16="http://schemas.microsoft.com/office/drawing/2014/main" id="{F7232661-C426-2546-91AD-FC0FA1CC5592}"/>
              </a:ext>
            </a:extLst>
          </p:cNvPr>
          <p:cNvSpPr>
            <a:spLocks noGrp="1"/>
          </p:cNvSpPr>
          <p:nvPr>
            <p:ph idx="1"/>
          </p:nvPr>
        </p:nvSpPr>
        <p:spPr>
          <a:xfrm>
            <a:off x="794636" y="1985962"/>
            <a:ext cx="10929198" cy="4742641"/>
          </a:xfrm>
        </p:spPr>
        <p:txBody>
          <a:bodyPr>
            <a:normAutofit fontScale="85000" lnSpcReduction="20000"/>
          </a:bodyPr>
          <a:lstStyle/>
          <a:p>
            <a:pPr>
              <a:lnSpc>
                <a:spcPct val="110000"/>
              </a:lnSpc>
            </a:pPr>
            <a:r>
              <a:rPr lang="en-US" sz="2400"/>
              <a:t>Binary files (open or proprietary)</a:t>
            </a:r>
          </a:p>
          <a:p>
            <a:pPr lvl="1">
              <a:lnSpc>
                <a:spcPct val="110000"/>
              </a:lnSpc>
            </a:pPr>
            <a:r>
              <a:rPr lang="en-US" sz="2000"/>
              <a:t>Binary encoding, meaning is software-specific and defined by the software authors</a:t>
            </a:r>
          </a:p>
          <a:p>
            <a:pPr lvl="1">
              <a:lnSpc>
                <a:spcPct val="110000"/>
              </a:lnSpc>
            </a:pPr>
            <a:r>
              <a:rPr lang="en-US" sz="2000"/>
              <a:t>Native Word, </a:t>
            </a:r>
            <a:r>
              <a:rPr lang="en-US" sz="2000" err="1"/>
              <a:t>Powerpoint</a:t>
            </a:r>
            <a:r>
              <a:rPr lang="en-US" sz="2000"/>
              <a:t>, and Excel files</a:t>
            </a:r>
          </a:p>
          <a:p>
            <a:pPr>
              <a:lnSpc>
                <a:spcPct val="110000"/>
              </a:lnSpc>
            </a:pPr>
            <a:r>
              <a:rPr lang="en-US" sz="2400"/>
              <a:t>Text files (open)</a:t>
            </a:r>
          </a:p>
          <a:p>
            <a:pPr lvl="1">
              <a:lnSpc>
                <a:spcPct val="110000"/>
              </a:lnSpc>
            </a:pPr>
            <a:r>
              <a:rPr lang="en-US" sz="2000"/>
              <a:t>Store data as characters, including numbers</a:t>
            </a:r>
          </a:p>
          <a:p>
            <a:pPr lvl="1">
              <a:lnSpc>
                <a:spcPct val="110000"/>
              </a:lnSpc>
            </a:pPr>
            <a:r>
              <a:rPr lang="en-US" sz="2000"/>
              <a:t>Plain text (“flat file” or unstructured text,  </a:t>
            </a:r>
            <a:br>
              <a:rPr lang="en-US" sz="2000"/>
            </a:br>
            <a:r>
              <a:rPr lang="en-US" sz="2000"/>
              <a:t>a character string in Unicode or ASCII)</a:t>
            </a:r>
          </a:p>
          <a:p>
            <a:pPr lvl="1">
              <a:lnSpc>
                <a:spcPct val="110000"/>
              </a:lnSpc>
            </a:pPr>
            <a:r>
              <a:rPr lang="en-US" sz="2000"/>
              <a:t>Rich text format (RTF), character sequences </a:t>
            </a:r>
            <a:br>
              <a:rPr lang="en-US" sz="2000"/>
            </a:br>
            <a:r>
              <a:rPr lang="en-US" sz="2000"/>
              <a:t>indicate formatting</a:t>
            </a:r>
          </a:p>
          <a:p>
            <a:pPr lvl="1">
              <a:lnSpc>
                <a:spcPct val="110000"/>
              </a:lnSpc>
            </a:pPr>
            <a:r>
              <a:rPr lang="en-US" sz="2000"/>
              <a:t>Delimited files</a:t>
            </a:r>
          </a:p>
          <a:p>
            <a:pPr lvl="2">
              <a:lnSpc>
                <a:spcPct val="110000"/>
              </a:lnSpc>
            </a:pPr>
            <a:r>
              <a:rPr lang="en-US" sz="1800"/>
              <a:t>Comma separated values (CSV), quoted CSV, </a:t>
            </a:r>
            <a:br>
              <a:rPr lang="en-US" sz="1800"/>
            </a:br>
            <a:r>
              <a:rPr lang="en-US" sz="1800"/>
              <a:t>tab-delimited, space-delimited</a:t>
            </a:r>
          </a:p>
          <a:p>
            <a:pPr lvl="1">
              <a:lnSpc>
                <a:spcPct val="110000"/>
              </a:lnSpc>
            </a:pPr>
            <a:r>
              <a:rPr lang="en-US" sz="2000"/>
              <a:t>Structured text (eg, json or xml)</a:t>
            </a:r>
          </a:p>
          <a:p>
            <a:pPr>
              <a:lnSpc>
                <a:spcPct val="110000"/>
              </a:lnSpc>
            </a:pPr>
            <a:r>
              <a:rPr lang="en-US" sz="2400"/>
              <a:t>Databases</a:t>
            </a:r>
          </a:p>
          <a:p>
            <a:pPr lvl="1">
              <a:lnSpc>
                <a:spcPct val="110000"/>
              </a:lnSpc>
            </a:pPr>
            <a:r>
              <a:rPr lang="en-US" sz="2000"/>
              <a:t>Files specially structured for rapid and reliable data storage, update, search, and retrieval</a:t>
            </a:r>
          </a:p>
        </p:txBody>
      </p:sp>
      <p:pic>
        <p:nvPicPr>
          <p:cNvPr id="11" name="Picture 10" descr="A picture containing text&#10;&#10;Description automatically generated">
            <a:extLst>
              <a:ext uri="{FF2B5EF4-FFF2-40B4-BE49-F238E27FC236}">
                <a16:creationId xmlns:a16="http://schemas.microsoft.com/office/drawing/2014/main" id="{7A6D2F14-F06F-3AF3-8598-FC67465A8B9C}"/>
              </a:ext>
            </a:extLst>
          </p:cNvPr>
          <p:cNvPicPr>
            <a:picLocks noChangeAspect="1"/>
          </p:cNvPicPr>
          <p:nvPr/>
        </p:nvPicPr>
        <p:blipFill>
          <a:blip r:embed="rId3"/>
          <a:stretch>
            <a:fillRect/>
          </a:stretch>
        </p:blipFill>
        <p:spPr>
          <a:xfrm>
            <a:off x="7194916" y="3185665"/>
            <a:ext cx="3718042" cy="1325563"/>
          </a:xfrm>
          <a:prstGeom prst="rect">
            <a:avLst/>
          </a:prstGeom>
          <a:effectLst>
            <a:outerShdw blurRad="50800" dist="38100" dir="5400000" algn="t" rotWithShape="0">
              <a:prstClr val="black">
                <a:alpha val="40000"/>
              </a:prstClr>
            </a:outerShdw>
          </a:effectLst>
        </p:spPr>
      </p:pic>
      <p:pic>
        <p:nvPicPr>
          <p:cNvPr id="13" name="Picture 12" descr="Graphical user interface, text, application, email&#10;&#10;Description automatically generated">
            <a:extLst>
              <a:ext uri="{FF2B5EF4-FFF2-40B4-BE49-F238E27FC236}">
                <a16:creationId xmlns:a16="http://schemas.microsoft.com/office/drawing/2014/main" id="{8B0D2089-0191-B452-AD5C-6F57D08EC786}"/>
              </a:ext>
            </a:extLst>
          </p:cNvPr>
          <p:cNvPicPr>
            <a:picLocks noChangeAspect="1"/>
          </p:cNvPicPr>
          <p:nvPr/>
        </p:nvPicPr>
        <p:blipFill>
          <a:blip r:embed="rId4"/>
          <a:stretch>
            <a:fillRect/>
          </a:stretch>
        </p:blipFill>
        <p:spPr>
          <a:xfrm>
            <a:off x="7194916" y="4673543"/>
            <a:ext cx="3718042" cy="1330753"/>
          </a:xfrm>
          <a:prstGeom prst="rect">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3AD52B48-8664-EBB5-2B53-3BB7C33E27DE}"/>
              </a:ext>
            </a:extLst>
          </p:cNvPr>
          <p:cNvSpPr txBox="1"/>
          <p:nvPr/>
        </p:nvSpPr>
        <p:spPr>
          <a:xfrm>
            <a:off x="7090707" y="2719749"/>
            <a:ext cx="1963230" cy="369332"/>
          </a:xfrm>
          <a:prstGeom prst="rect">
            <a:avLst/>
          </a:prstGeom>
          <a:noFill/>
        </p:spPr>
        <p:txBody>
          <a:bodyPr wrap="none" rtlCol="0">
            <a:spAutoFit/>
          </a:bodyPr>
          <a:lstStyle/>
          <a:p>
            <a:r>
              <a:rPr lang="en-US"/>
              <a:t>ASCII-encoded text</a:t>
            </a:r>
          </a:p>
        </p:txBody>
      </p:sp>
    </p:spTree>
    <p:extLst>
      <p:ext uri="{BB962C8B-B14F-4D97-AF65-F5344CB8AC3E}">
        <p14:creationId xmlns:p14="http://schemas.microsoft.com/office/powerpoint/2010/main" val="341525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F55B-3BCC-A941-9349-0A6EA3D959C9}"/>
              </a:ext>
            </a:extLst>
          </p:cNvPr>
          <p:cNvSpPr>
            <a:spLocks noGrp="1"/>
          </p:cNvSpPr>
          <p:nvPr>
            <p:ph type="title"/>
          </p:nvPr>
        </p:nvSpPr>
        <p:spPr/>
        <p:txBody>
          <a:bodyPr/>
          <a:lstStyle/>
          <a:p>
            <a:r>
              <a:rPr lang="en-US" b="1"/>
              <a:t>Delimited files</a:t>
            </a:r>
          </a:p>
        </p:txBody>
      </p:sp>
      <p:sp>
        <p:nvSpPr>
          <p:cNvPr id="14" name="Content Placeholder 13">
            <a:extLst>
              <a:ext uri="{FF2B5EF4-FFF2-40B4-BE49-F238E27FC236}">
                <a16:creationId xmlns:a16="http://schemas.microsoft.com/office/drawing/2014/main" id="{E27C2D22-9E8E-994D-A134-EBFA78CACC74}"/>
              </a:ext>
            </a:extLst>
          </p:cNvPr>
          <p:cNvSpPr>
            <a:spLocks noGrp="1"/>
          </p:cNvSpPr>
          <p:nvPr>
            <p:ph idx="1"/>
          </p:nvPr>
        </p:nvSpPr>
        <p:spPr>
          <a:xfrm>
            <a:off x="838199" y="2623929"/>
            <a:ext cx="3044687" cy="3553033"/>
          </a:xfrm>
        </p:spPr>
        <p:txBody>
          <a:bodyPr/>
          <a:lstStyle/>
          <a:p>
            <a:r>
              <a:rPr lang="en-US"/>
              <a:t>Comma separated values (CSV)</a:t>
            </a:r>
          </a:p>
          <a:p>
            <a:endParaRPr lang="en-US"/>
          </a:p>
          <a:p>
            <a:endParaRPr lang="en-US"/>
          </a:p>
          <a:p>
            <a:endParaRPr lang="en-US"/>
          </a:p>
          <a:p>
            <a:r>
              <a:rPr lang="en-US"/>
              <a:t>Quoted CSV</a:t>
            </a:r>
          </a:p>
        </p:txBody>
      </p:sp>
      <p:pic>
        <p:nvPicPr>
          <p:cNvPr id="7" name="Picture 6">
            <a:extLst>
              <a:ext uri="{FF2B5EF4-FFF2-40B4-BE49-F238E27FC236}">
                <a16:creationId xmlns:a16="http://schemas.microsoft.com/office/drawing/2014/main" id="{DA8D1439-755D-4F46-8FE7-906A5B42E7BC}"/>
              </a:ext>
            </a:extLst>
          </p:cNvPr>
          <p:cNvPicPr>
            <a:picLocks noChangeAspect="1"/>
          </p:cNvPicPr>
          <p:nvPr/>
        </p:nvPicPr>
        <p:blipFill>
          <a:blip r:embed="rId2"/>
          <a:stretch>
            <a:fillRect/>
          </a:stretch>
        </p:blipFill>
        <p:spPr>
          <a:xfrm>
            <a:off x="4317721" y="2447784"/>
            <a:ext cx="6192009" cy="1325562"/>
          </a:xfrm>
          <a:prstGeom prst="rect">
            <a:avLst/>
          </a:prstGeom>
          <a:ln>
            <a:solidFill>
              <a:srgbClr val="C6CFD2"/>
            </a:solidFill>
          </a:ln>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71541218-708C-7942-8DFA-E59C0F9FCA1E}"/>
              </a:ext>
            </a:extLst>
          </p:cNvPr>
          <p:cNvPicPr>
            <a:picLocks noChangeAspect="1"/>
          </p:cNvPicPr>
          <p:nvPr/>
        </p:nvPicPr>
        <p:blipFill>
          <a:blip r:embed="rId3"/>
          <a:stretch>
            <a:fillRect/>
          </a:stretch>
        </p:blipFill>
        <p:spPr>
          <a:xfrm>
            <a:off x="4963491" y="555676"/>
            <a:ext cx="6362700" cy="952500"/>
          </a:xfrm>
          <a:prstGeom prst="rect">
            <a:avLst/>
          </a:prstGeom>
          <a:ln>
            <a:solidFill>
              <a:srgbClr val="C6CFD2"/>
            </a:solidFill>
          </a:ln>
          <a:effectLst>
            <a:outerShdw blurRad="50800" dist="38100" dir="5400000" algn="t" rotWithShape="0">
              <a:prstClr val="black">
                <a:alpha val="40000"/>
              </a:prstClr>
            </a:outerShdw>
          </a:effectLst>
        </p:spPr>
      </p:pic>
      <p:pic>
        <p:nvPicPr>
          <p:cNvPr id="4" name="Picture 3" descr="Text&#10;&#10;Description automatically generated">
            <a:extLst>
              <a:ext uri="{FF2B5EF4-FFF2-40B4-BE49-F238E27FC236}">
                <a16:creationId xmlns:a16="http://schemas.microsoft.com/office/drawing/2014/main" id="{415FC675-800E-BBF7-1195-DDE33B6DF7DE}"/>
              </a:ext>
            </a:extLst>
          </p:cNvPr>
          <p:cNvPicPr>
            <a:picLocks noChangeAspect="1"/>
          </p:cNvPicPr>
          <p:nvPr/>
        </p:nvPicPr>
        <p:blipFill>
          <a:blip r:embed="rId4"/>
          <a:stretch>
            <a:fillRect/>
          </a:stretch>
        </p:blipFill>
        <p:spPr>
          <a:xfrm>
            <a:off x="3191244" y="4530442"/>
            <a:ext cx="8419938" cy="1425858"/>
          </a:xfrm>
          <a:prstGeom prst="rect">
            <a:avLst/>
          </a:prstGeom>
          <a:ln>
            <a:solidFill>
              <a:schemeClr val="bg2">
                <a:lumMod val="90000"/>
              </a:schemeClr>
            </a:solid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58D7BDD3-39FE-1531-115D-7BD578F19E9F}"/>
              </a:ext>
            </a:extLst>
          </p:cNvPr>
          <p:cNvSpPr txBox="1"/>
          <p:nvPr/>
        </p:nvSpPr>
        <p:spPr>
          <a:xfrm>
            <a:off x="7295537" y="1597278"/>
            <a:ext cx="1698607" cy="369332"/>
          </a:xfrm>
          <a:prstGeom prst="rect">
            <a:avLst/>
          </a:prstGeom>
          <a:noFill/>
        </p:spPr>
        <p:txBody>
          <a:bodyPr wrap="none" rtlCol="0">
            <a:spAutoFit/>
          </a:bodyPr>
          <a:lstStyle/>
          <a:p>
            <a:pPr algn="ctr"/>
            <a:r>
              <a:rPr lang="en-US"/>
              <a:t>Space-delimited</a:t>
            </a:r>
          </a:p>
        </p:txBody>
      </p:sp>
    </p:spTree>
    <p:extLst>
      <p:ext uri="{BB962C8B-B14F-4D97-AF65-F5344CB8AC3E}">
        <p14:creationId xmlns:p14="http://schemas.microsoft.com/office/powerpoint/2010/main" val="315750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86EA-645F-624B-901C-7BBF816C4FA5}"/>
              </a:ext>
            </a:extLst>
          </p:cNvPr>
          <p:cNvSpPr>
            <a:spLocks noGrp="1"/>
          </p:cNvSpPr>
          <p:nvPr>
            <p:ph type="title"/>
          </p:nvPr>
        </p:nvSpPr>
        <p:spPr/>
        <p:txBody>
          <a:bodyPr/>
          <a:lstStyle/>
          <a:p>
            <a:r>
              <a:rPr lang="en-US" b="1"/>
              <a:t>Structured text</a:t>
            </a:r>
          </a:p>
        </p:txBody>
      </p:sp>
      <p:pic>
        <p:nvPicPr>
          <p:cNvPr id="4" name="Picture 3">
            <a:extLst>
              <a:ext uri="{FF2B5EF4-FFF2-40B4-BE49-F238E27FC236}">
                <a16:creationId xmlns:a16="http://schemas.microsoft.com/office/drawing/2014/main" id="{5DD7033C-3D81-004E-A5C0-4ADDE4F28D7C}"/>
              </a:ext>
            </a:extLst>
          </p:cNvPr>
          <p:cNvPicPr>
            <a:picLocks noChangeAspect="1"/>
          </p:cNvPicPr>
          <p:nvPr/>
        </p:nvPicPr>
        <p:blipFill>
          <a:blip r:embed="rId3"/>
          <a:stretch>
            <a:fillRect/>
          </a:stretch>
        </p:blipFill>
        <p:spPr>
          <a:xfrm>
            <a:off x="4963491" y="555676"/>
            <a:ext cx="6362700" cy="952500"/>
          </a:xfrm>
          <a:prstGeom prst="rect">
            <a:avLst/>
          </a:prstGeom>
          <a:ln>
            <a:solidFill>
              <a:srgbClr val="C6CFD2"/>
            </a:solidFill>
          </a:ln>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17816E88-9F27-DD45-9E9D-5C5B00CA8504}"/>
              </a:ext>
            </a:extLst>
          </p:cNvPr>
          <p:cNvSpPr txBox="1"/>
          <p:nvPr/>
        </p:nvSpPr>
        <p:spPr>
          <a:xfrm>
            <a:off x="6025095" y="2265553"/>
            <a:ext cx="5611918" cy="461665"/>
          </a:xfrm>
          <a:prstGeom prst="rect">
            <a:avLst/>
          </a:prstGeom>
          <a:noFill/>
        </p:spPr>
        <p:txBody>
          <a:bodyPr wrap="square" rtlCol="0">
            <a:spAutoFit/>
          </a:bodyPr>
          <a:lstStyle/>
          <a:p>
            <a:pPr algn="ctr"/>
            <a:r>
              <a:rPr lang="en-US" sz="2400"/>
              <a:t>Extensible Markup Language (XML)</a:t>
            </a:r>
          </a:p>
        </p:txBody>
      </p:sp>
      <p:sp>
        <p:nvSpPr>
          <p:cNvPr id="8" name="TextBox 7">
            <a:extLst>
              <a:ext uri="{FF2B5EF4-FFF2-40B4-BE49-F238E27FC236}">
                <a16:creationId xmlns:a16="http://schemas.microsoft.com/office/drawing/2014/main" id="{BA0D71E6-EA90-E94B-9F56-1CC772CF38B7}"/>
              </a:ext>
            </a:extLst>
          </p:cNvPr>
          <p:cNvSpPr txBox="1"/>
          <p:nvPr/>
        </p:nvSpPr>
        <p:spPr>
          <a:xfrm>
            <a:off x="702893" y="2265553"/>
            <a:ext cx="4906170" cy="461665"/>
          </a:xfrm>
          <a:prstGeom prst="rect">
            <a:avLst/>
          </a:prstGeom>
          <a:noFill/>
        </p:spPr>
        <p:txBody>
          <a:bodyPr wrap="square" rtlCol="0">
            <a:spAutoFit/>
          </a:bodyPr>
          <a:lstStyle/>
          <a:p>
            <a:pPr algn="ctr"/>
            <a:r>
              <a:rPr lang="en-US" sz="2400" err="1"/>
              <a:t>Javascript</a:t>
            </a:r>
            <a:r>
              <a:rPr lang="en-US" sz="2400"/>
              <a:t> Object Notation (JSON)</a:t>
            </a:r>
          </a:p>
        </p:txBody>
      </p:sp>
      <p:pic>
        <p:nvPicPr>
          <p:cNvPr id="10" name="Picture 9">
            <a:extLst>
              <a:ext uri="{FF2B5EF4-FFF2-40B4-BE49-F238E27FC236}">
                <a16:creationId xmlns:a16="http://schemas.microsoft.com/office/drawing/2014/main" id="{ADEE8F34-B21C-A542-BD66-905D8D0CD4AE}"/>
              </a:ext>
            </a:extLst>
          </p:cNvPr>
          <p:cNvPicPr>
            <a:picLocks noChangeAspect="1"/>
          </p:cNvPicPr>
          <p:nvPr/>
        </p:nvPicPr>
        <p:blipFill>
          <a:blip r:embed="rId4"/>
          <a:stretch>
            <a:fillRect/>
          </a:stretch>
        </p:blipFill>
        <p:spPr>
          <a:xfrm>
            <a:off x="6341171" y="3071628"/>
            <a:ext cx="2520667" cy="2706757"/>
          </a:xfrm>
          <a:prstGeom prst="rect">
            <a:avLst/>
          </a:prstGeom>
          <a:ln>
            <a:solidFill>
              <a:schemeClr val="bg2">
                <a:lumMod val="90000"/>
              </a:schemeClr>
            </a:solidFill>
          </a:ln>
          <a:effectLst>
            <a:outerShdw blurRad="50800" dist="38100" dir="5400000" algn="t" rotWithShape="0">
              <a:prstClr val="black">
                <a:alpha val="40000"/>
              </a:prstClr>
            </a:outerShdw>
          </a:effectLst>
        </p:spPr>
      </p:pic>
      <p:sp>
        <p:nvSpPr>
          <p:cNvPr id="13" name="TextBox 12">
            <a:extLst>
              <a:ext uri="{FF2B5EF4-FFF2-40B4-BE49-F238E27FC236}">
                <a16:creationId xmlns:a16="http://schemas.microsoft.com/office/drawing/2014/main" id="{FF48FB55-1478-C842-8F12-2AD30CCDF2E9}"/>
              </a:ext>
            </a:extLst>
          </p:cNvPr>
          <p:cNvSpPr txBox="1"/>
          <p:nvPr/>
        </p:nvSpPr>
        <p:spPr>
          <a:xfrm>
            <a:off x="8916524" y="3124877"/>
            <a:ext cx="2695353" cy="2677656"/>
          </a:xfrm>
          <a:prstGeom prst="rect">
            <a:avLst/>
          </a:prstGeom>
          <a:noFill/>
        </p:spPr>
        <p:txBody>
          <a:bodyPr wrap="none" rtlCol="0">
            <a:spAutoFit/>
          </a:bodyPr>
          <a:lstStyle/>
          <a:p>
            <a:pPr marL="171450" indent="-158750">
              <a:spcBef>
                <a:spcPts val="1800"/>
              </a:spcBef>
              <a:buFont typeface="Arial" panose="020B0604020202020204" pitchFamily="34" charset="0"/>
              <a:buChar char="•"/>
            </a:pPr>
            <a:r>
              <a:rPr lang="en-US"/>
              <a:t>Tags</a:t>
            </a:r>
          </a:p>
          <a:p>
            <a:pPr marL="171450" indent="-158750">
              <a:spcBef>
                <a:spcPts val="1800"/>
              </a:spcBef>
              <a:buFont typeface="Arial" panose="020B0604020202020204" pitchFamily="34" charset="0"/>
              <a:buChar char="•"/>
            </a:pPr>
            <a:r>
              <a:rPr lang="en-US"/>
              <a:t>Opening and closing tags</a:t>
            </a:r>
          </a:p>
          <a:p>
            <a:pPr marL="171450" indent="-158750">
              <a:spcBef>
                <a:spcPts val="1800"/>
              </a:spcBef>
              <a:buFont typeface="Arial" panose="020B0604020202020204" pitchFamily="34" charset="0"/>
              <a:buChar char="•"/>
            </a:pPr>
            <a:r>
              <a:rPr lang="en-US"/>
              <a:t>Tags “contain” values</a:t>
            </a:r>
          </a:p>
          <a:p>
            <a:pPr marL="171450" indent="-158750">
              <a:spcBef>
                <a:spcPts val="1800"/>
              </a:spcBef>
              <a:buFont typeface="Arial" panose="020B0604020202020204" pitchFamily="34" charset="0"/>
              <a:buChar char="•"/>
            </a:pPr>
            <a:r>
              <a:rPr lang="en-US"/>
              <a:t>Nested tags</a:t>
            </a:r>
          </a:p>
          <a:p>
            <a:pPr marL="171450" indent="-158750">
              <a:spcBef>
                <a:spcPts val="1800"/>
              </a:spcBef>
              <a:buFont typeface="Arial" panose="020B0604020202020204" pitchFamily="34" charset="0"/>
              <a:buChar char="•"/>
            </a:pPr>
            <a:r>
              <a:rPr lang="en-US"/>
              <a:t>Larger files but</a:t>
            </a:r>
            <a:br>
              <a:rPr lang="en-US"/>
            </a:br>
            <a:r>
              <a:rPr lang="en-US"/>
              <a:t>most flexible</a:t>
            </a:r>
          </a:p>
        </p:txBody>
      </p:sp>
      <p:sp>
        <p:nvSpPr>
          <p:cNvPr id="14" name="TextBox 13">
            <a:extLst>
              <a:ext uri="{FF2B5EF4-FFF2-40B4-BE49-F238E27FC236}">
                <a16:creationId xmlns:a16="http://schemas.microsoft.com/office/drawing/2014/main" id="{F5FE3425-635A-1E4D-905A-343A42E4D195}"/>
              </a:ext>
            </a:extLst>
          </p:cNvPr>
          <p:cNvSpPr txBox="1"/>
          <p:nvPr/>
        </p:nvSpPr>
        <p:spPr>
          <a:xfrm>
            <a:off x="3626690" y="3970615"/>
            <a:ext cx="2276392" cy="1477328"/>
          </a:xfrm>
          <a:prstGeom prst="rect">
            <a:avLst/>
          </a:prstGeom>
          <a:noFill/>
        </p:spPr>
        <p:txBody>
          <a:bodyPr wrap="none" rtlCol="0">
            <a:spAutoFit/>
          </a:bodyPr>
          <a:lstStyle/>
          <a:p>
            <a:pPr marL="171450" indent="-158750">
              <a:buFont typeface="Arial" panose="020B0604020202020204" pitchFamily="34" charset="0"/>
              <a:buChar char="•"/>
            </a:pPr>
            <a:r>
              <a:rPr lang="en-US"/>
              <a:t>Attribute-value pairs</a:t>
            </a:r>
          </a:p>
          <a:p>
            <a:pPr marL="171450" indent="-158750">
              <a:buFont typeface="Arial" panose="020B0604020202020204" pitchFamily="34" charset="0"/>
              <a:buChar char="•"/>
            </a:pPr>
            <a:endParaRPr lang="en-US"/>
          </a:p>
          <a:p>
            <a:pPr marL="171450" indent="-158750">
              <a:buFont typeface="Arial" panose="020B0604020202020204" pitchFamily="34" charset="0"/>
              <a:buChar char="•"/>
            </a:pPr>
            <a:r>
              <a:rPr lang="en-US"/>
              <a:t>Requires attribute</a:t>
            </a:r>
            <a:br>
              <a:rPr lang="en-US"/>
            </a:br>
            <a:r>
              <a:rPr lang="en-US"/>
              <a:t>names for all values</a:t>
            </a:r>
            <a:br>
              <a:rPr lang="en-US"/>
            </a:br>
            <a:r>
              <a:rPr lang="en-US"/>
              <a:t>(larger than csv)</a:t>
            </a:r>
          </a:p>
        </p:txBody>
      </p:sp>
      <p:pic>
        <p:nvPicPr>
          <p:cNvPr id="5" name="Picture 4">
            <a:extLst>
              <a:ext uri="{FF2B5EF4-FFF2-40B4-BE49-F238E27FC236}">
                <a16:creationId xmlns:a16="http://schemas.microsoft.com/office/drawing/2014/main" id="{2A04071F-D9B6-1350-C017-FCD9BD918A82}"/>
              </a:ext>
            </a:extLst>
          </p:cNvPr>
          <p:cNvPicPr>
            <a:picLocks noChangeAspect="1"/>
          </p:cNvPicPr>
          <p:nvPr/>
        </p:nvPicPr>
        <p:blipFill>
          <a:blip r:embed="rId5"/>
          <a:stretch>
            <a:fillRect/>
          </a:stretch>
        </p:blipFill>
        <p:spPr>
          <a:xfrm>
            <a:off x="779193" y="2852441"/>
            <a:ext cx="2847497" cy="3555899"/>
          </a:xfrm>
          <a:prstGeom prst="rect">
            <a:avLst/>
          </a:prstGeom>
          <a:ln>
            <a:solidFill>
              <a:schemeClr val="bg2">
                <a:lumMod val="90000"/>
              </a:schemeClr>
            </a:solid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E72DA6D7-F615-7C2A-3D7B-DF49B6FFDE2E}"/>
              </a:ext>
            </a:extLst>
          </p:cNvPr>
          <p:cNvSpPr txBox="1"/>
          <p:nvPr/>
        </p:nvSpPr>
        <p:spPr>
          <a:xfrm>
            <a:off x="7295537" y="1597278"/>
            <a:ext cx="1698607" cy="369332"/>
          </a:xfrm>
          <a:prstGeom prst="rect">
            <a:avLst/>
          </a:prstGeom>
          <a:noFill/>
        </p:spPr>
        <p:txBody>
          <a:bodyPr wrap="none" rtlCol="0">
            <a:spAutoFit/>
          </a:bodyPr>
          <a:lstStyle/>
          <a:p>
            <a:pPr algn="ctr"/>
            <a:r>
              <a:rPr lang="en-US"/>
              <a:t>Space-delimited</a:t>
            </a:r>
          </a:p>
        </p:txBody>
      </p:sp>
    </p:spTree>
    <p:extLst>
      <p:ext uri="{BB962C8B-B14F-4D97-AF65-F5344CB8AC3E}">
        <p14:creationId xmlns:p14="http://schemas.microsoft.com/office/powerpoint/2010/main" val="2266003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67F7-D0EF-0B43-8985-C85A405C9814}"/>
              </a:ext>
            </a:extLst>
          </p:cNvPr>
          <p:cNvSpPr>
            <a:spLocks noGrp="1"/>
          </p:cNvSpPr>
          <p:nvPr>
            <p:ph type="title"/>
          </p:nvPr>
        </p:nvSpPr>
        <p:spPr/>
        <p:txBody>
          <a:bodyPr/>
          <a:lstStyle/>
          <a:p>
            <a:r>
              <a:rPr lang="en-US" b="1"/>
              <a:t>Databases: Data storage plus</a:t>
            </a:r>
          </a:p>
        </p:txBody>
      </p:sp>
      <p:sp>
        <p:nvSpPr>
          <p:cNvPr id="3" name="Content Placeholder 2">
            <a:extLst>
              <a:ext uri="{FF2B5EF4-FFF2-40B4-BE49-F238E27FC236}">
                <a16:creationId xmlns:a16="http://schemas.microsoft.com/office/drawing/2014/main" id="{912A1ED7-7E4D-6D4A-A27F-C086D9A39156}"/>
              </a:ext>
            </a:extLst>
          </p:cNvPr>
          <p:cNvSpPr>
            <a:spLocks noGrp="1"/>
          </p:cNvSpPr>
          <p:nvPr>
            <p:ph idx="1"/>
          </p:nvPr>
        </p:nvSpPr>
        <p:spPr/>
        <p:txBody>
          <a:bodyPr/>
          <a:lstStyle/>
          <a:p>
            <a:r>
              <a:rPr lang="en-US"/>
              <a:t>A file or files of related data elements structured for rapid and reliable data storage update, search, and retrieval</a:t>
            </a:r>
          </a:p>
          <a:p>
            <a:pPr>
              <a:spcBef>
                <a:spcPts val="1600"/>
              </a:spcBef>
            </a:pPr>
            <a:r>
              <a:rPr lang="en-US"/>
              <a:t>Database management system (DBMS)</a:t>
            </a:r>
          </a:p>
          <a:p>
            <a:pPr lvl="1"/>
            <a:r>
              <a:rPr lang="en-US"/>
              <a:t>Collection of programs that allows multiple users to create, maintain, and use databases</a:t>
            </a:r>
          </a:p>
          <a:p>
            <a:pPr lvl="1"/>
            <a:r>
              <a:rPr lang="en-US"/>
              <a:t>Controls user access to the data</a:t>
            </a:r>
          </a:p>
          <a:p>
            <a:pPr lvl="1"/>
            <a:r>
              <a:rPr lang="en-US"/>
              <a:t>Indexes and sorts data to allow rapid numerical and text query</a:t>
            </a:r>
          </a:p>
          <a:p>
            <a:pPr lvl="1"/>
            <a:r>
              <a:rPr lang="en-US"/>
              <a:t>May provide error checking and other data integrity features</a:t>
            </a:r>
          </a:p>
          <a:p>
            <a:pPr lvl="1"/>
            <a:r>
              <a:rPr lang="en-US"/>
              <a:t>May allow databases that are larger than RAM</a:t>
            </a:r>
          </a:p>
          <a:p>
            <a:pPr>
              <a:spcBef>
                <a:spcPts val="1600"/>
              </a:spcBef>
            </a:pPr>
            <a:r>
              <a:rPr lang="en-US"/>
              <a:t>To be discussed in detail in our next session…</a:t>
            </a:r>
          </a:p>
          <a:p>
            <a:pPr lvl="1"/>
            <a:endParaRPr lang="en-US"/>
          </a:p>
        </p:txBody>
      </p:sp>
    </p:spTree>
    <p:extLst>
      <p:ext uri="{BB962C8B-B14F-4D97-AF65-F5344CB8AC3E}">
        <p14:creationId xmlns:p14="http://schemas.microsoft.com/office/powerpoint/2010/main" val="38540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2CE1-1B1D-1440-BDAD-6284166482E3}"/>
              </a:ext>
            </a:extLst>
          </p:cNvPr>
          <p:cNvSpPr>
            <a:spLocks noGrp="1"/>
          </p:cNvSpPr>
          <p:nvPr>
            <p:ph type="title"/>
          </p:nvPr>
        </p:nvSpPr>
        <p:spPr>
          <a:xfrm>
            <a:off x="2765502" y="365125"/>
            <a:ext cx="8588297" cy="1325563"/>
          </a:xfrm>
        </p:spPr>
        <p:txBody>
          <a:bodyPr/>
          <a:lstStyle/>
          <a:p>
            <a:r>
              <a:rPr lang="en-US" b="1"/>
              <a:t>Key points</a:t>
            </a:r>
          </a:p>
        </p:txBody>
      </p:sp>
      <p:sp>
        <p:nvSpPr>
          <p:cNvPr id="3" name="Content Placeholder 2">
            <a:extLst>
              <a:ext uri="{FF2B5EF4-FFF2-40B4-BE49-F238E27FC236}">
                <a16:creationId xmlns:a16="http://schemas.microsoft.com/office/drawing/2014/main" id="{FFE9B522-DADD-E349-95B3-B6D83EFC29EB}"/>
              </a:ext>
            </a:extLst>
          </p:cNvPr>
          <p:cNvSpPr>
            <a:spLocks noGrp="1"/>
          </p:cNvSpPr>
          <p:nvPr>
            <p:ph idx="1"/>
          </p:nvPr>
        </p:nvSpPr>
        <p:spPr>
          <a:xfrm>
            <a:off x="838200" y="1825625"/>
            <a:ext cx="10515600" cy="4786190"/>
          </a:xfrm>
        </p:spPr>
        <p:txBody>
          <a:bodyPr>
            <a:normAutofit/>
          </a:bodyPr>
          <a:lstStyle/>
          <a:p>
            <a:r>
              <a:rPr lang="en-US"/>
              <a:t>Major computer components and what they do</a:t>
            </a:r>
          </a:p>
          <a:p>
            <a:r>
              <a:rPr lang="en-US"/>
              <a:t>Organization and structure of computer networks</a:t>
            </a:r>
          </a:p>
          <a:p>
            <a:r>
              <a:rPr lang="en-US"/>
              <a:t>Network communication protocols</a:t>
            </a:r>
          </a:p>
          <a:p>
            <a:r>
              <a:rPr lang="en-US"/>
              <a:t>Major types of software</a:t>
            </a:r>
          </a:p>
          <a:p>
            <a:r>
              <a:rPr lang="en-US"/>
              <a:t>Simple and complex data types, data models</a:t>
            </a:r>
          </a:p>
          <a:p>
            <a:r>
              <a:rPr lang="en-US"/>
              <a:t>Data files for persistent data</a:t>
            </a:r>
          </a:p>
          <a:p>
            <a:pPr lvl="1"/>
            <a:r>
              <a:rPr lang="en-US"/>
              <a:t>Binary and text data</a:t>
            </a:r>
          </a:p>
          <a:p>
            <a:pPr lvl="1"/>
            <a:r>
              <a:rPr lang="en-US"/>
              <a:t>Unstructured and structured text</a:t>
            </a:r>
          </a:p>
        </p:txBody>
      </p:sp>
      <p:pic>
        <p:nvPicPr>
          <p:cNvPr id="4" name="Picture 3">
            <a:extLst>
              <a:ext uri="{FF2B5EF4-FFF2-40B4-BE49-F238E27FC236}">
                <a16:creationId xmlns:a16="http://schemas.microsoft.com/office/drawing/2014/main" id="{8B92FAE5-2F8F-4BC3-C6B4-1F858988395A}"/>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151671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5863-BCAD-2BA3-0820-3BB9CAE564EA}"/>
              </a:ext>
            </a:extLst>
          </p:cNvPr>
          <p:cNvSpPr>
            <a:spLocks noGrp="1"/>
          </p:cNvSpPr>
          <p:nvPr>
            <p:ph type="title"/>
          </p:nvPr>
        </p:nvSpPr>
        <p:spPr>
          <a:xfrm>
            <a:off x="2155370" y="365125"/>
            <a:ext cx="9198429" cy="1325563"/>
          </a:xfrm>
        </p:spPr>
        <p:txBody>
          <a:bodyPr/>
          <a:lstStyle/>
          <a:p>
            <a:r>
              <a:rPr lang="en-US" b="1"/>
              <a:t>Readings</a:t>
            </a:r>
          </a:p>
        </p:txBody>
      </p:sp>
      <p:sp>
        <p:nvSpPr>
          <p:cNvPr id="3" name="Content Placeholder 2">
            <a:extLst>
              <a:ext uri="{FF2B5EF4-FFF2-40B4-BE49-F238E27FC236}">
                <a16:creationId xmlns:a16="http://schemas.microsoft.com/office/drawing/2014/main" id="{786ECE8D-4A0D-F39F-7741-661FC03D72CB}"/>
              </a:ext>
            </a:extLst>
          </p:cNvPr>
          <p:cNvSpPr>
            <a:spLocks noGrp="1"/>
          </p:cNvSpPr>
          <p:nvPr>
            <p:ph idx="1"/>
          </p:nvPr>
        </p:nvSpPr>
        <p:spPr/>
        <p:txBody>
          <a:bodyPr>
            <a:normAutofit/>
          </a:bodyPr>
          <a:lstStyle/>
          <a:p>
            <a:r>
              <a:rPr lang="en-US" sz="2400"/>
              <a:t>Harrison J. Management of Pathology Information Systems, Chapter 6. In: Laboratory Administration for Pathologists. 2nd ed. CAP Press; 2019. Sections: “Computer Basics, Data Representation, Computer Networking.” Available for download from the </a:t>
            </a:r>
            <a:r>
              <a:rPr lang="en-US" sz="2400">
                <a:hlinkClick r:id="rId2"/>
              </a:rPr>
              <a:t>Pathology Informatics Essentials for Residents curriculum page</a:t>
            </a:r>
            <a:r>
              <a:rPr lang="en-US" sz="2400"/>
              <a:t>.</a:t>
            </a:r>
          </a:p>
          <a:p>
            <a:endParaRPr lang="en-US" sz="2400"/>
          </a:p>
          <a:p>
            <a:endParaRPr lang="en-US" sz="2400"/>
          </a:p>
          <a:p>
            <a:endParaRPr lang="en-US" sz="2400"/>
          </a:p>
        </p:txBody>
      </p:sp>
      <p:pic>
        <p:nvPicPr>
          <p:cNvPr id="4" name="Picture 3" descr="Shape&#10;&#10;Description automatically generated with low confidence">
            <a:extLst>
              <a:ext uri="{FF2B5EF4-FFF2-40B4-BE49-F238E27FC236}">
                <a16:creationId xmlns:a16="http://schemas.microsoft.com/office/drawing/2014/main" id="{E50D2793-756D-D767-F10F-FA0F4D87870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75616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EB815-EB96-D344-8FDF-5CE53714BFB6}"/>
              </a:ext>
            </a:extLst>
          </p:cNvPr>
          <p:cNvSpPr/>
          <p:nvPr/>
        </p:nvSpPr>
        <p:spPr>
          <a:xfrm>
            <a:off x="3979620" y="2195741"/>
            <a:ext cx="4400896" cy="280238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A73BE-2F37-EB49-93C1-8C6AB49B34B3}"/>
              </a:ext>
            </a:extLst>
          </p:cNvPr>
          <p:cNvSpPr>
            <a:spLocks noGrp="1"/>
          </p:cNvSpPr>
          <p:nvPr>
            <p:ph type="title"/>
          </p:nvPr>
        </p:nvSpPr>
        <p:spPr/>
        <p:txBody>
          <a:bodyPr/>
          <a:lstStyle/>
          <a:p>
            <a:r>
              <a:rPr lang="en-US" b="1"/>
              <a:t>Let’s start with a metaphor</a:t>
            </a:r>
          </a:p>
        </p:txBody>
      </p:sp>
      <p:pic>
        <p:nvPicPr>
          <p:cNvPr id="5" name="Picture 4">
            <a:extLst>
              <a:ext uri="{FF2B5EF4-FFF2-40B4-BE49-F238E27FC236}">
                <a16:creationId xmlns:a16="http://schemas.microsoft.com/office/drawing/2014/main" id="{F43AC144-5598-CE47-861E-2EDC010935D1}"/>
              </a:ext>
            </a:extLst>
          </p:cNvPr>
          <p:cNvPicPr>
            <a:picLocks noChangeAspect="1"/>
          </p:cNvPicPr>
          <p:nvPr/>
        </p:nvPicPr>
        <p:blipFill>
          <a:blip r:embed="rId3"/>
          <a:stretch>
            <a:fillRect/>
          </a:stretch>
        </p:blipFill>
        <p:spPr>
          <a:xfrm>
            <a:off x="838200" y="4430032"/>
            <a:ext cx="2541814" cy="1504637"/>
          </a:xfrm>
          <a:prstGeom prst="rect">
            <a:avLst/>
          </a:prstGeom>
        </p:spPr>
      </p:pic>
      <p:grpSp>
        <p:nvGrpSpPr>
          <p:cNvPr id="18" name="Group 17">
            <a:extLst>
              <a:ext uri="{FF2B5EF4-FFF2-40B4-BE49-F238E27FC236}">
                <a16:creationId xmlns:a16="http://schemas.microsoft.com/office/drawing/2014/main" id="{4755AB55-E530-BA4E-9E8D-786186C70302}"/>
              </a:ext>
            </a:extLst>
          </p:cNvPr>
          <p:cNvGrpSpPr/>
          <p:nvPr/>
        </p:nvGrpSpPr>
        <p:grpSpPr>
          <a:xfrm>
            <a:off x="2522583" y="4225771"/>
            <a:ext cx="740228" cy="265220"/>
            <a:chOff x="2522583" y="4225771"/>
            <a:chExt cx="740228" cy="265220"/>
          </a:xfrm>
        </p:grpSpPr>
        <p:sp>
          <p:nvSpPr>
            <p:cNvPr id="6" name="Rectangle 5">
              <a:extLst>
                <a:ext uri="{FF2B5EF4-FFF2-40B4-BE49-F238E27FC236}">
                  <a16:creationId xmlns:a16="http://schemas.microsoft.com/office/drawing/2014/main" id="{31F21615-D72B-9249-8C4E-0FB5E8FB3A3A}"/>
                </a:ext>
              </a:extLst>
            </p:cNvPr>
            <p:cNvSpPr/>
            <p:nvPr/>
          </p:nvSpPr>
          <p:spPr>
            <a:xfrm>
              <a:off x="2522583" y="4445272"/>
              <a:ext cx="740228"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5686ADB-8A06-5549-B866-BCD112FB007F}"/>
                </a:ext>
              </a:extLst>
            </p:cNvPr>
            <p:cNvCxnSpPr>
              <a:cxnSpLocks/>
            </p:cNvCxnSpPr>
            <p:nvPr/>
          </p:nvCxnSpPr>
          <p:spPr>
            <a:xfrm>
              <a:off x="253346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0D75F3-DA07-8840-814D-A5041E130A93}"/>
                </a:ext>
              </a:extLst>
            </p:cNvPr>
            <p:cNvCxnSpPr>
              <a:cxnSpLocks/>
            </p:cNvCxnSpPr>
            <p:nvPr/>
          </p:nvCxnSpPr>
          <p:spPr>
            <a:xfrm>
              <a:off x="271253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93BDE3-AD36-2848-9220-7CDC16D75812}"/>
                </a:ext>
              </a:extLst>
            </p:cNvPr>
            <p:cNvCxnSpPr>
              <a:cxnSpLocks/>
            </p:cNvCxnSpPr>
            <p:nvPr/>
          </p:nvCxnSpPr>
          <p:spPr>
            <a:xfrm>
              <a:off x="289160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3622C3-A222-6D40-A574-79AAE7AF89BF}"/>
                </a:ext>
              </a:extLst>
            </p:cNvPr>
            <p:cNvCxnSpPr>
              <a:cxnSpLocks/>
            </p:cNvCxnSpPr>
            <p:nvPr/>
          </p:nvCxnSpPr>
          <p:spPr>
            <a:xfrm>
              <a:off x="307067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109B73-8394-054F-8A91-0EE1F494E466}"/>
                </a:ext>
              </a:extLst>
            </p:cNvPr>
            <p:cNvCxnSpPr>
              <a:cxnSpLocks/>
            </p:cNvCxnSpPr>
            <p:nvPr/>
          </p:nvCxnSpPr>
          <p:spPr>
            <a:xfrm>
              <a:off x="324974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FA56519-3688-6C47-B0C6-8B34A4B794E2}"/>
              </a:ext>
            </a:extLst>
          </p:cNvPr>
          <p:cNvPicPr>
            <a:picLocks noChangeAspect="1"/>
          </p:cNvPicPr>
          <p:nvPr/>
        </p:nvPicPr>
        <p:blipFill>
          <a:blip r:embed="rId4"/>
          <a:stretch>
            <a:fillRect/>
          </a:stretch>
        </p:blipFill>
        <p:spPr>
          <a:xfrm>
            <a:off x="9005327" y="3069980"/>
            <a:ext cx="936696" cy="2842022"/>
          </a:xfrm>
          <a:prstGeom prst="rect">
            <a:avLst/>
          </a:prstGeom>
        </p:spPr>
      </p:pic>
      <p:pic>
        <p:nvPicPr>
          <p:cNvPr id="16" name="Picture 15">
            <a:extLst>
              <a:ext uri="{FF2B5EF4-FFF2-40B4-BE49-F238E27FC236}">
                <a16:creationId xmlns:a16="http://schemas.microsoft.com/office/drawing/2014/main" id="{A30B4433-AD38-6741-AAFE-8596392AE4CB}"/>
              </a:ext>
            </a:extLst>
          </p:cNvPr>
          <p:cNvPicPr>
            <a:picLocks noChangeAspect="1"/>
          </p:cNvPicPr>
          <p:nvPr/>
        </p:nvPicPr>
        <p:blipFill>
          <a:blip r:embed="rId4"/>
          <a:stretch>
            <a:fillRect/>
          </a:stretch>
        </p:blipFill>
        <p:spPr>
          <a:xfrm>
            <a:off x="10098414" y="3069980"/>
            <a:ext cx="936696" cy="2842022"/>
          </a:xfrm>
          <a:prstGeom prst="rect">
            <a:avLst/>
          </a:prstGeom>
        </p:spPr>
      </p:pic>
      <p:pic>
        <p:nvPicPr>
          <p:cNvPr id="20" name="Picture 19">
            <a:extLst>
              <a:ext uri="{FF2B5EF4-FFF2-40B4-BE49-F238E27FC236}">
                <a16:creationId xmlns:a16="http://schemas.microsoft.com/office/drawing/2014/main" id="{895DA041-F2BD-4543-ADBE-ABEED50A2EC1}"/>
              </a:ext>
            </a:extLst>
          </p:cNvPr>
          <p:cNvPicPr>
            <a:picLocks noChangeAspect="1"/>
          </p:cNvPicPr>
          <p:nvPr/>
        </p:nvPicPr>
        <p:blipFill>
          <a:blip r:embed="rId5"/>
          <a:stretch>
            <a:fillRect/>
          </a:stretch>
        </p:blipFill>
        <p:spPr>
          <a:xfrm>
            <a:off x="4059521" y="2284521"/>
            <a:ext cx="4241095" cy="2624832"/>
          </a:xfrm>
          <a:prstGeom prst="rect">
            <a:avLst/>
          </a:prstGeom>
        </p:spPr>
      </p:pic>
      <p:sp>
        <p:nvSpPr>
          <p:cNvPr id="22" name="TextBox 21">
            <a:extLst>
              <a:ext uri="{FF2B5EF4-FFF2-40B4-BE49-F238E27FC236}">
                <a16:creationId xmlns:a16="http://schemas.microsoft.com/office/drawing/2014/main" id="{AD66C7DF-A51E-CE4E-9FB8-36E57754BC64}"/>
              </a:ext>
            </a:extLst>
          </p:cNvPr>
          <p:cNvSpPr txBox="1"/>
          <p:nvPr/>
        </p:nvSpPr>
        <p:spPr>
          <a:xfrm>
            <a:off x="8814476" y="2651416"/>
            <a:ext cx="1318398" cy="369332"/>
          </a:xfrm>
          <a:prstGeom prst="rect">
            <a:avLst/>
          </a:prstGeom>
          <a:noFill/>
        </p:spPr>
        <p:txBody>
          <a:bodyPr wrap="square" rtlCol="0">
            <a:spAutoFit/>
          </a:bodyPr>
          <a:lstStyle/>
          <a:p>
            <a:pPr algn="ctr"/>
            <a:r>
              <a:rPr lang="en-US"/>
              <a:t>Procedures</a:t>
            </a:r>
          </a:p>
        </p:txBody>
      </p:sp>
      <p:sp>
        <p:nvSpPr>
          <p:cNvPr id="23" name="TextBox 22">
            <a:extLst>
              <a:ext uri="{FF2B5EF4-FFF2-40B4-BE49-F238E27FC236}">
                <a16:creationId xmlns:a16="http://schemas.microsoft.com/office/drawing/2014/main" id="{4ABFFC60-14A9-2740-9712-A12C2245F3A0}"/>
              </a:ext>
            </a:extLst>
          </p:cNvPr>
          <p:cNvSpPr txBox="1"/>
          <p:nvPr/>
        </p:nvSpPr>
        <p:spPr>
          <a:xfrm>
            <a:off x="9907563" y="2651416"/>
            <a:ext cx="1318398" cy="369332"/>
          </a:xfrm>
          <a:prstGeom prst="rect">
            <a:avLst/>
          </a:prstGeom>
          <a:noFill/>
        </p:spPr>
        <p:txBody>
          <a:bodyPr wrap="square" rtlCol="0">
            <a:spAutoFit/>
          </a:bodyPr>
          <a:lstStyle/>
          <a:p>
            <a:pPr algn="ctr"/>
            <a:r>
              <a:rPr lang="en-US"/>
              <a:t>Data</a:t>
            </a:r>
          </a:p>
        </p:txBody>
      </p:sp>
      <p:sp>
        <p:nvSpPr>
          <p:cNvPr id="24" name="TextBox 23">
            <a:extLst>
              <a:ext uri="{FF2B5EF4-FFF2-40B4-BE49-F238E27FC236}">
                <a16:creationId xmlns:a16="http://schemas.microsoft.com/office/drawing/2014/main" id="{A596B085-CC1B-9D42-9E1A-97DCC02AE97E}"/>
              </a:ext>
            </a:extLst>
          </p:cNvPr>
          <p:cNvSpPr txBox="1"/>
          <p:nvPr/>
        </p:nvSpPr>
        <p:spPr>
          <a:xfrm>
            <a:off x="1315947" y="1645296"/>
            <a:ext cx="1565045" cy="461665"/>
          </a:xfrm>
          <a:prstGeom prst="rect">
            <a:avLst/>
          </a:prstGeom>
          <a:noFill/>
        </p:spPr>
        <p:txBody>
          <a:bodyPr wrap="none" rtlCol="0">
            <a:spAutoFit/>
          </a:bodyPr>
          <a:lstStyle/>
          <a:p>
            <a:pPr algn="ctr"/>
            <a:r>
              <a:rPr lang="en-US" sz="2400"/>
              <a:t>Workspace</a:t>
            </a:r>
          </a:p>
        </p:txBody>
      </p:sp>
      <p:sp>
        <p:nvSpPr>
          <p:cNvPr id="25" name="TextBox 24">
            <a:extLst>
              <a:ext uri="{FF2B5EF4-FFF2-40B4-BE49-F238E27FC236}">
                <a16:creationId xmlns:a16="http://schemas.microsoft.com/office/drawing/2014/main" id="{493210D1-260D-C842-B1E3-707CA72F3CF1}"/>
              </a:ext>
            </a:extLst>
          </p:cNvPr>
          <p:cNvSpPr txBox="1"/>
          <p:nvPr/>
        </p:nvSpPr>
        <p:spPr>
          <a:xfrm>
            <a:off x="4613694" y="1645296"/>
            <a:ext cx="3061736" cy="461665"/>
          </a:xfrm>
          <a:prstGeom prst="rect">
            <a:avLst/>
          </a:prstGeom>
          <a:noFill/>
        </p:spPr>
        <p:txBody>
          <a:bodyPr wrap="none" rtlCol="0">
            <a:spAutoFit/>
          </a:bodyPr>
          <a:lstStyle/>
          <a:p>
            <a:pPr algn="ctr"/>
            <a:r>
              <a:rPr lang="en-US" sz="2400"/>
              <a:t>Numbered letter boxes</a:t>
            </a:r>
          </a:p>
        </p:txBody>
      </p:sp>
      <p:sp>
        <p:nvSpPr>
          <p:cNvPr id="26" name="TextBox 25">
            <a:extLst>
              <a:ext uri="{FF2B5EF4-FFF2-40B4-BE49-F238E27FC236}">
                <a16:creationId xmlns:a16="http://schemas.microsoft.com/office/drawing/2014/main" id="{3F7B8CFC-BAC9-5742-A057-231017F20861}"/>
              </a:ext>
            </a:extLst>
          </p:cNvPr>
          <p:cNvSpPr txBox="1"/>
          <p:nvPr/>
        </p:nvSpPr>
        <p:spPr>
          <a:xfrm>
            <a:off x="9649981" y="1645296"/>
            <a:ext cx="740908" cy="461665"/>
          </a:xfrm>
          <a:prstGeom prst="rect">
            <a:avLst/>
          </a:prstGeom>
          <a:noFill/>
        </p:spPr>
        <p:txBody>
          <a:bodyPr wrap="none" rtlCol="0">
            <a:spAutoFit/>
          </a:bodyPr>
          <a:lstStyle/>
          <a:p>
            <a:pPr algn="ctr"/>
            <a:r>
              <a:rPr lang="en-US" sz="2400"/>
              <a:t>Files</a:t>
            </a:r>
          </a:p>
        </p:txBody>
      </p:sp>
      <p:sp>
        <p:nvSpPr>
          <p:cNvPr id="27" name="TextBox 26">
            <a:extLst>
              <a:ext uri="{FF2B5EF4-FFF2-40B4-BE49-F238E27FC236}">
                <a16:creationId xmlns:a16="http://schemas.microsoft.com/office/drawing/2014/main" id="{715F4162-03B7-2246-AEEB-C95CDBB78161}"/>
              </a:ext>
            </a:extLst>
          </p:cNvPr>
          <p:cNvSpPr txBox="1"/>
          <p:nvPr/>
        </p:nvSpPr>
        <p:spPr>
          <a:xfrm>
            <a:off x="4013504" y="2282084"/>
            <a:ext cx="263332" cy="369332"/>
          </a:xfrm>
          <a:prstGeom prst="rect">
            <a:avLst/>
          </a:prstGeom>
          <a:noFill/>
        </p:spPr>
        <p:txBody>
          <a:bodyPr wrap="square" rtlCol="0">
            <a:spAutoFit/>
          </a:bodyPr>
          <a:lstStyle/>
          <a:p>
            <a:r>
              <a:rPr lang="en-US">
                <a:solidFill>
                  <a:srgbClr val="FF0000"/>
                </a:solidFill>
              </a:rPr>
              <a:t>/</a:t>
            </a:r>
          </a:p>
        </p:txBody>
      </p:sp>
      <p:sp>
        <p:nvSpPr>
          <p:cNvPr id="28" name="TextBox 27">
            <a:extLst>
              <a:ext uri="{FF2B5EF4-FFF2-40B4-BE49-F238E27FC236}">
                <a16:creationId xmlns:a16="http://schemas.microsoft.com/office/drawing/2014/main" id="{D3157FB2-560F-3141-B185-9975A558F3D3}"/>
              </a:ext>
            </a:extLst>
          </p:cNvPr>
          <p:cNvSpPr txBox="1"/>
          <p:nvPr/>
        </p:nvSpPr>
        <p:spPr>
          <a:xfrm>
            <a:off x="4140918" y="2853838"/>
            <a:ext cx="3873343" cy="369332"/>
          </a:xfrm>
          <a:prstGeom prst="rect">
            <a:avLst/>
          </a:prstGeom>
          <a:noFill/>
        </p:spPr>
        <p:txBody>
          <a:bodyPr wrap="square" rtlCol="0">
            <a:spAutoFit/>
          </a:bodyPr>
          <a:lstStyle/>
          <a:p>
            <a:r>
              <a:rPr lang="en-US">
                <a:solidFill>
                  <a:srgbClr val="FF0000"/>
                </a:solidFill>
              </a:rPr>
              <a:t>/ / / / / / / / / / / / / / / / / / / / / /  </a:t>
            </a:r>
          </a:p>
        </p:txBody>
      </p:sp>
      <p:sp>
        <p:nvSpPr>
          <p:cNvPr id="29" name="TextBox 28">
            <a:extLst>
              <a:ext uri="{FF2B5EF4-FFF2-40B4-BE49-F238E27FC236}">
                <a16:creationId xmlns:a16="http://schemas.microsoft.com/office/drawing/2014/main" id="{4283F860-1AD8-314E-8A32-82A12F8026D2}"/>
              </a:ext>
            </a:extLst>
          </p:cNvPr>
          <p:cNvSpPr txBox="1"/>
          <p:nvPr/>
        </p:nvSpPr>
        <p:spPr>
          <a:xfrm>
            <a:off x="5261773" y="3412269"/>
            <a:ext cx="3216400" cy="369332"/>
          </a:xfrm>
          <a:prstGeom prst="rect">
            <a:avLst/>
          </a:prstGeom>
          <a:noFill/>
        </p:spPr>
        <p:txBody>
          <a:bodyPr wrap="square" rtlCol="0">
            <a:spAutoFit/>
          </a:bodyPr>
          <a:lstStyle/>
          <a:p>
            <a:r>
              <a:rPr lang="en-US">
                <a:solidFill>
                  <a:srgbClr val="FF0000"/>
                </a:solidFill>
              </a:rPr>
              <a:t>/ / / / / / / / / / / / / / / / / / / / /   </a:t>
            </a:r>
          </a:p>
        </p:txBody>
      </p:sp>
      <p:sp>
        <p:nvSpPr>
          <p:cNvPr id="30" name="TextBox 29">
            <a:extLst>
              <a:ext uri="{FF2B5EF4-FFF2-40B4-BE49-F238E27FC236}">
                <a16:creationId xmlns:a16="http://schemas.microsoft.com/office/drawing/2014/main" id="{3D159BA7-56EB-444E-AB93-66C190442805}"/>
              </a:ext>
            </a:extLst>
          </p:cNvPr>
          <p:cNvSpPr txBox="1"/>
          <p:nvPr/>
        </p:nvSpPr>
        <p:spPr>
          <a:xfrm>
            <a:off x="4013504" y="3696929"/>
            <a:ext cx="3953243" cy="369332"/>
          </a:xfrm>
          <a:prstGeom prst="rect">
            <a:avLst/>
          </a:prstGeom>
          <a:noFill/>
        </p:spPr>
        <p:txBody>
          <a:bodyPr wrap="square" rtlCol="0">
            <a:spAutoFit/>
          </a:bodyPr>
          <a:lstStyle/>
          <a:p>
            <a:r>
              <a:rPr lang="en-US">
                <a:solidFill>
                  <a:srgbClr val="FF0000"/>
                </a:solidFill>
              </a:rPr>
              <a:t>/ / / / / / / / / / / / / / / / / / / / / / / / / / /  </a:t>
            </a:r>
          </a:p>
        </p:txBody>
      </p:sp>
      <p:sp>
        <p:nvSpPr>
          <p:cNvPr id="19" name="Frame 18">
            <a:extLst>
              <a:ext uri="{FF2B5EF4-FFF2-40B4-BE49-F238E27FC236}">
                <a16:creationId xmlns:a16="http://schemas.microsoft.com/office/drawing/2014/main" id="{DB3291DB-20CD-F74D-A6A2-AB3272238C57}"/>
              </a:ext>
            </a:extLst>
          </p:cNvPr>
          <p:cNvSpPr/>
          <p:nvPr/>
        </p:nvSpPr>
        <p:spPr>
          <a:xfrm>
            <a:off x="6258757" y="3429000"/>
            <a:ext cx="674703" cy="352601"/>
          </a:xfrm>
          <a:prstGeom prst="fram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1946B3E-2554-C247-BA6E-C090F46D0186}"/>
              </a:ext>
            </a:extLst>
          </p:cNvPr>
          <p:cNvSpPr txBox="1"/>
          <p:nvPr/>
        </p:nvSpPr>
        <p:spPr>
          <a:xfrm>
            <a:off x="2479560" y="4040638"/>
            <a:ext cx="983616" cy="461665"/>
          </a:xfrm>
          <a:prstGeom prst="rect">
            <a:avLst/>
          </a:prstGeom>
          <a:noFill/>
        </p:spPr>
        <p:txBody>
          <a:bodyPr wrap="square" rtlCol="0">
            <a:spAutoFit/>
          </a:bodyPr>
          <a:lstStyle/>
          <a:p>
            <a:r>
              <a:rPr lang="en-US" sz="2400">
                <a:solidFill>
                  <a:srgbClr val="FF0000"/>
                </a:solidFill>
              </a:rPr>
              <a:t>/ / / /   </a:t>
            </a:r>
          </a:p>
        </p:txBody>
      </p:sp>
      <p:sp>
        <p:nvSpPr>
          <p:cNvPr id="32" name="TextBox 31">
            <a:extLst>
              <a:ext uri="{FF2B5EF4-FFF2-40B4-BE49-F238E27FC236}">
                <a16:creationId xmlns:a16="http://schemas.microsoft.com/office/drawing/2014/main" id="{EBCBA2DC-99CD-1D47-83E7-97208F325343}"/>
              </a:ext>
            </a:extLst>
          </p:cNvPr>
          <p:cNvSpPr txBox="1"/>
          <p:nvPr/>
        </p:nvSpPr>
        <p:spPr>
          <a:xfrm>
            <a:off x="5836741" y="4294187"/>
            <a:ext cx="1936673" cy="369332"/>
          </a:xfrm>
          <a:prstGeom prst="rect">
            <a:avLst/>
          </a:prstGeom>
          <a:noFill/>
        </p:spPr>
        <p:txBody>
          <a:bodyPr wrap="square" rtlCol="0">
            <a:spAutoFit/>
          </a:bodyPr>
          <a:lstStyle/>
          <a:p>
            <a:r>
              <a:rPr lang="en-US">
                <a:solidFill>
                  <a:srgbClr val="00B050"/>
                </a:solidFill>
              </a:rPr>
              <a:t>/ / / / / / / / / / / /  </a:t>
            </a:r>
          </a:p>
        </p:txBody>
      </p:sp>
      <p:cxnSp>
        <p:nvCxnSpPr>
          <p:cNvPr id="4" name="Straight Arrow Connector 3">
            <a:extLst>
              <a:ext uri="{FF2B5EF4-FFF2-40B4-BE49-F238E27FC236}">
                <a16:creationId xmlns:a16="http://schemas.microsoft.com/office/drawing/2014/main" id="{A72FAF8E-5BA4-404B-BF50-90961F45D464}"/>
              </a:ext>
            </a:extLst>
          </p:cNvPr>
          <p:cNvCxnSpPr>
            <a:stCxn id="19" idx="1"/>
            <a:endCxn id="31" idx="3"/>
          </p:cNvCxnSpPr>
          <p:nvPr/>
        </p:nvCxnSpPr>
        <p:spPr>
          <a:xfrm flipH="1">
            <a:off x="3463176" y="3605301"/>
            <a:ext cx="2795581" cy="66617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09E904B-6A97-7D42-9447-2E043ED51A71}"/>
              </a:ext>
            </a:extLst>
          </p:cNvPr>
          <p:cNvCxnSpPr>
            <a:cxnSpLocks/>
            <a:stCxn id="31" idx="3"/>
            <a:endCxn id="32" idx="1"/>
          </p:cNvCxnSpPr>
          <p:nvPr/>
        </p:nvCxnSpPr>
        <p:spPr>
          <a:xfrm>
            <a:off x="3463176" y="4271471"/>
            <a:ext cx="2373565" cy="2073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ED73A1-7895-A649-BBE5-9EC8108A5208}"/>
              </a:ext>
            </a:extLst>
          </p:cNvPr>
          <p:cNvCxnSpPr>
            <a:cxnSpLocks/>
          </p:cNvCxnSpPr>
          <p:nvPr/>
        </p:nvCxnSpPr>
        <p:spPr>
          <a:xfrm flipH="1" flipV="1">
            <a:off x="7312400" y="3038504"/>
            <a:ext cx="2088454" cy="508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08FF67-CF7E-B047-8F5D-1A1BBC7000F3}"/>
              </a:ext>
            </a:extLst>
          </p:cNvPr>
          <p:cNvCxnSpPr>
            <a:cxnSpLocks/>
          </p:cNvCxnSpPr>
          <p:nvPr/>
        </p:nvCxnSpPr>
        <p:spPr>
          <a:xfrm flipH="1" flipV="1">
            <a:off x="5539313" y="3750015"/>
            <a:ext cx="5027449" cy="5441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9C64224-8DE1-A346-A778-300CDF9724F5}"/>
              </a:ext>
            </a:extLst>
          </p:cNvPr>
          <p:cNvCxnSpPr>
            <a:cxnSpLocks/>
          </p:cNvCxnSpPr>
          <p:nvPr/>
        </p:nvCxnSpPr>
        <p:spPr>
          <a:xfrm>
            <a:off x="7672741" y="4475363"/>
            <a:ext cx="2894021" cy="4517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4BE49C7-5116-5436-2454-F92BD0C37F47}"/>
              </a:ext>
            </a:extLst>
          </p:cNvPr>
          <p:cNvGrpSpPr/>
          <p:nvPr/>
        </p:nvGrpSpPr>
        <p:grpSpPr>
          <a:xfrm>
            <a:off x="1746449" y="2207923"/>
            <a:ext cx="9427186" cy="4188411"/>
            <a:chOff x="1746449" y="2207923"/>
            <a:chExt cx="9427186" cy="4188411"/>
          </a:xfrm>
        </p:grpSpPr>
        <p:sp>
          <p:nvSpPr>
            <p:cNvPr id="3" name="TextBox 2">
              <a:extLst>
                <a:ext uri="{FF2B5EF4-FFF2-40B4-BE49-F238E27FC236}">
                  <a16:creationId xmlns:a16="http://schemas.microsoft.com/office/drawing/2014/main" id="{A06C6392-EEF8-0B40-08FB-307B2089DCF7}"/>
                </a:ext>
              </a:extLst>
            </p:cNvPr>
            <p:cNvSpPr txBox="1"/>
            <p:nvPr/>
          </p:nvSpPr>
          <p:spPr>
            <a:xfrm>
              <a:off x="1746449" y="5934669"/>
              <a:ext cx="704039" cy="461665"/>
            </a:xfrm>
            <a:prstGeom prst="rect">
              <a:avLst/>
            </a:prstGeom>
            <a:noFill/>
          </p:spPr>
          <p:txBody>
            <a:bodyPr wrap="none" rtlCol="0">
              <a:spAutoFit/>
            </a:bodyPr>
            <a:lstStyle/>
            <a:p>
              <a:r>
                <a:rPr lang="en-US" sz="2400"/>
                <a:t>CPU</a:t>
              </a:r>
            </a:p>
          </p:txBody>
        </p:sp>
        <p:sp>
          <p:nvSpPr>
            <p:cNvPr id="7" name="TextBox 6">
              <a:extLst>
                <a:ext uri="{FF2B5EF4-FFF2-40B4-BE49-F238E27FC236}">
                  <a16:creationId xmlns:a16="http://schemas.microsoft.com/office/drawing/2014/main" id="{AE15F0A4-1431-82CF-B291-05900A7E9148}"/>
                </a:ext>
              </a:extLst>
            </p:cNvPr>
            <p:cNvSpPr txBox="1"/>
            <p:nvPr/>
          </p:nvSpPr>
          <p:spPr>
            <a:xfrm>
              <a:off x="2409645" y="3693880"/>
              <a:ext cx="941283" cy="461665"/>
            </a:xfrm>
            <a:prstGeom prst="rect">
              <a:avLst/>
            </a:prstGeom>
            <a:noFill/>
          </p:spPr>
          <p:txBody>
            <a:bodyPr wrap="none" rtlCol="0">
              <a:spAutoFit/>
            </a:bodyPr>
            <a:lstStyle/>
            <a:p>
              <a:r>
                <a:rPr lang="en-US" sz="2400"/>
                <a:t>Cache</a:t>
              </a:r>
            </a:p>
          </p:txBody>
        </p:sp>
        <p:sp>
          <p:nvSpPr>
            <p:cNvPr id="13" name="TextBox 12">
              <a:extLst>
                <a:ext uri="{FF2B5EF4-FFF2-40B4-BE49-F238E27FC236}">
                  <a16:creationId xmlns:a16="http://schemas.microsoft.com/office/drawing/2014/main" id="{AC6D9052-3754-92B1-E1EF-5A4C49F39C9D}"/>
                </a:ext>
              </a:extLst>
            </p:cNvPr>
            <p:cNvSpPr txBox="1"/>
            <p:nvPr/>
          </p:nvSpPr>
          <p:spPr>
            <a:xfrm>
              <a:off x="5783965" y="5095357"/>
              <a:ext cx="792205" cy="461665"/>
            </a:xfrm>
            <a:prstGeom prst="rect">
              <a:avLst/>
            </a:prstGeom>
            <a:noFill/>
          </p:spPr>
          <p:txBody>
            <a:bodyPr wrap="none" rtlCol="0">
              <a:spAutoFit/>
            </a:bodyPr>
            <a:lstStyle/>
            <a:p>
              <a:r>
                <a:rPr lang="en-US" sz="2400"/>
                <a:t>RAM</a:t>
              </a:r>
            </a:p>
          </p:txBody>
        </p:sp>
        <p:sp>
          <p:nvSpPr>
            <p:cNvPr id="14" name="TextBox 13">
              <a:extLst>
                <a:ext uri="{FF2B5EF4-FFF2-40B4-BE49-F238E27FC236}">
                  <a16:creationId xmlns:a16="http://schemas.microsoft.com/office/drawing/2014/main" id="{82EE5F12-3AA4-74FB-C2FA-912D1C98C822}"/>
                </a:ext>
              </a:extLst>
            </p:cNvPr>
            <p:cNvSpPr txBox="1"/>
            <p:nvPr/>
          </p:nvSpPr>
          <p:spPr>
            <a:xfrm>
              <a:off x="8867234" y="5934668"/>
              <a:ext cx="2306401" cy="461665"/>
            </a:xfrm>
            <a:prstGeom prst="rect">
              <a:avLst/>
            </a:prstGeom>
            <a:noFill/>
          </p:spPr>
          <p:txBody>
            <a:bodyPr wrap="none" rtlCol="0">
              <a:spAutoFit/>
            </a:bodyPr>
            <a:lstStyle/>
            <a:p>
              <a:r>
                <a:rPr lang="en-US" sz="2400"/>
                <a:t>Storage (disk, SS)</a:t>
              </a:r>
            </a:p>
          </p:txBody>
        </p:sp>
        <p:sp>
          <p:nvSpPr>
            <p:cNvPr id="36" name="TextBox 35">
              <a:extLst>
                <a:ext uri="{FF2B5EF4-FFF2-40B4-BE49-F238E27FC236}">
                  <a16:creationId xmlns:a16="http://schemas.microsoft.com/office/drawing/2014/main" id="{8FAF59D8-2605-EF0A-A21A-41D65A337504}"/>
                </a:ext>
              </a:extLst>
            </p:cNvPr>
            <p:cNvSpPr txBox="1"/>
            <p:nvPr/>
          </p:nvSpPr>
          <p:spPr>
            <a:xfrm>
              <a:off x="3166700" y="2207923"/>
              <a:ext cx="772969" cy="461665"/>
            </a:xfrm>
            <a:prstGeom prst="rect">
              <a:avLst/>
            </a:prstGeom>
            <a:noFill/>
          </p:spPr>
          <p:txBody>
            <a:bodyPr wrap="none" rtlCol="0">
              <a:spAutoFit/>
            </a:bodyPr>
            <a:lstStyle/>
            <a:p>
              <a:r>
                <a:rPr lang="en-US" sz="2400"/>
                <a:t>BIOS</a:t>
              </a:r>
            </a:p>
          </p:txBody>
        </p:sp>
      </p:grpSp>
    </p:spTree>
    <p:extLst>
      <p:ext uri="{BB962C8B-B14F-4D97-AF65-F5344CB8AC3E}">
        <p14:creationId xmlns:p14="http://schemas.microsoft.com/office/powerpoint/2010/main" val="38461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000"/>
                                        <p:tgtEl>
                                          <p:spTgt spid="28"/>
                                        </p:tgtEl>
                                      </p:cBhvr>
                                    </p:animEffect>
                                  </p:childTnLst>
                                </p:cTn>
                              </p:par>
                            </p:childTnLst>
                          </p:cTn>
                        </p:par>
                        <p:par>
                          <p:cTn id="16" fill="hold">
                            <p:stCondLst>
                              <p:cond delay="1500"/>
                            </p:stCondLst>
                            <p:childTnLst>
                              <p:par>
                                <p:cTn id="17" presetID="9" presetClass="exit" presetSubtype="0" fill="hold" nodeType="afterEffect">
                                  <p:stCondLst>
                                    <p:cond delay="0"/>
                                  </p:stCondLst>
                                  <p:childTnLst>
                                    <p:animEffect transition="out" filter="dissolv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1000"/>
                                        <p:tgtEl>
                                          <p:spTgt spid="29"/>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par>
                          <p:cTn id="33" fill="hold">
                            <p:stCondLst>
                              <p:cond delay="2500"/>
                            </p:stCondLst>
                            <p:childTnLst>
                              <p:par>
                                <p:cTn id="34" presetID="9" presetClass="exit" presetSubtype="0" fill="hold" nodeType="afterEffect">
                                  <p:stCondLst>
                                    <p:cond delay="0"/>
                                  </p:stCondLst>
                                  <p:childTnLst>
                                    <p:animEffect transition="out" filter="dissolv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1000"/>
                            </p:stCondLst>
                            <p:childTnLst>
                              <p:par>
                                <p:cTn id="51" presetID="9" presetClass="exit" presetSubtype="0" fill="hold" nodeType="afterEffect">
                                  <p:stCondLst>
                                    <p:cond delay="0"/>
                                  </p:stCondLst>
                                  <p:childTnLst>
                                    <p:animEffect transition="out" filter="dissolv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childTnLst>
                          </p:cTn>
                        </p:par>
                        <p:par>
                          <p:cTn id="66" fill="hold">
                            <p:stCondLst>
                              <p:cond delay="1000"/>
                            </p:stCondLst>
                            <p:childTnLst>
                              <p:par>
                                <p:cTn id="67" presetID="9" presetClass="exit" presetSubtype="0" fill="hold" nodeType="afterEffect">
                                  <p:stCondLst>
                                    <p:cond delay="0"/>
                                  </p:stCondLst>
                                  <p:childTnLst>
                                    <p:animEffect transition="out" filter="dissolv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childTnLst>
                          </p:cTn>
                        </p:par>
                        <p:par>
                          <p:cTn id="75" fill="hold">
                            <p:stCondLst>
                              <p:cond delay="500"/>
                            </p:stCondLst>
                            <p:childTnLst>
                              <p:par>
                                <p:cTn id="76" presetID="9" presetClass="exit" presetSubtype="0" fill="hold" nodeType="afterEffect">
                                  <p:stCondLst>
                                    <p:cond delay="1000"/>
                                  </p:stCondLst>
                                  <p:childTnLst>
                                    <p:animEffect transition="out" filter="dissolve">
                                      <p:cBhvr>
                                        <p:cTn id="77" dur="500"/>
                                        <p:tgtEl>
                                          <p:spTgt spid="39"/>
                                        </p:tgtEl>
                                      </p:cBhvr>
                                    </p:animEffect>
                                    <p:set>
                                      <p:cBhvr>
                                        <p:cTn id="78" dur="1" fill="hold">
                                          <p:stCondLst>
                                            <p:cond delay="499"/>
                                          </p:stCondLst>
                                        </p:cTn>
                                        <p:tgtEl>
                                          <p:spTgt spid="3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19" grpId="0" animBg="1"/>
      <p:bldP spid="19" grpId="1"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82A2-AFFC-A9B2-3FE4-BEE72A2A3308}"/>
              </a:ext>
            </a:extLst>
          </p:cNvPr>
          <p:cNvSpPr>
            <a:spLocks noGrp="1"/>
          </p:cNvSpPr>
          <p:nvPr>
            <p:ph type="title"/>
          </p:nvPr>
        </p:nvSpPr>
        <p:spPr/>
        <p:txBody>
          <a:bodyPr/>
          <a:lstStyle/>
          <a:p>
            <a:r>
              <a:rPr lang="en-US" b="1"/>
              <a:t>Permitted uses</a:t>
            </a:r>
          </a:p>
        </p:txBody>
      </p:sp>
      <p:sp>
        <p:nvSpPr>
          <p:cNvPr id="3" name="Content Placeholder 2">
            <a:extLst>
              <a:ext uri="{FF2B5EF4-FFF2-40B4-BE49-F238E27FC236}">
                <a16:creationId xmlns:a16="http://schemas.microsoft.com/office/drawing/2014/main" id="{EAFBFA64-3749-7EEE-E07D-0EF02EE894DF}"/>
              </a:ext>
            </a:extLst>
          </p:cNvPr>
          <p:cNvSpPr>
            <a:spLocks noGrp="1"/>
          </p:cNvSpPr>
          <p:nvPr>
            <p:ph idx="1"/>
          </p:nvPr>
        </p:nvSpPr>
        <p:spPr>
          <a:xfrm>
            <a:off x="925551" y="1690689"/>
            <a:ext cx="10314878" cy="4997494"/>
          </a:xfrm>
        </p:spPr>
        <p:txBody>
          <a:bodyPr>
            <a:normAutofit/>
          </a:bodyPr>
          <a:lstStyle/>
          <a:p>
            <a:pPr marL="0" indent="0">
              <a:lnSpc>
                <a:spcPct val="100000"/>
              </a:lnSpc>
              <a:buNone/>
            </a:pPr>
            <a:r>
              <a:rPr lang="en-US" sz="1600"/>
              <a:t>© 2024 James H. Harrison, Jr. except as noted below. The original material in this slide set is made available under a </a:t>
            </a:r>
            <a:r>
              <a:rPr lang="en-US" sz="1600">
                <a:hlinkClick r:id="rId3"/>
              </a:rPr>
              <a:t>Creative Commons Attribution 4.0 (CC BY 4.0) International License</a:t>
            </a:r>
            <a:r>
              <a:rPr lang="en-US" sz="160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a:t>
            </a:r>
          </a:p>
          <a:p>
            <a:pPr>
              <a:lnSpc>
                <a:spcPct val="100000"/>
              </a:lnSpc>
            </a:pPr>
            <a:r>
              <a:rPr lang="en-US" sz="1400"/>
              <a:t>The cover image is a composite of two </a:t>
            </a:r>
            <a:r>
              <a:rPr lang="en-US" sz="1400">
                <a:hlinkClick r:id="rId4"/>
              </a:rPr>
              <a:t>laboratory images from Pixabay</a:t>
            </a:r>
            <a:r>
              <a:rPr lang="en-US" sz="1400"/>
              <a:t> available for use without attribution.</a:t>
            </a:r>
            <a:endParaRPr lang="en-US" sz="1400" b="1"/>
          </a:p>
          <a:p>
            <a:pPr>
              <a:lnSpc>
                <a:spcPct val="100000"/>
              </a:lnSpc>
              <a:spcBef>
                <a:spcPts val="500"/>
              </a:spcBef>
            </a:pPr>
            <a:r>
              <a:rPr lang="en-US" sz="1400"/>
              <a:t>CPU  images from </a:t>
            </a:r>
            <a:r>
              <a:rPr lang="en-US" sz="1400">
                <a:hlinkClick r:id="rId5"/>
              </a:rPr>
              <a:t>freeimages.com</a:t>
            </a:r>
            <a:endParaRPr lang="en-US" sz="1400"/>
          </a:p>
          <a:p>
            <a:pPr>
              <a:lnSpc>
                <a:spcPct val="100000"/>
              </a:lnSpc>
              <a:spcBef>
                <a:spcPts val="500"/>
              </a:spcBef>
            </a:pPr>
            <a:r>
              <a:rPr lang="en-US" sz="1400">
                <a:hlinkClick r:id="rId6"/>
              </a:rPr>
              <a:t>Thermometer icon</a:t>
            </a:r>
            <a:r>
              <a:rPr lang="en-US" sz="1400"/>
              <a:t> and </a:t>
            </a:r>
            <a:r>
              <a:rPr lang="en-US" sz="1400">
                <a:hlinkClick r:id="rId7"/>
              </a:rPr>
              <a:t>large gear icon</a:t>
            </a:r>
            <a:r>
              <a:rPr lang="en-US" sz="1400"/>
              <a:t> created by </a:t>
            </a:r>
            <a:r>
              <a:rPr lang="en-US" sz="1400" err="1">
                <a:hlinkClick r:id="rId8"/>
              </a:rPr>
              <a:t>DinosoftLabs</a:t>
            </a:r>
            <a:r>
              <a:rPr lang="en-US" sz="1400"/>
              <a:t> – </a:t>
            </a:r>
            <a:r>
              <a:rPr lang="en-US" sz="1400" err="1">
                <a:hlinkClick r:id="rId9"/>
              </a:rPr>
              <a:t>Flaticon</a:t>
            </a:r>
            <a:endParaRPr lang="en-US" sz="1400"/>
          </a:p>
          <a:p>
            <a:pPr>
              <a:lnSpc>
                <a:spcPct val="100000"/>
              </a:lnSpc>
              <a:spcBef>
                <a:spcPts val="500"/>
              </a:spcBef>
            </a:pPr>
            <a:r>
              <a:rPr lang="en-US" sz="1400">
                <a:hlinkClick r:id="rId10"/>
              </a:rPr>
              <a:t>Computer icon #242784</a:t>
            </a:r>
            <a:r>
              <a:rPr lang="en-US" sz="1400"/>
              <a:t>, </a:t>
            </a:r>
            <a:r>
              <a:rPr lang="en-US" sz="1400">
                <a:hlinkClick r:id="rId11"/>
              </a:rPr>
              <a:t>Laptop icon #192916</a:t>
            </a:r>
            <a:r>
              <a:rPr lang="en-US" sz="1400"/>
              <a:t>, and </a:t>
            </a:r>
            <a:r>
              <a:rPr lang="en-US" sz="1400">
                <a:hlinkClick r:id="rId12"/>
              </a:rPr>
              <a:t>network icons</a:t>
            </a:r>
            <a:r>
              <a:rPr lang="en-US" sz="1400"/>
              <a:t> from </a:t>
            </a:r>
            <a:r>
              <a:rPr lang="en-US" sz="1400">
                <a:hlinkClick r:id="rId13"/>
              </a:rPr>
              <a:t>icon-</a:t>
            </a:r>
            <a:r>
              <a:rPr lang="en-US" sz="1400" err="1">
                <a:hlinkClick r:id="rId13"/>
              </a:rPr>
              <a:t>library.com</a:t>
            </a:r>
            <a:endParaRPr lang="en-US" sz="1400"/>
          </a:p>
          <a:p>
            <a:pPr>
              <a:lnSpc>
                <a:spcPct val="100000"/>
              </a:lnSpc>
              <a:spcBef>
                <a:spcPts val="500"/>
              </a:spcBef>
            </a:pPr>
            <a:r>
              <a:rPr lang="en-US" sz="1400">
                <a:hlinkClick r:id="rId14"/>
              </a:rPr>
              <a:t>Graphics card</a:t>
            </a:r>
            <a:r>
              <a:rPr lang="en-US" sz="1400"/>
              <a:t> and </a:t>
            </a:r>
            <a:r>
              <a:rPr lang="en-US" sz="1400">
                <a:hlinkClick r:id="rId15"/>
              </a:rPr>
              <a:t>NIC</a:t>
            </a:r>
            <a:r>
              <a:rPr lang="en-US" sz="1400"/>
              <a:t> icons created by </a:t>
            </a:r>
            <a:r>
              <a:rPr lang="en-US" sz="1400">
                <a:hlinkClick r:id="rId16"/>
              </a:rPr>
              <a:t>Eucalyp</a:t>
            </a:r>
            <a:r>
              <a:rPr lang="en-US" sz="1400"/>
              <a:t> – </a:t>
            </a:r>
            <a:r>
              <a:rPr lang="en-US" sz="1400">
                <a:hlinkClick r:id="rId9"/>
              </a:rPr>
              <a:t>Flaticon</a:t>
            </a:r>
            <a:endParaRPr lang="en-US" sz="1400"/>
          </a:p>
          <a:p>
            <a:pPr>
              <a:lnSpc>
                <a:spcPct val="100000"/>
              </a:lnSpc>
              <a:spcBef>
                <a:spcPts val="500"/>
              </a:spcBef>
            </a:pPr>
            <a:r>
              <a:rPr lang="en-US" sz="1400">
                <a:hlinkClick r:id="rId17"/>
              </a:rPr>
              <a:t>Agenda</a:t>
            </a:r>
            <a:r>
              <a:rPr lang="en-US" sz="1400"/>
              <a:t>, </a:t>
            </a:r>
            <a:r>
              <a:rPr lang="en-US" sz="1400">
                <a:hlinkClick r:id="rId18"/>
              </a:rPr>
              <a:t>PDA</a:t>
            </a:r>
            <a:r>
              <a:rPr lang="en-US" sz="1400"/>
              <a:t>, </a:t>
            </a:r>
            <a:r>
              <a:rPr lang="en-US" sz="1400">
                <a:hlinkClick r:id="rId19"/>
              </a:rPr>
              <a:t>router</a:t>
            </a:r>
            <a:r>
              <a:rPr lang="en-US" sz="1400"/>
              <a:t>, </a:t>
            </a:r>
            <a:r>
              <a:rPr lang="en-US" sz="1400">
                <a:hlinkClick r:id="rId20"/>
              </a:rPr>
              <a:t>modem</a:t>
            </a:r>
            <a:r>
              <a:rPr lang="en-US" sz="1400"/>
              <a:t>, </a:t>
            </a:r>
            <a:r>
              <a:rPr lang="en-US" sz="1400">
                <a:hlinkClick r:id="rId21"/>
              </a:rPr>
              <a:t>cell tower</a:t>
            </a:r>
            <a:r>
              <a:rPr lang="en-US" sz="1400"/>
              <a:t>, and </a:t>
            </a:r>
            <a:r>
              <a:rPr lang="en-US" sz="1400">
                <a:hlinkClick r:id="rId22"/>
              </a:rPr>
              <a:t>wifi symbol</a:t>
            </a:r>
            <a:r>
              <a:rPr lang="en-US" sz="1400"/>
              <a:t> created by </a:t>
            </a:r>
            <a:r>
              <a:rPr lang="en-US" sz="1400" err="1">
                <a:hlinkClick r:id="rId23"/>
              </a:rPr>
              <a:t>Freepik</a:t>
            </a:r>
            <a:r>
              <a:rPr lang="en-US" sz="1400"/>
              <a:t> – </a:t>
            </a:r>
            <a:r>
              <a:rPr lang="en-US" sz="1400" err="1">
                <a:hlinkClick r:id="rId9"/>
              </a:rPr>
              <a:t>Flaticon</a:t>
            </a:r>
            <a:endParaRPr lang="en-US" sz="1400"/>
          </a:p>
          <a:p>
            <a:pPr>
              <a:lnSpc>
                <a:spcPct val="100000"/>
              </a:lnSpc>
              <a:spcBef>
                <a:spcPts val="500"/>
              </a:spcBef>
            </a:pPr>
            <a:r>
              <a:rPr lang="en-US" sz="1400">
                <a:hlinkClick r:id="rId24"/>
              </a:rPr>
              <a:t>Files</a:t>
            </a:r>
            <a:r>
              <a:rPr lang="en-US" sz="1400"/>
              <a:t>, </a:t>
            </a:r>
            <a:r>
              <a:rPr lang="en-US" sz="1400">
                <a:hlinkClick r:id="rId25"/>
              </a:rPr>
              <a:t>application</a:t>
            </a:r>
            <a:r>
              <a:rPr lang="en-US" sz="1400"/>
              <a:t>, </a:t>
            </a:r>
            <a:r>
              <a:rPr lang="en-US" sz="1400">
                <a:hlinkClick r:id="rId26"/>
              </a:rPr>
              <a:t>RAM</a:t>
            </a:r>
            <a:r>
              <a:rPr lang="en-US" sz="1400"/>
              <a:t>, </a:t>
            </a:r>
            <a:r>
              <a:rPr lang="en-US" sz="1400">
                <a:hlinkClick r:id="rId27"/>
              </a:rPr>
              <a:t>CPU</a:t>
            </a:r>
            <a:r>
              <a:rPr lang="en-US" sz="1400"/>
              <a:t>, </a:t>
            </a:r>
            <a:r>
              <a:rPr lang="en-US" sz="1400">
                <a:hlinkClick r:id="rId28"/>
              </a:rPr>
              <a:t>graphics card</a:t>
            </a:r>
            <a:r>
              <a:rPr lang="en-US" sz="1400"/>
              <a:t>, and </a:t>
            </a:r>
            <a:r>
              <a:rPr lang="en-US" sz="1400">
                <a:hlinkClick r:id="rId29"/>
              </a:rPr>
              <a:t>disk drive</a:t>
            </a:r>
            <a:r>
              <a:rPr lang="en-US" sz="1400"/>
              <a:t> icons created by </a:t>
            </a:r>
            <a:r>
              <a:rPr lang="en-US" sz="1400" err="1">
                <a:hlinkClick r:id="rId23"/>
              </a:rPr>
              <a:t>Freepik</a:t>
            </a:r>
            <a:r>
              <a:rPr lang="en-US" sz="1400"/>
              <a:t> – </a:t>
            </a:r>
            <a:r>
              <a:rPr lang="en-US" sz="1400" err="1">
                <a:hlinkClick r:id="rId9"/>
              </a:rPr>
              <a:t>Flaticon</a:t>
            </a:r>
            <a:endParaRPr lang="en-US" sz="1400"/>
          </a:p>
          <a:p>
            <a:pPr>
              <a:lnSpc>
                <a:spcPct val="100000"/>
              </a:lnSpc>
              <a:spcBef>
                <a:spcPts val="500"/>
              </a:spcBef>
            </a:pPr>
            <a:r>
              <a:rPr lang="en-US" sz="1400">
                <a:hlinkClick r:id="rId30"/>
              </a:rPr>
              <a:t>Network card</a:t>
            </a:r>
            <a:r>
              <a:rPr lang="en-US" sz="1400"/>
              <a:t> icon created by </a:t>
            </a:r>
            <a:r>
              <a:rPr lang="en-US" sz="1400" err="1">
                <a:hlinkClick r:id="rId31"/>
              </a:rPr>
              <a:t>srip</a:t>
            </a:r>
            <a:r>
              <a:rPr lang="en-US" sz="1400"/>
              <a:t> – </a:t>
            </a:r>
            <a:r>
              <a:rPr lang="en-US" sz="1400" err="1">
                <a:hlinkClick r:id="rId9"/>
              </a:rPr>
              <a:t>Flaticon</a:t>
            </a:r>
            <a:endParaRPr lang="en-US" sz="1400"/>
          </a:p>
          <a:p>
            <a:pPr>
              <a:lnSpc>
                <a:spcPct val="100000"/>
              </a:lnSpc>
              <a:spcBef>
                <a:spcPts val="500"/>
              </a:spcBef>
            </a:pPr>
            <a:r>
              <a:rPr lang="en-US" sz="1400">
                <a:hlinkClick r:id="rId32"/>
              </a:rPr>
              <a:t>Serial port icon</a:t>
            </a:r>
            <a:r>
              <a:rPr lang="en-US" sz="1400"/>
              <a:t> created by </a:t>
            </a:r>
            <a:r>
              <a:rPr lang="en-US" sz="1400">
                <a:hlinkClick r:id="rId33"/>
              </a:rPr>
              <a:t>Muhammad Ali</a:t>
            </a:r>
            <a:r>
              <a:rPr lang="en-US" sz="1400"/>
              <a:t> – </a:t>
            </a:r>
            <a:r>
              <a:rPr lang="en-US" sz="1400" err="1">
                <a:hlinkClick r:id="rId9"/>
              </a:rPr>
              <a:t>Flaticon</a:t>
            </a:r>
            <a:endParaRPr lang="en-US" sz="1400"/>
          </a:p>
          <a:p>
            <a:pPr>
              <a:lnSpc>
                <a:spcPct val="100000"/>
              </a:lnSpc>
              <a:spcBef>
                <a:spcPts val="500"/>
              </a:spcBef>
            </a:pPr>
            <a:r>
              <a:rPr lang="en-US" sz="1400">
                <a:hlinkClick r:id="rId34"/>
              </a:rPr>
              <a:t>Gaming icon (key)</a:t>
            </a:r>
            <a:r>
              <a:rPr lang="en-US" sz="1400"/>
              <a:t> created by </a:t>
            </a:r>
            <a:r>
              <a:rPr lang="en-US" sz="1400" err="1">
                <a:hlinkClick r:id="rId35"/>
              </a:rPr>
              <a:t>juicy_fish</a:t>
            </a:r>
            <a:r>
              <a:rPr lang="en-US" sz="1400"/>
              <a:t> – </a:t>
            </a:r>
            <a:r>
              <a:rPr lang="en-US" sz="1400" err="1">
                <a:hlinkClick r:id="rId9"/>
              </a:rPr>
              <a:t>Flaticon</a:t>
            </a:r>
            <a:endParaRPr lang="en-US" sz="1400"/>
          </a:p>
          <a:p>
            <a:pPr>
              <a:lnSpc>
                <a:spcPct val="100000"/>
              </a:lnSpc>
              <a:spcBef>
                <a:spcPts val="500"/>
              </a:spcBef>
            </a:pPr>
            <a:r>
              <a:rPr lang="en-US" sz="1400">
                <a:hlinkClick r:id="rId36"/>
              </a:rPr>
              <a:t>Book icon</a:t>
            </a:r>
            <a:r>
              <a:rPr lang="en-US" sz="1400"/>
              <a:t> created by </a:t>
            </a:r>
            <a:r>
              <a:rPr lang="en-US" sz="1400">
                <a:hlinkClick r:id="rId37"/>
              </a:rPr>
              <a:t>Good Ware</a:t>
            </a:r>
            <a:r>
              <a:rPr lang="en-US" sz="1400"/>
              <a:t> – </a:t>
            </a:r>
            <a:r>
              <a:rPr lang="en-US" sz="1400" err="1">
                <a:hlinkClick r:id="rId9"/>
              </a:rPr>
              <a:t>Flaticon</a:t>
            </a:r>
            <a:r>
              <a:rPr lang="en-US" sz="1400"/>
              <a:t> </a:t>
            </a:r>
          </a:p>
        </p:txBody>
      </p:sp>
      <p:pic>
        <p:nvPicPr>
          <p:cNvPr id="4" name="Picture 3">
            <a:extLst>
              <a:ext uri="{FF2B5EF4-FFF2-40B4-BE49-F238E27FC236}">
                <a16:creationId xmlns:a16="http://schemas.microsoft.com/office/drawing/2014/main" id="{146A1B22-7517-89D6-50B7-801A3C27A785}"/>
              </a:ext>
            </a:extLst>
          </p:cNvPr>
          <p:cNvPicPr>
            <a:picLocks noChangeAspect="1"/>
          </p:cNvPicPr>
          <p:nvPr/>
        </p:nvPicPr>
        <p:blipFill>
          <a:blip r:embed="rId38"/>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2006932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07CFC07-3B1B-09CE-6D8E-2D68BA4C9859}"/>
              </a:ext>
            </a:extLst>
          </p:cNvPr>
          <p:cNvSpPr/>
          <p:nvPr/>
        </p:nvSpPr>
        <p:spPr>
          <a:xfrm>
            <a:off x="6072625" y="4204895"/>
            <a:ext cx="4330855" cy="2506543"/>
          </a:xfrm>
          <a:custGeom>
            <a:avLst/>
            <a:gdLst>
              <a:gd name="connsiteX0" fmla="*/ 61489 w 4297084"/>
              <a:gd name="connsiteY0" fmla="*/ 695628 h 2524515"/>
              <a:gd name="connsiteX1" fmla="*/ 61489 w 4297084"/>
              <a:gd name="connsiteY1" fmla="*/ 1515137 h 2524515"/>
              <a:gd name="connsiteX2" fmla="*/ 742976 w 4297084"/>
              <a:gd name="connsiteY2" fmla="*/ 2291515 h 2524515"/>
              <a:gd name="connsiteX3" fmla="*/ 2045564 w 4297084"/>
              <a:gd name="connsiteY3" fmla="*/ 2524428 h 2524515"/>
              <a:gd name="connsiteX4" fmla="*/ 3581066 w 4297084"/>
              <a:gd name="connsiteY4" fmla="*/ 2274262 h 2524515"/>
              <a:gd name="connsiteX5" fmla="*/ 4245300 w 4297084"/>
              <a:gd name="connsiteY5" fmla="*/ 1273598 h 2524515"/>
              <a:gd name="connsiteX6" fmla="*/ 4098651 w 4297084"/>
              <a:gd name="connsiteY6" fmla="*/ 445462 h 2524515"/>
              <a:gd name="connsiteX7" fmla="*/ 2873700 w 4297084"/>
              <a:gd name="connsiteY7" fmla="*/ 31394 h 2524515"/>
              <a:gd name="connsiteX8" fmla="*/ 1553859 w 4297084"/>
              <a:gd name="connsiteY8" fmla="*/ 65900 h 2524515"/>
              <a:gd name="connsiteX9" fmla="*/ 320281 w 4297084"/>
              <a:gd name="connsiteY9" fmla="*/ 359198 h 2524515"/>
              <a:gd name="connsiteX10" fmla="*/ 61489 w 4297084"/>
              <a:gd name="connsiteY10" fmla="*/ 695628 h 2524515"/>
              <a:gd name="connsiteX0" fmla="*/ 70408 w 4306003"/>
              <a:gd name="connsiteY0" fmla="*/ 695628 h 2524515"/>
              <a:gd name="connsiteX1" fmla="*/ 70408 w 4306003"/>
              <a:gd name="connsiteY1" fmla="*/ 1515137 h 2524515"/>
              <a:gd name="connsiteX2" fmla="*/ 751895 w 4306003"/>
              <a:gd name="connsiteY2" fmla="*/ 2291515 h 2524515"/>
              <a:gd name="connsiteX3" fmla="*/ 2054483 w 4306003"/>
              <a:gd name="connsiteY3" fmla="*/ 2524428 h 2524515"/>
              <a:gd name="connsiteX4" fmla="*/ 3589985 w 4306003"/>
              <a:gd name="connsiteY4" fmla="*/ 2274262 h 2524515"/>
              <a:gd name="connsiteX5" fmla="*/ 4254219 w 4306003"/>
              <a:gd name="connsiteY5" fmla="*/ 1273598 h 2524515"/>
              <a:gd name="connsiteX6" fmla="*/ 4107570 w 4306003"/>
              <a:gd name="connsiteY6" fmla="*/ 445462 h 2524515"/>
              <a:gd name="connsiteX7" fmla="*/ 2882619 w 4306003"/>
              <a:gd name="connsiteY7" fmla="*/ 31394 h 2524515"/>
              <a:gd name="connsiteX8" fmla="*/ 1562778 w 4306003"/>
              <a:gd name="connsiteY8" fmla="*/ 65900 h 2524515"/>
              <a:gd name="connsiteX9" fmla="*/ 501728 w 4306003"/>
              <a:gd name="connsiteY9" fmla="*/ 298813 h 2524515"/>
              <a:gd name="connsiteX10" fmla="*/ 70408 w 4306003"/>
              <a:gd name="connsiteY10" fmla="*/ 695628 h 2524515"/>
              <a:gd name="connsiteX0" fmla="*/ 62052 w 4314900"/>
              <a:gd name="connsiteY0" fmla="*/ 730134 h 2524515"/>
              <a:gd name="connsiteX1" fmla="*/ 79305 w 4314900"/>
              <a:gd name="connsiteY1" fmla="*/ 1515137 h 2524515"/>
              <a:gd name="connsiteX2" fmla="*/ 760792 w 4314900"/>
              <a:gd name="connsiteY2" fmla="*/ 2291515 h 2524515"/>
              <a:gd name="connsiteX3" fmla="*/ 2063380 w 4314900"/>
              <a:gd name="connsiteY3" fmla="*/ 2524428 h 2524515"/>
              <a:gd name="connsiteX4" fmla="*/ 3598882 w 4314900"/>
              <a:gd name="connsiteY4" fmla="*/ 2274262 h 2524515"/>
              <a:gd name="connsiteX5" fmla="*/ 4263116 w 4314900"/>
              <a:gd name="connsiteY5" fmla="*/ 1273598 h 2524515"/>
              <a:gd name="connsiteX6" fmla="*/ 4116467 w 4314900"/>
              <a:gd name="connsiteY6" fmla="*/ 445462 h 2524515"/>
              <a:gd name="connsiteX7" fmla="*/ 2891516 w 4314900"/>
              <a:gd name="connsiteY7" fmla="*/ 31394 h 2524515"/>
              <a:gd name="connsiteX8" fmla="*/ 1571675 w 4314900"/>
              <a:gd name="connsiteY8" fmla="*/ 65900 h 2524515"/>
              <a:gd name="connsiteX9" fmla="*/ 510625 w 4314900"/>
              <a:gd name="connsiteY9" fmla="*/ 298813 h 2524515"/>
              <a:gd name="connsiteX10" fmla="*/ 62052 w 4314900"/>
              <a:gd name="connsiteY10" fmla="*/ 730134 h 2524515"/>
              <a:gd name="connsiteX0" fmla="*/ 63635 w 4316483"/>
              <a:gd name="connsiteY0" fmla="*/ 730134 h 2524515"/>
              <a:gd name="connsiteX1" fmla="*/ 80888 w 4316483"/>
              <a:gd name="connsiteY1" fmla="*/ 1515137 h 2524515"/>
              <a:gd name="connsiteX2" fmla="*/ 762375 w 4316483"/>
              <a:gd name="connsiteY2" fmla="*/ 2291515 h 2524515"/>
              <a:gd name="connsiteX3" fmla="*/ 2064963 w 4316483"/>
              <a:gd name="connsiteY3" fmla="*/ 2524428 h 2524515"/>
              <a:gd name="connsiteX4" fmla="*/ 3600465 w 4316483"/>
              <a:gd name="connsiteY4" fmla="*/ 2274262 h 2524515"/>
              <a:gd name="connsiteX5" fmla="*/ 4264699 w 4316483"/>
              <a:gd name="connsiteY5" fmla="*/ 1273598 h 2524515"/>
              <a:gd name="connsiteX6" fmla="*/ 4118050 w 4316483"/>
              <a:gd name="connsiteY6" fmla="*/ 445462 h 2524515"/>
              <a:gd name="connsiteX7" fmla="*/ 2893099 w 4316483"/>
              <a:gd name="connsiteY7" fmla="*/ 31394 h 2524515"/>
              <a:gd name="connsiteX8" fmla="*/ 1573258 w 4316483"/>
              <a:gd name="connsiteY8" fmla="*/ 65900 h 2524515"/>
              <a:gd name="connsiteX9" fmla="*/ 538087 w 4316483"/>
              <a:gd name="connsiteY9" fmla="*/ 186669 h 2524515"/>
              <a:gd name="connsiteX10" fmla="*/ 63635 w 4316483"/>
              <a:gd name="connsiteY10" fmla="*/ 730134 h 2524515"/>
              <a:gd name="connsiteX0" fmla="*/ 63635 w 4316483"/>
              <a:gd name="connsiteY0" fmla="*/ 740941 h 2535322"/>
              <a:gd name="connsiteX1" fmla="*/ 80888 w 4316483"/>
              <a:gd name="connsiteY1" fmla="*/ 1525944 h 2535322"/>
              <a:gd name="connsiteX2" fmla="*/ 762375 w 4316483"/>
              <a:gd name="connsiteY2" fmla="*/ 2302322 h 2535322"/>
              <a:gd name="connsiteX3" fmla="*/ 2064963 w 4316483"/>
              <a:gd name="connsiteY3" fmla="*/ 2535235 h 2535322"/>
              <a:gd name="connsiteX4" fmla="*/ 3600465 w 4316483"/>
              <a:gd name="connsiteY4" fmla="*/ 2285069 h 2535322"/>
              <a:gd name="connsiteX5" fmla="*/ 4264699 w 4316483"/>
              <a:gd name="connsiteY5" fmla="*/ 1284405 h 2535322"/>
              <a:gd name="connsiteX6" fmla="*/ 4118050 w 4316483"/>
              <a:gd name="connsiteY6" fmla="*/ 456269 h 2535322"/>
              <a:gd name="connsiteX7" fmla="*/ 2893099 w 4316483"/>
              <a:gd name="connsiteY7" fmla="*/ 42201 h 2535322"/>
              <a:gd name="connsiteX8" fmla="*/ 1564631 w 4316483"/>
              <a:gd name="connsiteY8" fmla="*/ 50828 h 2535322"/>
              <a:gd name="connsiteX9" fmla="*/ 538087 w 4316483"/>
              <a:gd name="connsiteY9" fmla="*/ 197476 h 2535322"/>
              <a:gd name="connsiteX10" fmla="*/ 63635 w 4316483"/>
              <a:gd name="connsiteY10" fmla="*/ 740941 h 2535322"/>
              <a:gd name="connsiteX0" fmla="*/ 83250 w 4336098"/>
              <a:gd name="connsiteY0" fmla="*/ 740941 h 2535322"/>
              <a:gd name="connsiteX1" fmla="*/ 100503 w 4336098"/>
              <a:gd name="connsiteY1" fmla="*/ 1525944 h 2535322"/>
              <a:gd name="connsiteX2" fmla="*/ 781990 w 4336098"/>
              <a:gd name="connsiteY2" fmla="*/ 2302322 h 2535322"/>
              <a:gd name="connsiteX3" fmla="*/ 2084578 w 4336098"/>
              <a:gd name="connsiteY3" fmla="*/ 2535235 h 2535322"/>
              <a:gd name="connsiteX4" fmla="*/ 3620080 w 4336098"/>
              <a:gd name="connsiteY4" fmla="*/ 2285069 h 2535322"/>
              <a:gd name="connsiteX5" fmla="*/ 4284314 w 4336098"/>
              <a:gd name="connsiteY5" fmla="*/ 1284405 h 2535322"/>
              <a:gd name="connsiteX6" fmla="*/ 4137665 w 4336098"/>
              <a:gd name="connsiteY6" fmla="*/ 456269 h 2535322"/>
              <a:gd name="connsiteX7" fmla="*/ 2912714 w 4336098"/>
              <a:gd name="connsiteY7" fmla="*/ 42201 h 2535322"/>
              <a:gd name="connsiteX8" fmla="*/ 1584246 w 4336098"/>
              <a:gd name="connsiteY8" fmla="*/ 50828 h 2535322"/>
              <a:gd name="connsiteX9" fmla="*/ 859627 w 4336098"/>
              <a:gd name="connsiteY9" fmla="*/ 188850 h 2535322"/>
              <a:gd name="connsiteX10" fmla="*/ 83250 w 4336098"/>
              <a:gd name="connsiteY10" fmla="*/ 740941 h 2535322"/>
              <a:gd name="connsiteX0" fmla="*/ 83250 w 4336098"/>
              <a:gd name="connsiteY0" fmla="*/ 755032 h 2549413"/>
              <a:gd name="connsiteX1" fmla="*/ 100503 w 4336098"/>
              <a:gd name="connsiteY1" fmla="*/ 1540035 h 2549413"/>
              <a:gd name="connsiteX2" fmla="*/ 781990 w 4336098"/>
              <a:gd name="connsiteY2" fmla="*/ 2316413 h 2549413"/>
              <a:gd name="connsiteX3" fmla="*/ 2084578 w 4336098"/>
              <a:gd name="connsiteY3" fmla="*/ 2549326 h 2549413"/>
              <a:gd name="connsiteX4" fmla="*/ 3620080 w 4336098"/>
              <a:gd name="connsiteY4" fmla="*/ 2299160 h 2549413"/>
              <a:gd name="connsiteX5" fmla="*/ 4284314 w 4336098"/>
              <a:gd name="connsiteY5" fmla="*/ 1298496 h 2549413"/>
              <a:gd name="connsiteX6" fmla="*/ 4137665 w 4336098"/>
              <a:gd name="connsiteY6" fmla="*/ 470360 h 2549413"/>
              <a:gd name="connsiteX7" fmla="*/ 2912714 w 4336098"/>
              <a:gd name="connsiteY7" fmla="*/ 56292 h 2549413"/>
              <a:gd name="connsiteX8" fmla="*/ 1765401 w 4336098"/>
              <a:gd name="connsiteY8" fmla="*/ 39040 h 2549413"/>
              <a:gd name="connsiteX9" fmla="*/ 859627 w 4336098"/>
              <a:gd name="connsiteY9" fmla="*/ 202941 h 2549413"/>
              <a:gd name="connsiteX10" fmla="*/ 83250 w 4336098"/>
              <a:gd name="connsiteY10" fmla="*/ 755032 h 2549413"/>
              <a:gd name="connsiteX0" fmla="*/ 83250 w 4336098"/>
              <a:gd name="connsiteY0" fmla="*/ 751637 h 2546018"/>
              <a:gd name="connsiteX1" fmla="*/ 100503 w 4336098"/>
              <a:gd name="connsiteY1" fmla="*/ 1536640 h 2546018"/>
              <a:gd name="connsiteX2" fmla="*/ 781990 w 4336098"/>
              <a:gd name="connsiteY2" fmla="*/ 2313018 h 2546018"/>
              <a:gd name="connsiteX3" fmla="*/ 2084578 w 4336098"/>
              <a:gd name="connsiteY3" fmla="*/ 2545931 h 2546018"/>
              <a:gd name="connsiteX4" fmla="*/ 3620080 w 4336098"/>
              <a:gd name="connsiteY4" fmla="*/ 2295765 h 2546018"/>
              <a:gd name="connsiteX5" fmla="*/ 4284314 w 4336098"/>
              <a:gd name="connsiteY5" fmla="*/ 1295101 h 2546018"/>
              <a:gd name="connsiteX6" fmla="*/ 4137665 w 4336098"/>
              <a:gd name="connsiteY6" fmla="*/ 466965 h 2546018"/>
              <a:gd name="connsiteX7" fmla="*/ 2912714 w 4336098"/>
              <a:gd name="connsiteY7" fmla="*/ 52897 h 2546018"/>
              <a:gd name="connsiteX8" fmla="*/ 1765401 w 4336098"/>
              <a:gd name="connsiteY8" fmla="*/ 35645 h 2546018"/>
              <a:gd name="connsiteX9" fmla="*/ 859627 w 4336098"/>
              <a:gd name="connsiteY9" fmla="*/ 199546 h 2546018"/>
              <a:gd name="connsiteX10" fmla="*/ 83250 w 4336098"/>
              <a:gd name="connsiteY10" fmla="*/ 751637 h 2546018"/>
              <a:gd name="connsiteX0" fmla="*/ 83250 w 4336098"/>
              <a:gd name="connsiteY0" fmla="*/ 751637 h 2546018"/>
              <a:gd name="connsiteX1" fmla="*/ 100503 w 4336098"/>
              <a:gd name="connsiteY1" fmla="*/ 1536640 h 2546018"/>
              <a:gd name="connsiteX2" fmla="*/ 781990 w 4336098"/>
              <a:gd name="connsiteY2" fmla="*/ 2313018 h 2546018"/>
              <a:gd name="connsiteX3" fmla="*/ 2084578 w 4336098"/>
              <a:gd name="connsiteY3" fmla="*/ 2545931 h 2546018"/>
              <a:gd name="connsiteX4" fmla="*/ 3620080 w 4336098"/>
              <a:gd name="connsiteY4" fmla="*/ 2295765 h 2546018"/>
              <a:gd name="connsiteX5" fmla="*/ 4284314 w 4336098"/>
              <a:gd name="connsiteY5" fmla="*/ 1295101 h 2546018"/>
              <a:gd name="connsiteX6" fmla="*/ 4137665 w 4336098"/>
              <a:gd name="connsiteY6" fmla="*/ 466965 h 2546018"/>
              <a:gd name="connsiteX7" fmla="*/ 2912714 w 4336098"/>
              <a:gd name="connsiteY7" fmla="*/ 52897 h 2546018"/>
              <a:gd name="connsiteX8" fmla="*/ 1765401 w 4336098"/>
              <a:gd name="connsiteY8" fmla="*/ 35645 h 2546018"/>
              <a:gd name="connsiteX9" fmla="*/ 859627 w 4336098"/>
              <a:gd name="connsiteY9" fmla="*/ 199546 h 2546018"/>
              <a:gd name="connsiteX10" fmla="*/ 83250 w 4336098"/>
              <a:gd name="connsiteY10" fmla="*/ 751637 h 2546018"/>
              <a:gd name="connsiteX0" fmla="*/ 83250 w 4336098"/>
              <a:gd name="connsiteY0" fmla="*/ 733418 h 2527799"/>
              <a:gd name="connsiteX1" fmla="*/ 100503 w 4336098"/>
              <a:gd name="connsiteY1" fmla="*/ 1518421 h 2527799"/>
              <a:gd name="connsiteX2" fmla="*/ 781990 w 4336098"/>
              <a:gd name="connsiteY2" fmla="*/ 2294799 h 2527799"/>
              <a:gd name="connsiteX3" fmla="*/ 2084578 w 4336098"/>
              <a:gd name="connsiteY3" fmla="*/ 2527712 h 2527799"/>
              <a:gd name="connsiteX4" fmla="*/ 3620080 w 4336098"/>
              <a:gd name="connsiteY4" fmla="*/ 2277546 h 2527799"/>
              <a:gd name="connsiteX5" fmla="*/ 4284314 w 4336098"/>
              <a:gd name="connsiteY5" fmla="*/ 1276882 h 2527799"/>
              <a:gd name="connsiteX6" fmla="*/ 4137665 w 4336098"/>
              <a:gd name="connsiteY6" fmla="*/ 448746 h 2527799"/>
              <a:gd name="connsiteX7" fmla="*/ 2912714 w 4336098"/>
              <a:gd name="connsiteY7" fmla="*/ 95062 h 2527799"/>
              <a:gd name="connsiteX8" fmla="*/ 1765401 w 4336098"/>
              <a:gd name="connsiteY8" fmla="*/ 17426 h 2527799"/>
              <a:gd name="connsiteX9" fmla="*/ 859627 w 4336098"/>
              <a:gd name="connsiteY9" fmla="*/ 181327 h 2527799"/>
              <a:gd name="connsiteX10" fmla="*/ 83250 w 4336098"/>
              <a:gd name="connsiteY10" fmla="*/ 733418 h 2527799"/>
              <a:gd name="connsiteX0" fmla="*/ 83250 w 4336098"/>
              <a:gd name="connsiteY0" fmla="*/ 687723 h 2482104"/>
              <a:gd name="connsiteX1" fmla="*/ 100503 w 4336098"/>
              <a:gd name="connsiteY1" fmla="*/ 1472726 h 2482104"/>
              <a:gd name="connsiteX2" fmla="*/ 781990 w 4336098"/>
              <a:gd name="connsiteY2" fmla="*/ 2249104 h 2482104"/>
              <a:gd name="connsiteX3" fmla="*/ 2084578 w 4336098"/>
              <a:gd name="connsiteY3" fmla="*/ 2482017 h 2482104"/>
              <a:gd name="connsiteX4" fmla="*/ 3620080 w 4336098"/>
              <a:gd name="connsiteY4" fmla="*/ 2231851 h 2482104"/>
              <a:gd name="connsiteX5" fmla="*/ 4284314 w 4336098"/>
              <a:gd name="connsiteY5" fmla="*/ 1231187 h 2482104"/>
              <a:gd name="connsiteX6" fmla="*/ 4137665 w 4336098"/>
              <a:gd name="connsiteY6" fmla="*/ 403051 h 2482104"/>
              <a:gd name="connsiteX7" fmla="*/ 2912714 w 4336098"/>
              <a:gd name="connsiteY7" fmla="*/ 49367 h 2482104"/>
              <a:gd name="connsiteX8" fmla="*/ 1756775 w 4336098"/>
              <a:gd name="connsiteY8" fmla="*/ 32116 h 2482104"/>
              <a:gd name="connsiteX9" fmla="*/ 859627 w 4336098"/>
              <a:gd name="connsiteY9" fmla="*/ 135632 h 2482104"/>
              <a:gd name="connsiteX10" fmla="*/ 83250 w 4336098"/>
              <a:gd name="connsiteY10" fmla="*/ 687723 h 2482104"/>
              <a:gd name="connsiteX0" fmla="*/ 79194 w 4332042"/>
              <a:gd name="connsiteY0" fmla="*/ 687723 h 2482104"/>
              <a:gd name="connsiteX1" fmla="*/ 96447 w 4332042"/>
              <a:gd name="connsiteY1" fmla="*/ 1472726 h 2482104"/>
              <a:gd name="connsiteX2" fmla="*/ 777934 w 4332042"/>
              <a:gd name="connsiteY2" fmla="*/ 2249104 h 2482104"/>
              <a:gd name="connsiteX3" fmla="*/ 2080522 w 4332042"/>
              <a:gd name="connsiteY3" fmla="*/ 2482017 h 2482104"/>
              <a:gd name="connsiteX4" fmla="*/ 3616024 w 4332042"/>
              <a:gd name="connsiteY4" fmla="*/ 2231851 h 2482104"/>
              <a:gd name="connsiteX5" fmla="*/ 4280258 w 4332042"/>
              <a:gd name="connsiteY5" fmla="*/ 1231187 h 2482104"/>
              <a:gd name="connsiteX6" fmla="*/ 4133609 w 4332042"/>
              <a:gd name="connsiteY6" fmla="*/ 403051 h 2482104"/>
              <a:gd name="connsiteX7" fmla="*/ 2908658 w 4332042"/>
              <a:gd name="connsiteY7" fmla="*/ 49367 h 2482104"/>
              <a:gd name="connsiteX8" fmla="*/ 1752719 w 4332042"/>
              <a:gd name="connsiteY8" fmla="*/ 32116 h 2482104"/>
              <a:gd name="connsiteX9" fmla="*/ 795187 w 4332042"/>
              <a:gd name="connsiteY9" fmla="*/ 265028 h 2482104"/>
              <a:gd name="connsiteX10" fmla="*/ 79194 w 4332042"/>
              <a:gd name="connsiteY10" fmla="*/ 687723 h 2482104"/>
              <a:gd name="connsiteX0" fmla="*/ 76901 w 4329749"/>
              <a:gd name="connsiteY0" fmla="*/ 687723 h 2482104"/>
              <a:gd name="connsiteX1" fmla="*/ 94154 w 4329749"/>
              <a:gd name="connsiteY1" fmla="*/ 1472726 h 2482104"/>
              <a:gd name="connsiteX2" fmla="*/ 775641 w 4329749"/>
              <a:gd name="connsiteY2" fmla="*/ 2249104 h 2482104"/>
              <a:gd name="connsiteX3" fmla="*/ 2078229 w 4329749"/>
              <a:gd name="connsiteY3" fmla="*/ 2482017 h 2482104"/>
              <a:gd name="connsiteX4" fmla="*/ 3613731 w 4329749"/>
              <a:gd name="connsiteY4" fmla="*/ 2231851 h 2482104"/>
              <a:gd name="connsiteX5" fmla="*/ 4277965 w 4329749"/>
              <a:gd name="connsiteY5" fmla="*/ 1231187 h 2482104"/>
              <a:gd name="connsiteX6" fmla="*/ 4131316 w 4329749"/>
              <a:gd name="connsiteY6" fmla="*/ 403051 h 2482104"/>
              <a:gd name="connsiteX7" fmla="*/ 2906365 w 4329749"/>
              <a:gd name="connsiteY7" fmla="*/ 49367 h 2482104"/>
              <a:gd name="connsiteX8" fmla="*/ 1750426 w 4329749"/>
              <a:gd name="connsiteY8" fmla="*/ 32116 h 2482104"/>
              <a:gd name="connsiteX9" fmla="*/ 758389 w 4329749"/>
              <a:gd name="connsiteY9" fmla="*/ 230523 h 2482104"/>
              <a:gd name="connsiteX10" fmla="*/ 76901 w 4329749"/>
              <a:gd name="connsiteY10" fmla="*/ 687723 h 2482104"/>
              <a:gd name="connsiteX0" fmla="*/ 57933 w 4310781"/>
              <a:gd name="connsiteY0" fmla="*/ 687723 h 2482104"/>
              <a:gd name="connsiteX1" fmla="*/ 75186 w 4310781"/>
              <a:gd name="connsiteY1" fmla="*/ 1472726 h 2482104"/>
              <a:gd name="connsiteX2" fmla="*/ 756673 w 4310781"/>
              <a:gd name="connsiteY2" fmla="*/ 2249104 h 2482104"/>
              <a:gd name="connsiteX3" fmla="*/ 2059261 w 4310781"/>
              <a:gd name="connsiteY3" fmla="*/ 2482017 h 2482104"/>
              <a:gd name="connsiteX4" fmla="*/ 3594763 w 4310781"/>
              <a:gd name="connsiteY4" fmla="*/ 2231851 h 2482104"/>
              <a:gd name="connsiteX5" fmla="*/ 4258997 w 4310781"/>
              <a:gd name="connsiteY5" fmla="*/ 1231187 h 2482104"/>
              <a:gd name="connsiteX6" fmla="*/ 4112348 w 4310781"/>
              <a:gd name="connsiteY6" fmla="*/ 403051 h 2482104"/>
              <a:gd name="connsiteX7" fmla="*/ 2887397 w 4310781"/>
              <a:gd name="connsiteY7" fmla="*/ 49367 h 2482104"/>
              <a:gd name="connsiteX8" fmla="*/ 1731458 w 4310781"/>
              <a:gd name="connsiteY8" fmla="*/ 32116 h 2482104"/>
              <a:gd name="connsiteX9" fmla="*/ 437496 w 4310781"/>
              <a:gd name="connsiteY9" fmla="*/ 152885 h 2482104"/>
              <a:gd name="connsiteX10" fmla="*/ 57933 w 4310781"/>
              <a:gd name="connsiteY10" fmla="*/ 687723 h 2482104"/>
              <a:gd name="connsiteX0" fmla="*/ 43501 w 4330855"/>
              <a:gd name="connsiteY0" fmla="*/ 704975 h 2482104"/>
              <a:gd name="connsiteX1" fmla="*/ 95260 w 4330855"/>
              <a:gd name="connsiteY1" fmla="*/ 1472726 h 2482104"/>
              <a:gd name="connsiteX2" fmla="*/ 776747 w 4330855"/>
              <a:gd name="connsiteY2" fmla="*/ 2249104 h 2482104"/>
              <a:gd name="connsiteX3" fmla="*/ 2079335 w 4330855"/>
              <a:gd name="connsiteY3" fmla="*/ 2482017 h 2482104"/>
              <a:gd name="connsiteX4" fmla="*/ 3614837 w 4330855"/>
              <a:gd name="connsiteY4" fmla="*/ 2231851 h 2482104"/>
              <a:gd name="connsiteX5" fmla="*/ 4279071 w 4330855"/>
              <a:gd name="connsiteY5" fmla="*/ 1231187 h 2482104"/>
              <a:gd name="connsiteX6" fmla="*/ 4132422 w 4330855"/>
              <a:gd name="connsiteY6" fmla="*/ 403051 h 2482104"/>
              <a:gd name="connsiteX7" fmla="*/ 2907471 w 4330855"/>
              <a:gd name="connsiteY7" fmla="*/ 49367 h 2482104"/>
              <a:gd name="connsiteX8" fmla="*/ 1751532 w 4330855"/>
              <a:gd name="connsiteY8" fmla="*/ 32116 h 2482104"/>
              <a:gd name="connsiteX9" fmla="*/ 457570 w 4330855"/>
              <a:gd name="connsiteY9" fmla="*/ 152885 h 2482104"/>
              <a:gd name="connsiteX10" fmla="*/ 43501 w 4330855"/>
              <a:gd name="connsiteY10" fmla="*/ 704975 h 2482104"/>
              <a:gd name="connsiteX0" fmla="*/ 43501 w 4330855"/>
              <a:gd name="connsiteY0" fmla="*/ 695115 h 2472244"/>
              <a:gd name="connsiteX1" fmla="*/ 95260 w 4330855"/>
              <a:gd name="connsiteY1" fmla="*/ 1462866 h 2472244"/>
              <a:gd name="connsiteX2" fmla="*/ 776747 w 4330855"/>
              <a:gd name="connsiteY2" fmla="*/ 2239244 h 2472244"/>
              <a:gd name="connsiteX3" fmla="*/ 2079335 w 4330855"/>
              <a:gd name="connsiteY3" fmla="*/ 2472157 h 2472244"/>
              <a:gd name="connsiteX4" fmla="*/ 3614837 w 4330855"/>
              <a:gd name="connsiteY4" fmla="*/ 2221991 h 2472244"/>
              <a:gd name="connsiteX5" fmla="*/ 4279071 w 4330855"/>
              <a:gd name="connsiteY5" fmla="*/ 1221327 h 2472244"/>
              <a:gd name="connsiteX6" fmla="*/ 4132422 w 4330855"/>
              <a:gd name="connsiteY6" fmla="*/ 393191 h 2472244"/>
              <a:gd name="connsiteX7" fmla="*/ 2907471 w 4330855"/>
              <a:gd name="connsiteY7" fmla="*/ 39507 h 2472244"/>
              <a:gd name="connsiteX8" fmla="*/ 2433019 w 4330855"/>
              <a:gd name="connsiteY8" fmla="*/ 39508 h 2472244"/>
              <a:gd name="connsiteX9" fmla="*/ 457570 w 4330855"/>
              <a:gd name="connsiteY9" fmla="*/ 143025 h 2472244"/>
              <a:gd name="connsiteX10" fmla="*/ 43501 w 4330855"/>
              <a:gd name="connsiteY10" fmla="*/ 695115 h 2472244"/>
              <a:gd name="connsiteX0" fmla="*/ 43501 w 4330855"/>
              <a:gd name="connsiteY0" fmla="*/ 722804 h 2499933"/>
              <a:gd name="connsiteX1" fmla="*/ 95260 w 4330855"/>
              <a:gd name="connsiteY1" fmla="*/ 1490555 h 2499933"/>
              <a:gd name="connsiteX2" fmla="*/ 776747 w 4330855"/>
              <a:gd name="connsiteY2" fmla="*/ 2266933 h 2499933"/>
              <a:gd name="connsiteX3" fmla="*/ 2079335 w 4330855"/>
              <a:gd name="connsiteY3" fmla="*/ 2499846 h 2499933"/>
              <a:gd name="connsiteX4" fmla="*/ 3614837 w 4330855"/>
              <a:gd name="connsiteY4" fmla="*/ 2249680 h 2499933"/>
              <a:gd name="connsiteX5" fmla="*/ 4279071 w 4330855"/>
              <a:gd name="connsiteY5" fmla="*/ 1249016 h 2499933"/>
              <a:gd name="connsiteX6" fmla="*/ 4132422 w 4330855"/>
              <a:gd name="connsiteY6" fmla="*/ 420880 h 2499933"/>
              <a:gd name="connsiteX7" fmla="*/ 2907471 w 4330855"/>
              <a:gd name="connsiteY7" fmla="*/ 67196 h 2499933"/>
              <a:gd name="connsiteX8" fmla="*/ 1208068 w 4330855"/>
              <a:gd name="connsiteY8" fmla="*/ 24065 h 2499933"/>
              <a:gd name="connsiteX9" fmla="*/ 457570 w 4330855"/>
              <a:gd name="connsiteY9" fmla="*/ 170714 h 2499933"/>
              <a:gd name="connsiteX10" fmla="*/ 43501 w 4330855"/>
              <a:gd name="connsiteY10" fmla="*/ 722804 h 2499933"/>
              <a:gd name="connsiteX0" fmla="*/ 43501 w 4330855"/>
              <a:gd name="connsiteY0" fmla="*/ 722804 h 2499933"/>
              <a:gd name="connsiteX1" fmla="*/ 95260 w 4330855"/>
              <a:gd name="connsiteY1" fmla="*/ 1490555 h 2499933"/>
              <a:gd name="connsiteX2" fmla="*/ 776747 w 4330855"/>
              <a:gd name="connsiteY2" fmla="*/ 2266933 h 2499933"/>
              <a:gd name="connsiteX3" fmla="*/ 2079335 w 4330855"/>
              <a:gd name="connsiteY3" fmla="*/ 2499846 h 2499933"/>
              <a:gd name="connsiteX4" fmla="*/ 3614837 w 4330855"/>
              <a:gd name="connsiteY4" fmla="*/ 2249680 h 2499933"/>
              <a:gd name="connsiteX5" fmla="*/ 4279071 w 4330855"/>
              <a:gd name="connsiteY5" fmla="*/ 1249016 h 2499933"/>
              <a:gd name="connsiteX6" fmla="*/ 4132422 w 4330855"/>
              <a:gd name="connsiteY6" fmla="*/ 420880 h 2499933"/>
              <a:gd name="connsiteX7" fmla="*/ 2907471 w 4330855"/>
              <a:gd name="connsiteY7" fmla="*/ 67196 h 2499933"/>
              <a:gd name="connsiteX8" fmla="*/ 1208068 w 4330855"/>
              <a:gd name="connsiteY8" fmla="*/ 24065 h 2499933"/>
              <a:gd name="connsiteX9" fmla="*/ 457570 w 4330855"/>
              <a:gd name="connsiteY9" fmla="*/ 170714 h 2499933"/>
              <a:gd name="connsiteX10" fmla="*/ 43501 w 4330855"/>
              <a:gd name="connsiteY10" fmla="*/ 722804 h 2499933"/>
              <a:gd name="connsiteX0" fmla="*/ 43501 w 4330855"/>
              <a:gd name="connsiteY0" fmla="*/ 729414 h 2506543"/>
              <a:gd name="connsiteX1" fmla="*/ 95260 w 4330855"/>
              <a:gd name="connsiteY1" fmla="*/ 1497165 h 2506543"/>
              <a:gd name="connsiteX2" fmla="*/ 776747 w 4330855"/>
              <a:gd name="connsiteY2" fmla="*/ 2273543 h 2506543"/>
              <a:gd name="connsiteX3" fmla="*/ 2079335 w 4330855"/>
              <a:gd name="connsiteY3" fmla="*/ 2506456 h 2506543"/>
              <a:gd name="connsiteX4" fmla="*/ 3614837 w 4330855"/>
              <a:gd name="connsiteY4" fmla="*/ 2256290 h 2506543"/>
              <a:gd name="connsiteX5" fmla="*/ 4279071 w 4330855"/>
              <a:gd name="connsiteY5" fmla="*/ 1255626 h 2506543"/>
              <a:gd name="connsiteX6" fmla="*/ 4132422 w 4330855"/>
              <a:gd name="connsiteY6" fmla="*/ 427490 h 2506543"/>
              <a:gd name="connsiteX7" fmla="*/ 2907471 w 4330855"/>
              <a:gd name="connsiteY7" fmla="*/ 73806 h 2506543"/>
              <a:gd name="connsiteX8" fmla="*/ 1095924 w 4330855"/>
              <a:gd name="connsiteY8" fmla="*/ 22048 h 2506543"/>
              <a:gd name="connsiteX9" fmla="*/ 457570 w 4330855"/>
              <a:gd name="connsiteY9" fmla="*/ 177324 h 2506543"/>
              <a:gd name="connsiteX10" fmla="*/ 43501 w 4330855"/>
              <a:gd name="connsiteY10" fmla="*/ 729414 h 2506543"/>
              <a:gd name="connsiteX0" fmla="*/ 43501 w 4330855"/>
              <a:gd name="connsiteY0" fmla="*/ 729414 h 2506543"/>
              <a:gd name="connsiteX1" fmla="*/ 95260 w 4330855"/>
              <a:gd name="connsiteY1" fmla="*/ 1497165 h 2506543"/>
              <a:gd name="connsiteX2" fmla="*/ 776747 w 4330855"/>
              <a:gd name="connsiteY2" fmla="*/ 2273543 h 2506543"/>
              <a:gd name="connsiteX3" fmla="*/ 2079335 w 4330855"/>
              <a:gd name="connsiteY3" fmla="*/ 2506456 h 2506543"/>
              <a:gd name="connsiteX4" fmla="*/ 3614837 w 4330855"/>
              <a:gd name="connsiteY4" fmla="*/ 2256290 h 2506543"/>
              <a:gd name="connsiteX5" fmla="*/ 4279071 w 4330855"/>
              <a:gd name="connsiteY5" fmla="*/ 1255626 h 2506543"/>
              <a:gd name="connsiteX6" fmla="*/ 4132422 w 4330855"/>
              <a:gd name="connsiteY6" fmla="*/ 427490 h 2506543"/>
              <a:gd name="connsiteX7" fmla="*/ 2907471 w 4330855"/>
              <a:gd name="connsiteY7" fmla="*/ 73806 h 2506543"/>
              <a:gd name="connsiteX8" fmla="*/ 1095924 w 4330855"/>
              <a:gd name="connsiteY8" fmla="*/ 22048 h 2506543"/>
              <a:gd name="connsiteX9" fmla="*/ 457570 w 4330855"/>
              <a:gd name="connsiteY9" fmla="*/ 177324 h 2506543"/>
              <a:gd name="connsiteX10" fmla="*/ 43501 w 4330855"/>
              <a:gd name="connsiteY10" fmla="*/ 729414 h 250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0855" h="2506543">
                <a:moveTo>
                  <a:pt x="43501" y="729414"/>
                </a:moveTo>
                <a:cubicBezTo>
                  <a:pt x="-16884" y="949387"/>
                  <a:pt x="-26948" y="1239810"/>
                  <a:pt x="95260" y="1497165"/>
                </a:cubicBezTo>
                <a:cubicBezTo>
                  <a:pt x="217468" y="1754520"/>
                  <a:pt x="446068" y="2105328"/>
                  <a:pt x="776747" y="2273543"/>
                </a:cubicBezTo>
                <a:cubicBezTo>
                  <a:pt x="1107426" y="2441758"/>
                  <a:pt x="1606320" y="2509332"/>
                  <a:pt x="2079335" y="2506456"/>
                </a:cubicBezTo>
                <a:cubicBezTo>
                  <a:pt x="2552350" y="2503581"/>
                  <a:pt x="3248214" y="2464762"/>
                  <a:pt x="3614837" y="2256290"/>
                </a:cubicBezTo>
                <a:cubicBezTo>
                  <a:pt x="3981460" y="2047818"/>
                  <a:pt x="4192807" y="1560426"/>
                  <a:pt x="4279071" y="1255626"/>
                </a:cubicBezTo>
                <a:cubicBezTo>
                  <a:pt x="4365335" y="950826"/>
                  <a:pt x="4361022" y="624460"/>
                  <a:pt x="4132422" y="427490"/>
                </a:cubicBezTo>
                <a:cubicBezTo>
                  <a:pt x="3903822" y="230520"/>
                  <a:pt x="3413554" y="141380"/>
                  <a:pt x="2907471" y="73806"/>
                </a:cubicBezTo>
                <a:cubicBezTo>
                  <a:pt x="2401388" y="6232"/>
                  <a:pt x="1521494" y="-23960"/>
                  <a:pt x="1095924" y="22048"/>
                </a:cubicBezTo>
                <a:cubicBezTo>
                  <a:pt x="635848" y="85308"/>
                  <a:pt x="650227" y="85309"/>
                  <a:pt x="457570" y="177324"/>
                </a:cubicBezTo>
                <a:cubicBezTo>
                  <a:pt x="264913" y="269339"/>
                  <a:pt x="103886" y="509441"/>
                  <a:pt x="43501" y="729414"/>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3D92D0A6-E41E-4766-F4CF-50FDAFD76262}"/>
              </a:ext>
            </a:extLst>
          </p:cNvPr>
          <p:cNvSpPr/>
          <p:nvPr/>
        </p:nvSpPr>
        <p:spPr>
          <a:xfrm>
            <a:off x="5986674" y="2509935"/>
            <a:ext cx="2545434" cy="1615759"/>
          </a:xfrm>
          <a:custGeom>
            <a:avLst/>
            <a:gdLst>
              <a:gd name="connsiteX0" fmla="*/ 981253 w 2422447"/>
              <a:gd name="connsiteY0" fmla="*/ 166 h 1606947"/>
              <a:gd name="connsiteX1" fmla="*/ 368778 w 2422447"/>
              <a:gd name="connsiteY1" fmla="*/ 103683 h 1606947"/>
              <a:gd name="connsiteX2" fmla="*/ 15095 w 2422447"/>
              <a:gd name="connsiteY2" fmla="*/ 595389 h 1606947"/>
              <a:gd name="connsiteX3" fmla="*/ 153117 w 2422447"/>
              <a:gd name="connsiteY3" fmla="*/ 1320008 h 1606947"/>
              <a:gd name="connsiteX4" fmla="*/ 929495 w 2422447"/>
              <a:gd name="connsiteY4" fmla="*/ 1587427 h 1606947"/>
              <a:gd name="connsiteX5" fmla="*/ 1861148 w 2422447"/>
              <a:gd name="connsiteY5" fmla="*/ 1552921 h 1606947"/>
              <a:gd name="connsiteX6" fmla="*/ 2326974 w 2422447"/>
              <a:gd name="connsiteY6" fmla="*/ 1285502 h 1606947"/>
              <a:gd name="connsiteX7" fmla="*/ 2421865 w 2422447"/>
              <a:gd name="connsiteY7" fmla="*/ 811049 h 1606947"/>
              <a:gd name="connsiteX8" fmla="*/ 2309721 w 2422447"/>
              <a:gd name="connsiteY8" fmla="*/ 405608 h 1606947"/>
              <a:gd name="connsiteX9" fmla="*/ 1852521 w 2422447"/>
              <a:gd name="connsiteY9" fmla="*/ 112310 h 1606947"/>
              <a:gd name="connsiteX10" fmla="*/ 981253 w 2422447"/>
              <a:gd name="connsiteY10" fmla="*/ 166 h 1606947"/>
              <a:gd name="connsiteX0" fmla="*/ 967548 w 2408742"/>
              <a:gd name="connsiteY0" fmla="*/ 11097 h 1617878"/>
              <a:gd name="connsiteX1" fmla="*/ 156665 w 2408742"/>
              <a:gd name="connsiteY1" fmla="*/ 71482 h 1617878"/>
              <a:gd name="connsiteX2" fmla="*/ 1390 w 2408742"/>
              <a:gd name="connsiteY2" fmla="*/ 606320 h 1617878"/>
              <a:gd name="connsiteX3" fmla="*/ 139412 w 2408742"/>
              <a:gd name="connsiteY3" fmla="*/ 1330939 h 1617878"/>
              <a:gd name="connsiteX4" fmla="*/ 915790 w 2408742"/>
              <a:gd name="connsiteY4" fmla="*/ 1598358 h 1617878"/>
              <a:gd name="connsiteX5" fmla="*/ 1847443 w 2408742"/>
              <a:gd name="connsiteY5" fmla="*/ 1563852 h 1617878"/>
              <a:gd name="connsiteX6" fmla="*/ 2313269 w 2408742"/>
              <a:gd name="connsiteY6" fmla="*/ 1296433 h 1617878"/>
              <a:gd name="connsiteX7" fmla="*/ 2408160 w 2408742"/>
              <a:gd name="connsiteY7" fmla="*/ 821980 h 1617878"/>
              <a:gd name="connsiteX8" fmla="*/ 2296016 w 2408742"/>
              <a:gd name="connsiteY8" fmla="*/ 416539 h 1617878"/>
              <a:gd name="connsiteX9" fmla="*/ 1838816 w 2408742"/>
              <a:gd name="connsiteY9" fmla="*/ 123241 h 1617878"/>
              <a:gd name="connsiteX10" fmla="*/ 967548 w 2408742"/>
              <a:gd name="connsiteY10" fmla="*/ 11097 h 1617878"/>
              <a:gd name="connsiteX0" fmla="*/ 1199104 w 2640298"/>
              <a:gd name="connsiteY0" fmla="*/ 11543 h 1618324"/>
              <a:gd name="connsiteX1" fmla="*/ 388221 w 2640298"/>
              <a:gd name="connsiteY1" fmla="*/ 71928 h 1618324"/>
              <a:gd name="connsiteX2" fmla="*/ 33 w 2640298"/>
              <a:gd name="connsiteY2" fmla="*/ 615392 h 1618324"/>
              <a:gd name="connsiteX3" fmla="*/ 370968 w 2640298"/>
              <a:gd name="connsiteY3" fmla="*/ 1331385 h 1618324"/>
              <a:gd name="connsiteX4" fmla="*/ 1147346 w 2640298"/>
              <a:gd name="connsiteY4" fmla="*/ 1598804 h 1618324"/>
              <a:gd name="connsiteX5" fmla="*/ 2078999 w 2640298"/>
              <a:gd name="connsiteY5" fmla="*/ 1564298 h 1618324"/>
              <a:gd name="connsiteX6" fmla="*/ 2544825 w 2640298"/>
              <a:gd name="connsiteY6" fmla="*/ 1296879 h 1618324"/>
              <a:gd name="connsiteX7" fmla="*/ 2639716 w 2640298"/>
              <a:gd name="connsiteY7" fmla="*/ 822426 h 1618324"/>
              <a:gd name="connsiteX8" fmla="*/ 2527572 w 2640298"/>
              <a:gd name="connsiteY8" fmla="*/ 416985 h 1618324"/>
              <a:gd name="connsiteX9" fmla="*/ 2070372 w 2640298"/>
              <a:gd name="connsiteY9" fmla="*/ 123687 h 1618324"/>
              <a:gd name="connsiteX10" fmla="*/ 1199104 w 2640298"/>
              <a:gd name="connsiteY10" fmla="*/ 11543 h 1618324"/>
              <a:gd name="connsiteX0" fmla="*/ 1104240 w 2545434"/>
              <a:gd name="connsiteY0" fmla="*/ 8978 h 1615759"/>
              <a:gd name="connsiteX1" fmla="*/ 293357 w 2545434"/>
              <a:gd name="connsiteY1" fmla="*/ 69363 h 1615759"/>
              <a:gd name="connsiteX2" fmla="*/ 59 w 2545434"/>
              <a:gd name="connsiteY2" fmla="*/ 561069 h 1615759"/>
              <a:gd name="connsiteX3" fmla="*/ 276104 w 2545434"/>
              <a:gd name="connsiteY3" fmla="*/ 1328820 h 1615759"/>
              <a:gd name="connsiteX4" fmla="*/ 1052482 w 2545434"/>
              <a:gd name="connsiteY4" fmla="*/ 1596239 h 1615759"/>
              <a:gd name="connsiteX5" fmla="*/ 1984135 w 2545434"/>
              <a:gd name="connsiteY5" fmla="*/ 1561733 h 1615759"/>
              <a:gd name="connsiteX6" fmla="*/ 2449961 w 2545434"/>
              <a:gd name="connsiteY6" fmla="*/ 1294314 h 1615759"/>
              <a:gd name="connsiteX7" fmla="*/ 2544852 w 2545434"/>
              <a:gd name="connsiteY7" fmla="*/ 819861 h 1615759"/>
              <a:gd name="connsiteX8" fmla="*/ 2432708 w 2545434"/>
              <a:gd name="connsiteY8" fmla="*/ 414420 h 1615759"/>
              <a:gd name="connsiteX9" fmla="*/ 1975508 w 2545434"/>
              <a:gd name="connsiteY9" fmla="*/ 121122 h 1615759"/>
              <a:gd name="connsiteX10" fmla="*/ 1104240 w 2545434"/>
              <a:gd name="connsiteY10" fmla="*/ 8978 h 161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5434" h="1615759">
                <a:moveTo>
                  <a:pt x="1104240" y="8978"/>
                </a:moveTo>
                <a:cubicBezTo>
                  <a:pt x="823882" y="352"/>
                  <a:pt x="477387" y="-22652"/>
                  <a:pt x="293357" y="69363"/>
                </a:cubicBezTo>
                <a:cubicBezTo>
                  <a:pt x="109327" y="161378"/>
                  <a:pt x="2934" y="351160"/>
                  <a:pt x="59" y="561069"/>
                </a:cubicBezTo>
                <a:cubicBezTo>
                  <a:pt x="-2816" y="770978"/>
                  <a:pt x="100700" y="1156292"/>
                  <a:pt x="276104" y="1328820"/>
                </a:cubicBezTo>
                <a:cubicBezTo>
                  <a:pt x="451508" y="1501348"/>
                  <a:pt x="767810" y="1557420"/>
                  <a:pt x="1052482" y="1596239"/>
                </a:cubicBezTo>
                <a:cubicBezTo>
                  <a:pt x="1337154" y="1635058"/>
                  <a:pt x="1751222" y="1612054"/>
                  <a:pt x="1984135" y="1561733"/>
                </a:cubicBezTo>
                <a:cubicBezTo>
                  <a:pt x="2217048" y="1511412"/>
                  <a:pt x="2356508" y="1417959"/>
                  <a:pt x="2449961" y="1294314"/>
                </a:cubicBezTo>
                <a:cubicBezTo>
                  <a:pt x="2543414" y="1170669"/>
                  <a:pt x="2547727" y="966510"/>
                  <a:pt x="2544852" y="819861"/>
                </a:cubicBezTo>
                <a:cubicBezTo>
                  <a:pt x="2541977" y="673212"/>
                  <a:pt x="2527599" y="530877"/>
                  <a:pt x="2432708" y="414420"/>
                </a:cubicBezTo>
                <a:cubicBezTo>
                  <a:pt x="2337817" y="297964"/>
                  <a:pt x="2194044" y="188696"/>
                  <a:pt x="1975508" y="121122"/>
                </a:cubicBezTo>
                <a:cubicBezTo>
                  <a:pt x="1756972" y="53548"/>
                  <a:pt x="1384598" y="17604"/>
                  <a:pt x="1104240" y="8978"/>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743E8C8C-F1B3-3D5D-DEF2-0B9E63D91C04}"/>
              </a:ext>
            </a:extLst>
          </p:cNvPr>
          <p:cNvSpPr/>
          <p:nvPr/>
        </p:nvSpPr>
        <p:spPr>
          <a:xfrm>
            <a:off x="8834798" y="2578336"/>
            <a:ext cx="2220169" cy="1624599"/>
          </a:xfrm>
          <a:custGeom>
            <a:avLst/>
            <a:gdLst>
              <a:gd name="connsiteX0" fmla="*/ 81991 w 2171870"/>
              <a:gd name="connsiteY0" fmla="*/ 1149797 h 1594287"/>
              <a:gd name="connsiteX1" fmla="*/ 703093 w 2171870"/>
              <a:gd name="connsiteY1" fmla="*/ 1460348 h 1594287"/>
              <a:gd name="connsiteX2" fmla="*/ 1600240 w 2171870"/>
              <a:gd name="connsiteY2" fmla="*/ 1572491 h 1594287"/>
              <a:gd name="connsiteX3" fmla="*/ 2100572 w 2171870"/>
              <a:gd name="connsiteY3" fmla="*/ 1046280 h 1594287"/>
              <a:gd name="connsiteX4" fmla="*/ 2083319 w 2171870"/>
              <a:gd name="connsiteY4" fmla="*/ 244023 h 1594287"/>
              <a:gd name="connsiteX5" fmla="*/ 1306942 w 2171870"/>
              <a:gd name="connsiteY5" fmla="*/ 19737 h 1594287"/>
              <a:gd name="connsiteX6" fmla="*/ 409795 w 2171870"/>
              <a:gd name="connsiteY6" fmla="*/ 54242 h 1594287"/>
              <a:gd name="connsiteX7" fmla="*/ 64738 w 2171870"/>
              <a:gd name="connsiteY7" fmla="*/ 399299 h 1594287"/>
              <a:gd name="connsiteX8" fmla="*/ 4353 w 2171870"/>
              <a:gd name="connsiteY8" fmla="*/ 865125 h 1594287"/>
              <a:gd name="connsiteX9" fmla="*/ 81991 w 2171870"/>
              <a:gd name="connsiteY9" fmla="*/ 1149797 h 1594287"/>
              <a:gd name="connsiteX0" fmla="*/ 245339 w 2179943"/>
              <a:gd name="connsiteY0" fmla="*/ 1244688 h 1592585"/>
              <a:gd name="connsiteX1" fmla="*/ 711166 w 2179943"/>
              <a:gd name="connsiteY1" fmla="*/ 1460348 h 1592585"/>
              <a:gd name="connsiteX2" fmla="*/ 1608313 w 2179943"/>
              <a:gd name="connsiteY2" fmla="*/ 1572491 h 1592585"/>
              <a:gd name="connsiteX3" fmla="*/ 2108645 w 2179943"/>
              <a:gd name="connsiteY3" fmla="*/ 1046280 h 1592585"/>
              <a:gd name="connsiteX4" fmla="*/ 2091392 w 2179943"/>
              <a:gd name="connsiteY4" fmla="*/ 244023 h 1592585"/>
              <a:gd name="connsiteX5" fmla="*/ 1315015 w 2179943"/>
              <a:gd name="connsiteY5" fmla="*/ 19737 h 1592585"/>
              <a:gd name="connsiteX6" fmla="*/ 417868 w 2179943"/>
              <a:gd name="connsiteY6" fmla="*/ 54242 h 1592585"/>
              <a:gd name="connsiteX7" fmla="*/ 72811 w 2179943"/>
              <a:gd name="connsiteY7" fmla="*/ 399299 h 1592585"/>
              <a:gd name="connsiteX8" fmla="*/ 12426 w 2179943"/>
              <a:gd name="connsiteY8" fmla="*/ 865125 h 1592585"/>
              <a:gd name="connsiteX9" fmla="*/ 245339 w 2179943"/>
              <a:gd name="connsiteY9" fmla="*/ 1244688 h 1592585"/>
              <a:gd name="connsiteX0" fmla="*/ 125087 w 2171834"/>
              <a:gd name="connsiteY0" fmla="*/ 1261941 h 1592299"/>
              <a:gd name="connsiteX1" fmla="*/ 703057 w 2171834"/>
              <a:gd name="connsiteY1" fmla="*/ 1460348 h 1592299"/>
              <a:gd name="connsiteX2" fmla="*/ 1600204 w 2171834"/>
              <a:gd name="connsiteY2" fmla="*/ 1572491 h 1592299"/>
              <a:gd name="connsiteX3" fmla="*/ 2100536 w 2171834"/>
              <a:gd name="connsiteY3" fmla="*/ 1046280 h 1592299"/>
              <a:gd name="connsiteX4" fmla="*/ 2083283 w 2171834"/>
              <a:gd name="connsiteY4" fmla="*/ 244023 h 1592299"/>
              <a:gd name="connsiteX5" fmla="*/ 1306906 w 2171834"/>
              <a:gd name="connsiteY5" fmla="*/ 19737 h 1592299"/>
              <a:gd name="connsiteX6" fmla="*/ 409759 w 2171834"/>
              <a:gd name="connsiteY6" fmla="*/ 54242 h 1592299"/>
              <a:gd name="connsiteX7" fmla="*/ 64702 w 2171834"/>
              <a:gd name="connsiteY7" fmla="*/ 399299 h 1592299"/>
              <a:gd name="connsiteX8" fmla="*/ 4317 w 2171834"/>
              <a:gd name="connsiteY8" fmla="*/ 865125 h 1592299"/>
              <a:gd name="connsiteX9" fmla="*/ 125087 w 2171834"/>
              <a:gd name="connsiteY9" fmla="*/ 1261941 h 1592299"/>
              <a:gd name="connsiteX0" fmla="*/ 121159 w 2167906"/>
              <a:gd name="connsiteY0" fmla="*/ 1260351 h 1590709"/>
              <a:gd name="connsiteX1" fmla="*/ 699129 w 2167906"/>
              <a:gd name="connsiteY1" fmla="*/ 1458758 h 1590709"/>
              <a:gd name="connsiteX2" fmla="*/ 1596276 w 2167906"/>
              <a:gd name="connsiteY2" fmla="*/ 1570901 h 1590709"/>
              <a:gd name="connsiteX3" fmla="*/ 2096608 w 2167906"/>
              <a:gd name="connsiteY3" fmla="*/ 1044690 h 1590709"/>
              <a:gd name="connsiteX4" fmla="*/ 2079355 w 2167906"/>
              <a:gd name="connsiteY4" fmla="*/ 242433 h 1590709"/>
              <a:gd name="connsiteX5" fmla="*/ 1302978 w 2167906"/>
              <a:gd name="connsiteY5" fmla="*/ 18147 h 1590709"/>
              <a:gd name="connsiteX6" fmla="*/ 405831 w 2167906"/>
              <a:gd name="connsiteY6" fmla="*/ 52652 h 1590709"/>
              <a:gd name="connsiteX7" fmla="*/ 95280 w 2167906"/>
              <a:gd name="connsiteY7" fmla="*/ 363203 h 1590709"/>
              <a:gd name="connsiteX8" fmla="*/ 389 w 2167906"/>
              <a:gd name="connsiteY8" fmla="*/ 863535 h 1590709"/>
              <a:gd name="connsiteX9" fmla="*/ 121159 w 2167906"/>
              <a:gd name="connsiteY9" fmla="*/ 1260351 h 1590709"/>
              <a:gd name="connsiteX0" fmla="*/ 155476 w 2202223"/>
              <a:gd name="connsiteY0" fmla="*/ 1260351 h 1590709"/>
              <a:gd name="connsiteX1" fmla="*/ 733446 w 2202223"/>
              <a:gd name="connsiteY1" fmla="*/ 1458758 h 1590709"/>
              <a:gd name="connsiteX2" fmla="*/ 1630593 w 2202223"/>
              <a:gd name="connsiteY2" fmla="*/ 1570901 h 1590709"/>
              <a:gd name="connsiteX3" fmla="*/ 2130925 w 2202223"/>
              <a:gd name="connsiteY3" fmla="*/ 1044690 h 1590709"/>
              <a:gd name="connsiteX4" fmla="*/ 2113672 w 2202223"/>
              <a:gd name="connsiteY4" fmla="*/ 242433 h 1590709"/>
              <a:gd name="connsiteX5" fmla="*/ 1337295 w 2202223"/>
              <a:gd name="connsiteY5" fmla="*/ 18147 h 1590709"/>
              <a:gd name="connsiteX6" fmla="*/ 440148 w 2202223"/>
              <a:gd name="connsiteY6" fmla="*/ 52652 h 1590709"/>
              <a:gd name="connsiteX7" fmla="*/ 129597 w 2202223"/>
              <a:gd name="connsiteY7" fmla="*/ 363203 h 1590709"/>
              <a:gd name="connsiteX8" fmla="*/ 200 w 2202223"/>
              <a:gd name="connsiteY8" fmla="*/ 967052 h 1590709"/>
              <a:gd name="connsiteX9" fmla="*/ 155476 w 2202223"/>
              <a:gd name="connsiteY9" fmla="*/ 1260351 h 1590709"/>
              <a:gd name="connsiteX0" fmla="*/ 217425 w 2203787"/>
              <a:gd name="connsiteY0" fmla="*/ 1303483 h 1590026"/>
              <a:gd name="connsiteX1" fmla="*/ 735010 w 2203787"/>
              <a:gd name="connsiteY1" fmla="*/ 1458758 h 1590026"/>
              <a:gd name="connsiteX2" fmla="*/ 1632157 w 2203787"/>
              <a:gd name="connsiteY2" fmla="*/ 1570901 h 1590026"/>
              <a:gd name="connsiteX3" fmla="*/ 2132489 w 2203787"/>
              <a:gd name="connsiteY3" fmla="*/ 1044690 h 1590026"/>
              <a:gd name="connsiteX4" fmla="*/ 2115236 w 2203787"/>
              <a:gd name="connsiteY4" fmla="*/ 242433 h 1590026"/>
              <a:gd name="connsiteX5" fmla="*/ 1338859 w 2203787"/>
              <a:gd name="connsiteY5" fmla="*/ 18147 h 1590026"/>
              <a:gd name="connsiteX6" fmla="*/ 441712 w 2203787"/>
              <a:gd name="connsiteY6" fmla="*/ 52652 h 1590026"/>
              <a:gd name="connsiteX7" fmla="*/ 131161 w 2203787"/>
              <a:gd name="connsiteY7" fmla="*/ 363203 h 1590026"/>
              <a:gd name="connsiteX8" fmla="*/ 1764 w 2203787"/>
              <a:gd name="connsiteY8" fmla="*/ 967052 h 1590026"/>
              <a:gd name="connsiteX9" fmla="*/ 217425 w 2203787"/>
              <a:gd name="connsiteY9" fmla="*/ 1303483 h 1590026"/>
              <a:gd name="connsiteX0" fmla="*/ 221501 w 2207863"/>
              <a:gd name="connsiteY0" fmla="*/ 1301667 h 1588210"/>
              <a:gd name="connsiteX1" fmla="*/ 739086 w 2207863"/>
              <a:gd name="connsiteY1" fmla="*/ 1456942 h 1588210"/>
              <a:gd name="connsiteX2" fmla="*/ 1636233 w 2207863"/>
              <a:gd name="connsiteY2" fmla="*/ 1569085 h 1588210"/>
              <a:gd name="connsiteX3" fmla="*/ 2136565 w 2207863"/>
              <a:gd name="connsiteY3" fmla="*/ 1042874 h 1588210"/>
              <a:gd name="connsiteX4" fmla="*/ 2119312 w 2207863"/>
              <a:gd name="connsiteY4" fmla="*/ 240617 h 1588210"/>
              <a:gd name="connsiteX5" fmla="*/ 1342935 w 2207863"/>
              <a:gd name="connsiteY5" fmla="*/ 16331 h 1588210"/>
              <a:gd name="connsiteX6" fmla="*/ 445788 w 2207863"/>
              <a:gd name="connsiteY6" fmla="*/ 50836 h 1588210"/>
              <a:gd name="connsiteX7" fmla="*/ 92105 w 2207863"/>
              <a:gd name="connsiteY7" fmla="*/ 318255 h 1588210"/>
              <a:gd name="connsiteX8" fmla="*/ 5840 w 2207863"/>
              <a:gd name="connsiteY8" fmla="*/ 965236 h 1588210"/>
              <a:gd name="connsiteX9" fmla="*/ 221501 w 2207863"/>
              <a:gd name="connsiteY9" fmla="*/ 1301667 h 1588210"/>
              <a:gd name="connsiteX0" fmla="*/ 221501 w 2207863"/>
              <a:gd name="connsiteY0" fmla="*/ 1291584 h 1578127"/>
              <a:gd name="connsiteX1" fmla="*/ 739086 w 2207863"/>
              <a:gd name="connsiteY1" fmla="*/ 1446859 h 1578127"/>
              <a:gd name="connsiteX2" fmla="*/ 1636233 w 2207863"/>
              <a:gd name="connsiteY2" fmla="*/ 1559002 h 1578127"/>
              <a:gd name="connsiteX3" fmla="*/ 2136565 w 2207863"/>
              <a:gd name="connsiteY3" fmla="*/ 1032791 h 1578127"/>
              <a:gd name="connsiteX4" fmla="*/ 2119312 w 2207863"/>
              <a:gd name="connsiteY4" fmla="*/ 230534 h 1578127"/>
              <a:gd name="connsiteX5" fmla="*/ 1342935 w 2207863"/>
              <a:gd name="connsiteY5" fmla="*/ 6248 h 1578127"/>
              <a:gd name="connsiteX6" fmla="*/ 368150 w 2207863"/>
              <a:gd name="connsiteY6" fmla="*/ 83885 h 1578127"/>
              <a:gd name="connsiteX7" fmla="*/ 92105 w 2207863"/>
              <a:gd name="connsiteY7" fmla="*/ 308172 h 1578127"/>
              <a:gd name="connsiteX8" fmla="*/ 5840 w 2207863"/>
              <a:gd name="connsiteY8" fmla="*/ 955153 h 1578127"/>
              <a:gd name="connsiteX9" fmla="*/ 221501 w 2207863"/>
              <a:gd name="connsiteY9" fmla="*/ 1291584 h 1578127"/>
              <a:gd name="connsiteX0" fmla="*/ 221501 w 2207863"/>
              <a:gd name="connsiteY0" fmla="*/ 1301666 h 1588209"/>
              <a:gd name="connsiteX1" fmla="*/ 739086 w 2207863"/>
              <a:gd name="connsiteY1" fmla="*/ 1456941 h 1588209"/>
              <a:gd name="connsiteX2" fmla="*/ 1636233 w 2207863"/>
              <a:gd name="connsiteY2" fmla="*/ 1569084 h 1588209"/>
              <a:gd name="connsiteX3" fmla="*/ 2136565 w 2207863"/>
              <a:gd name="connsiteY3" fmla="*/ 1042873 h 1588209"/>
              <a:gd name="connsiteX4" fmla="*/ 2119312 w 2207863"/>
              <a:gd name="connsiteY4" fmla="*/ 240616 h 1588209"/>
              <a:gd name="connsiteX5" fmla="*/ 1342935 w 2207863"/>
              <a:gd name="connsiteY5" fmla="*/ 16330 h 1588209"/>
              <a:gd name="connsiteX6" fmla="*/ 402656 w 2207863"/>
              <a:gd name="connsiteY6" fmla="*/ 50835 h 1588209"/>
              <a:gd name="connsiteX7" fmla="*/ 92105 w 2207863"/>
              <a:gd name="connsiteY7" fmla="*/ 318254 h 1588209"/>
              <a:gd name="connsiteX8" fmla="*/ 5840 w 2207863"/>
              <a:gd name="connsiteY8" fmla="*/ 965235 h 1588209"/>
              <a:gd name="connsiteX9" fmla="*/ 221501 w 2207863"/>
              <a:gd name="connsiteY9" fmla="*/ 1301666 h 1588209"/>
              <a:gd name="connsiteX0" fmla="*/ 221501 w 2207863"/>
              <a:gd name="connsiteY0" fmla="*/ 1301666 h 1588209"/>
              <a:gd name="connsiteX1" fmla="*/ 739086 w 2207863"/>
              <a:gd name="connsiteY1" fmla="*/ 1456941 h 1588209"/>
              <a:gd name="connsiteX2" fmla="*/ 1636233 w 2207863"/>
              <a:gd name="connsiteY2" fmla="*/ 1569084 h 1588209"/>
              <a:gd name="connsiteX3" fmla="*/ 2136565 w 2207863"/>
              <a:gd name="connsiteY3" fmla="*/ 1042873 h 1588209"/>
              <a:gd name="connsiteX4" fmla="*/ 2119312 w 2207863"/>
              <a:gd name="connsiteY4" fmla="*/ 240616 h 1588209"/>
              <a:gd name="connsiteX5" fmla="*/ 1342935 w 2207863"/>
              <a:gd name="connsiteY5" fmla="*/ 16330 h 1588209"/>
              <a:gd name="connsiteX6" fmla="*/ 402656 w 2207863"/>
              <a:gd name="connsiteY6" fmla="*/ 50835 h 1588209"/>
              <a:gd name="connsiteX7" fmla="*/ 92105 w 2207863"/>
              <a:gd name="connsiteY7" fmla="*/ 318254 h 1588209"/>
              <a:gd name="connsiteX8" fmla="*/ 5840 w 2207863"/>
              <a:gd name="connsiteY8" fmla="*/ 991114 h 1588209"/>
              <a:gd name="connsiteX9" fmla="*/ 221501 w 2207863"/>
              <a:gd name="connsiteY9" fmla="*/ 1301666 h 1588209"/>
              <a:gd name="connsiteX0" fmla="*/ 222937 w 2209299"/>
              <a:gd name="connsiteY0" fmla="*/ 1299750 h 1586293"/>
              <a:gd name="connsiteX1" fmla="*/ 740522 w 2209299"/>
              <a:gd name="connsiteY1" fmla="*/ 1455025 h 1586293"/>
              <a:gd name="connsiteX2" fmla="*/ 1637669 w 2209299"/>
              <a:gd name="connsiteY2" fmla="*/ 1567168 h 1586293"/>
              <a:gd name="connsiteX3" fmla="*/ 2138001 w 2209299"/>
              <a:gd name="connsiteY3" fmla="*/ 1040957 h 1586293"/>
              <a:gd name="connsiteX4" fmla="*/ 2120748 w 2209299"/>
              <a:gd name="connsiteY4" fmla="*/ 238700 h 1586293"/>
              <a:gd name="connsiteX5" fmla="*/ 1344371 w 2209299"/>
              <a:gd name="connsiteY5" fmla="*/ 14414 h 1586293"/>
              <a:gd name="connsiteX6" fmla="*/ 404092 w 2209299"/>
              <a:gd name="connsiteY6" fmla="*/ 48919 h 1586293"/>
              <a:gd name="connsiteX7" fmla="*/ 84914 w 2209299"/>
              <a:gd name="connsiteY7" fmla="*/ 264580 h 1586293"/>
              <a:gd name="connsiteX8" fmla="*/ 7276 w 2209299"/>
              <a:gd name="connsiteY8" fmla="*/ 989198 h 1586293"/>
              <a:gd name="connsiteX9" fmla="*/ 222937 w 2209299"/>
              <a:gd name="connsiteY9" fmla="*/ 1299750 h 1586293"/>
              <a:gd name="connsiteX0" fmla="*/ 222937 w 2209299"/>
              <a:gd name="connsiteY0" fmla="*/ 1315011 h 1601554"/>
              <a:gd name="connsiteX1" fmla="*/ 740522 w 2209299"/>
              <a:gd name="connsiteY1" fmla="*/ 1470286 h 1601554"/>
              <a:gd name="connsiteX2" fmla="*/ 1637669 w 2209299"/>
              <a:gd name="connsiteY2" fmla="*/ 1582429 h 1601554"/>
              <a:gd name="connsiteX3" fmla="*/ 2138001 w 2209299"/>
              <a:gd name="connsiteY3" fmla="*/ 1056218 h 1601554"/>
              <a:gd name="connsiteX4" fmla="*/ 2120748 w 2209299"/>
              <a:gd name="connsiteY4" fmla="*/ 253961 h 1601554"/>
              <a:gd name="connsiteX5" fmla="*/ 1344371 w 2209299"/>
              <a:gd name="connsiteY5" fmla="*/ 29675 h 1601554"/>
              <a:gd name="connsiteX6" fmla="*/ 352333 w 2209299"/>
              <a:gd name="connsiteY6" fmla="*/ 29675 h 1601554"/>
              <a:gd name="connsiteX7" fmla="*/ 84914 w 2209299"/>
              <a:gd name="connsiteY7" fmla="*/ 279841 h 1601554"/>
              <a:gd name="connsiteX8" fmla="*/ 7276 w 2209299"/>
              <a:gd name="connsiteY8" fmla="*/ 1004459 h 1601554"/>
              <a:gd name="connsiteX9" fmla="*/ 222937 w 2209299"/>
              <a:gd name="connsiteY9" fmla="*/ 1315011 h 1601554"/>
              <a:gd name="connsiteX0" fmla="*/ 222937 w 2220169"/>
              <a:gd name="connsiteY0" fmla="*/ 1338056 h 1624599"/>
              <a:gd name="connsiteX1" fmla="*/ 740522 w 2220169"/>
              <a:gd name="connsiteY1" fmla="*/ 1493331 h 1624599"/>
              <a:gd name="connsiteX2" fmla="*/ 1637669 w 2220169"/>
              <a:gd name="connsiteY2" fmla="*/ 1605474 h 1624599"/>
              <a:gd name="connsiteX3" fmla="*/ 2138001 w 2220169"/>
              <a:gd name="connsiteY3" fmla="*/ 1079263 h 1624599"/>
              <a:gd name="connsiteX4" fmla="*/ 2120748 w 2220169"/>
              <a:gd name="connsiteY4" fmla="*/ 277006 h 1624599"/>
              <a:gd name="connsiteX5" fmla="*/ 1180469 w 2220169"/>
              <a:gd name="connsiteY5" fmla="*/ 18214 h 1624599"/>
              <a:gd name="connsiteX6" fmla="*/ 352333 w 2220169"/>
              <a:gd name="connsiteY6" fmla="*/ 52720 h 1624599"/>
              <a:gd name="connsiteX7" fmla="*/ 84914 w 2220169"/>
              <a:gd name="connsiteY7" fmla="*/ 302886 h 1624599"/>
              <a:gd name="connsiteX8" fmla="*/ 7276 w 2220169"/>
              <a:gd name="connsiteY8" fmla="*/ 1027504 h 1624599"/>
              <a:gd name="connsiteX9" fmla="*/ 222937 w 2220169"/>
              <a:gd name="connsiteY9" fmla="*/ 1338056 h 1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0169" h="1624599">
                <a:moveTo>
                  <a:pt x="222937" y="1338056"/>
                </a:moveTo>
                <a:cubicBezTo>
                  <a:pt x="345145" y="1415694"/>
                  <a:pt x="504733" y="1448761"/>
                  <a:pt x="740522" y="1493331"/>
                </a:cubicBezTo>
                <a:cubicBezTo>
                  <a:pt x="976311" y="1537901"/>
                  <a:pt x="1404756" y="1674485"/>
                  <a:pt x="1637669" y="1605474"/>
                </a:cubicBezTo>
                <a:cubicBezTo>
                  <a:pt x="1870582" y="1536463"/>
                  <a:pt x="2057488" y="1300674"/>
                  <a:pt x="2138001" y="1079263"/>
                </a:cubicBezTo>
                <a:cubicBezTo>
                  <a:pt x="2218514" y="857852"/>
                  <a:pt x="2280337" y="453848"/>
                  <a:pt x="2120748" y="277006"/>
                </a:cubicBezTo>
                <a:cubicBezTo>
                  <a:pt x="1961159" y="100165"/>
                  <a:pt x="1475205" y="55595"/>
                  <a:pt x="1180469" y="18214"/>
                </a:cubicBezTo>
                <a:cubicBezTo>
                  <a:pt x="885733" y="-19167"/>
                  <a:pt x="534925" y="5275"/>
                  <a:pt x="352333" y="52720"/>
                </a:cubicBezTo>
                <a:cubicBezTo>
                  <a:pt x="169741" y="100165"/>
                  <a:pt x="152488" y="167739"/>
                  <a:pt x="84914" y="302886"/>
                </a:cubicBezTo>
                <a:cubicBezTo>
                  <a:pt x="17340" y="438033"/>
                  <a:pt x="-15728" y="854976"/>
                  <a:pt x="7276" y="1027504"/>
                </a:cubicBezTo>
                <a:cubicBezTo>
                  <a:pt x="30280" y="1200032"/>
                  <a:pt x="100729" y="1260418"/>
                  <a:pt x="222937" y="1338056"/>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E868DE7F-E818-4647-8354-5B2059878FCA}"/>
              </a:ext>
            </a:extLst>
          </p:cNvPr>
          <p:cNvSpPr/>
          <p:nvPr/>
        </p:nvSpPr>
        <p:spPr>
          <a:xfrm>
            <a:off x="6425875" y="458468"/>
            <a:ext cx="3037636" cy="2053402"/>
          </a:xfrm>
          <a:custGeom>
            <a:avLst/>
            <a:gdLst>
              <a:gd name="connsiteX0" fmla="*/ 759929 w 3037636"/>
              <a:gd name="connsiteY0" fmla="*/ 1965555 h 2053402"/>
              <a:gd name="connsiteX1" fmla="*/ 1484548 w 3037636"/>
              <a:gd name="connsiteY1" fmla="*/ 2017313 h 2053402"/>
              <a:gd name="connsiteX2" fmla="*/ 2390321 w 3037636"/>
              <a:gd name="connsiteY2" fmla="*/ 2051819 h 2053402"/>
              <a:gd name="connsiteX3" fmla="*/ 2821642 w 3037636"/>
              <a:gd name="connsiteY3" fmla="*/ 1965555 h 2053402"/>
              <a:gd name="connsiteX4" fmla="*/ 3037302 w 3037636"/>
              <a:gd name="connsiteY4" fmla="*/ 1439343 h 2053402"/>
              <a:gd name="connsiteX5" fmla="*/ 2847521 w 3037636"/>
              <a:gd name="connsiteY5" fmla="*/ 662966 h 2053402"/>
              <a:gd name="connsiteX6" fmla="*/ 2088397 w 3037636"/>
              <a:gd name="connsiteY6" fmla="*/ 93623 h 2053402"/>
              <a:gd name="connsiteX7" fmla="*/ 889325 w 3037636"/>
              <a:gd name="connsiteY7" fmla="*/ 33238 h 2053402"/>
              <a:gd name="connsiteX8" fmla="*/ 302729 w 3037636"/>
              <a:gd name="connsiteY8" fmla="*/ 430053 h 2053402"/>
              <a:gd name="connsiteX9" fmla="*/ 804 w 3037636"/>
              <a:gd name="connsiteY9" fmla="*/ 1197804 h 2053402"/>
              <a:gd name="connsiteX10" fmla="*/ 233717 w 3037636"/>
              <a:gd name="connsiteY10" fmla="*/ 1758521 h 2053402"/>
              <a:gd name="connsiteX11" fmla="*/ 759929 w 3037636"/>
              <a:gd name="connsiteY11" fmla="*/ 1965555 h 20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7636" h="2053402">
                <a:moveTo>
                  <a:pt x="759929" y="1965555"/>
                </a:moveTo>
                <a:cubicBezTo>
                  <a:pt x="968401" y="2008687"/>
                  <a:pt x="1212816" y="2002936"/>
                  <a:pt x="1484548" y="2017313"/>
                </a:cubicBezTo>
                <a:cubicBezTo>
                  <a:pt x="1756280" y="2031690"/>
                  <a:pt x="2167472" y="2060445"/>
                  <a:pt x="2390321" y="2051819"/>
                </a:cubicBezTo>
                <a:cubicBezTo>
                  <a:pt x="2613170" y="2043193"/>
                  <a:pt x="2713812" y="2067634"/>
                  <a:pt x="2821642" y="1965555"/>
                </a:cubicBezTo>
                <a:cubicBezTo>
                  <a:pt x="2929472" y="1863476"/>
                  <a:pt x="3032989" y="1656441"/>
                  <a:pt x="3037302" y="1439343"/>
                </a:cubicBezTo>
                <a:cubicBezTo>
                  <a:pt x="3041615" y="1222245"/>
                  <a:pt x="3005672" y="887253"/>
                  <a:pt x="2847521" y="662966"/>
                </a:cubicBezTo>
                <a:cubicBezTo>
                  <a:pt x="2689370" y="438679"/>
                  <a:pt x="2414763" y="198578"/>
                  <a:pt x="2088397" y="93623"/>
                </a:cubicBezTo>
                <a:cubicBezTo>
                  <a:pt x="1762031" y="-11332"/>
                  <a:pt x="1186936" y="-22834"/>
                  <a:pt x="889325" y="33238"/>
                </a:cubicBezTo>
                <a:cubicBezTo>
                  <a:pt x="591714" y="89310"/>
                  <a:pt x="450816" y="235959"/>
                  <a:pt x="302729" y="430053"/>
                </a:cubicBezTo>
                <a:cubicBezTo>
                  <a:pt x="154642" y="624147"/>
                  <a:pt x="12306" y="976393"/>
                  <a:pt x="804" y="1197804"/>
                </a:cubicBezTo>
                <a:cubicBezTo>
                  <a:pt x="-10698" y="1419215"/>
                  <a:pt x="102883" y="1629125"/>
                  <a:pt x="233717" y="1758521"/>
                </a:cubicBezTo>
                <a:cubicBezTo>
                  <a:pt x="364551" y="1887917"/>
                  <a:pt x="551457" y="1922423"/>
                  <a:pt x="759929" y="1965555"/>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933995C5-1199-F097-31CA-AEB0714CA5D3}"/>
              </a:ext>
            </a:extLst>
          </p:cNvPr>
          <p:cNvSpPr/>
          <p:nvPr/>
        </p:nvSpPr>
        <p:spPr>
          <a:xfrm>
            <a:off x="9536807" y="602631"/>
            <a:ext cx="1772534" cy="2020735"/>
          </a:xfrm>
          <a:custGeom>
            <a:avLst/>
            <a:gdLst>
              <a:gd name="connsiteX0" fmla="*/ 545860 w 1795681"/>
              <a:gd name="connsiteY0" fmla="*/ 1745571 h 1961414"/>
              <a:gd name="connsiteX1" fmla="*/ 1227347 w 1795681"/>
              <a:gd name="connsiteY1" fmla="*/ 1961231 h 1961414"/>
              <a:gd name="connsiteX2" fmla="*/ 1684547 w 1795681"/>
              <a:gd name="connsiteY2" fmla="*/ 1711065 h 1961414"/>
              <a:gd name="connsiteX3" fmla="*/ 1788064 w 1795681"/>
              <a:gd name="connsiteY3" fmla="*/ 1020952 h 1961414"/>
              <a:gd name="connsiteX4" fmla="*/ 1719053 w 1795681"/>
              <a:gd name="connsiteY4" fmla="*/ 537873 h 1961414"/>
              <a:gd name="connsiteX5" fmla="*/ 1175589 w 1795681"/>
              <a:gd name="connsiteY5" fmla="*/ 106552 h 1961414"/>
              <a:gd name="connsiteX6" fmla="*/ 623498 w 1795681"/>
              <a:gd name="connsiteY6" fmla="*/ 3035 h 1961414"/>
              <a:gd name="connsiteX7" fmla="*/ 192177 w 1795681"/>
              <a:gd name="connsiteY7" fmla="*/ 184190 h 1961414"/>
              <a:gd name="connsiteX8" fmla="*/ 36902 w 1795681"/>
              <a:gd name="connsiteY8" fmla="*/ 744907 h 1961414"/>
              <a:gd name="connsiteX9" fmla="*/ 45528 w 1795681"/>
              <a:gd name="connsiteY9" fmla="*/ 1417767 h 1961414"/>
              <a:gd name="connsiteX10" fmla="*/ 545860 w 1795681"/>
              <a:gd name="connsiteY10" fmla="*/ 1745571 h 1961414"/>
              <a:gd name="connsiteX0" fmla="*/ 545860 w 1788174"/>
              <a:gd name="connsiteY0" fmla="*/ 1744307 h 1960150"/>
              <a:gd name="connsiteX1" fmla="*/ 1227347 w 1788174"/>
              <a:gd name="connsiteY1" fmla="*/ 1959967 h 1960150"/>
              <a:gd name="connsiteX2" fmla="*/ 1684547 w 1788174"/>
              <a:gd name="connsiteY2" fmla="*/ 1709801 h 1960150"/>
              <a:gd name="connsiteX3" fmla="*/ 1788064 w 1788174"/>
              <a:gd name="connsiteY3" fmla="*/ 1019688 h 1960150"/>
              <a:gd name="connsiteX4" fmla="*/ 1675921 w 1788174"/>
              <a:gd name="connsiteY4" fmla="*/ 338201 h 1960150"/>
              <a:gd name="connsiteX5" fmla="*/ 1175589 w 1788174"/>
              <a:gd name="connsiteY5" fmla="*/ 105288 h 1960150"/>
              <a:gd name="connsiteX6" fmla="*/ 623498 w 1788174"/>
              <a:gd name="connsiteY6" fmla="*/ 1771 h 1960150"/>
              <a:gd name="connsiteX7" fmla="*/ 192177 w 1788174"/>
              <a:gd name="connsiteY7" fmla="*/ 182926 h 1960150"/>
              <a:gd name="connsiteX8" fmla="*/ 36902 w 1788174"/>
              <a:gd name="connsiteY8" fmla="*/ 743643 h 1960150"/>
              <a:gd name="connsiteX9" fmla="*/ 45528 w 1788174"/>
              <a:gd name="connsiteY9" fmla="*/ 1416503 h 1960150"/>
              <a:gd name="connsiteX10" fmla="*/ 545860 w 1788174"/>
              <a:gd name="connsiteY10" fmla="*/ 1744307 h 1960150"/>
              <a:gd name="connsiteX0" fmla="*/ 545860 w 1788174"/>
              <a:gd name="connsiteY0" fmla="*/ 1765217 h 1981060"/>
              <a:gd name="connsiteX1" fmla="*/ 1227347 w 1788174"/>
              <a:gd name="connsiteY1" fmla="*/ 1980877 h 1981060"/>
              <a:gd name="connsiteX2" fmla="*/ 1684547 w 1788174"/>
              <a:gd name="connsiteY2" fmla="*/ 1730711 h 1981060"/>
              <a:gd name="connsiteX3" fmla="*/ 1788064 w 1788174"/>
              <a:gd name="connsiteY3" fmla="*/ 1040598 h 1981060"/>
              <a:gd name="connsiteX4" fmla="*/ 1675921 w 1788174"/>
              <a:gd name="connsiteY4" fmla="*/ 359111 h 1981060"/>
              <a:gd name="connsiteX5" fmla="*/ 1210094 w 1788174"/>
              <a:gd name="connsiteY5" fmla="*/ 39934 h 1981060"/>
              <a:gd name="connsiteX6" fmla="*/ 623498 w 1788174"/>
              <a:gd name="connsiteY6" fmla="*/ 22681 h 1981060"/>
              <a:gd name="connsiteX7" fmla="*/ 192177 w 1788174"/>
              <a:gd name="connsiteY7" fmla="*/ 203836 h 1981060"/>
              <a:gd name="connsiteX8" fmla="*/ 36902 w 1788174"/>
              <a:gd name="connsiteY8" fmla="*/ 764553 h 1981060"/>
              <a:gd name="connsiteX9" fmla="*/ 45528 w 1788174"/>
              <a:gd name="connsiteY9" fmla="*/ 1437413 h 1981060"/>
              <a:gd name="connsiteX10" fmla="*/ 545860 w 1788174"/>
              <a:gd name="connsiteY10" fmla="*/ 1765217 h 1981060"/>
              <a:gd name="connsiteX0" fmla="*/ 545860 w 1788174"/>
              <a:gd name="connsiteY0" fmla="*/ 1804138 h 2019981"/>
              <a:gd name="connsiteX1" fmla="*/ 1227347 w 1788174"/>
              <a:gd name="connsiteY1" fmla="*/ 2019798 h 2019981"/>
              <a:gd name="connsiteX2" fmla="*/ 1684547 w 1788174"/>
              <a:gd name="connsiteY2" fmla="*/ 1769632 h 2019981"/>
              <a:gd name="connsiteX3" fmla="*/ 1788064 w 1788174"/>
              <a:gd name="connsiteY3" fmla="*/ 1079519 h 2019981"/>
              <a:gd name="connsiteX4" fmla="*/ 1675921 w 1788174"/>
              <a:gd name="connsiteY4" fmla="*/ 398032 h 2019981"/>
              <a:gd name="connsiteX5" fmla="*/ 1210094 w 1788174"/>
              <a:gd name="connsiteY5" fmla="*/ 78855 h 2019981"/>
              <a:gd name="connsiteX6" fmla="*/ 614872 w 1788174"/>
              <a:gd name="connsiteY6" fmla="*/ 9843 h 2019981"/>
              <a:gd name="connsiteX7" fmla="*/ 192177 w 1788174"/>
              <a:gd name="connsiteY7" fmla="*/ 242757 h 2019981"/>
              <a:gd name="connsiteX8" fmla="*/ 36902 w 1788174"/>
              <a:gd name="connsiteY8" fmla="*/ 803474 h 2019981"/>
              <a:gd name="connsiteX9" fmla="*/ 45528 w 1788174"/>
              <a:gd name="connsiteY9" fmla="*/ 1476334 h 2019981"/>
              <a:gd name="connsiteX10" fmla="*/ 545860 w 1788174"/>
              <a:gd name="connsiteY10" fmla="*/ 1804138 h 2019981"/>
              <a:gd name="connsiteX0" fmla="*/ 517381 w 1759695"/>
              <a:gd name="connsiteY0" fmla="*/ 1804138 h 2019967"/>
              <a:gd name="connsiteX1" fmla="*/ 1198868 w 1759695"/>
              <a:gd name="connsiteY1" fmla="*/ 2019798 h 2019967"/>
              <a:gd name="connsiteX2" fmla="*/ 1656068 w 1759695"/>
              <a:gd name="connsiteY2" fmla="*/ 1769632 h 2019967"/>
              <a:gd name="connsiteX3" fmla="*/ 1759585 w 1759695"/>
              <a:gd name="connsiteY3" fmla="*/ 1079519 h 2019967"/>
              <a:gd name="connsiteX4" fmla="*/ 1647442 w 1759695"/>
              <a:gd name="connsiteY4" fmla="*/ 398032 h 2019967"/>
              <a:gd name="connsiteX5" fmla="*/ 1181615 w 1759695"/>
              <a:gd name="connsiteY5" fmla="*/ 78855 h 2019967"/>
              <a:gd name="connsiteX6" fmla="*/ 586393 w 1759695"/>
              <a:gd name="connsiteY6" fmla="*/ 9843 h 2019967"/>
              <a:gd name="connsiteX7" fmla="*/ 163698 w 1759695"/>
              <a:gd name="connsiteY7" fmla="*/ 242757 h 2019967"/>
              <a:gd name="connsiteX8" fmla="*/ 8423 w 1759695"/>
              <a:gd name="connsiteY8" fmla="*/ 803474 h 2019967"/>
              <a:gd name="connsiteX9" fmla="*/ 94686 w 1759695"/>
              <a:gd name="connsiteY9" fmla="*/ 1545346 h 2019967"/>
              <a:gd name="connsiteX10" fmla="*/ 517381 w 1759695"/>
              <a:gd name="connsiteY10" fmla="*/ 1804138 h 2019967"/>
              <a:gd name="connsiteX0" fmla="*/ 517741 w 1760055"/>
              <a:gd name="connsiteY0" fmla="*/ 1804138 h 2019967"/>
              <a:gd name="connsiteX1" fmla="*/ 1199228 w 1760055"/>
              <a:gd name="connsiteY1" fmla="*/ 2019798 h 2019967"/>
              <a:gd name="connsiteX2" fmla="*/ 1656428 w 1760055"/>
              <a:gd name="connsiteY2" fmla="*/ 1769632 h 2019967"/>
              <a:gd name="connsiteX3" fmla="*/ 1759945 w 1760055"/>
              <a:gd name="connsiteY3" fmla="*/ 1079519 h 2019967"/>
              <a:gd name="connsiteX4" fmla="*/ 1647802 w 1760055"/>
              <a:gd name="connsiteY4" fmla="*/ 398032 h 2019967"/>
              <a:gd name="connsiteX5" fmla="*/ 1181975 w 1760055"/>
              <a:gd name="connsiteY5" fmla="*/ 78855 h 2019967"/>
              <a:gd name="connsiteX6" fmla="*/ 586753 w 1760055"/>
              <a:gd name="connsiteY6" fmla="*/ 9843 h 2019967"/>
              <a:gd name="connsiteX7" fmla="*/ 164058 w 1760055"/>
              <a:gd name="connsiteY7" fmla="*/ 242757 h 2019967"/>
              <a:gd name="connsiteX8" fmla="*/ 8783 w 1760055"/>
              <a:gd name="connsiteY8" fmla="*/ 915617 h 2019967"/>
              <a:gd name="connsiteX9" fmla="*/ 95046 w 1760055"/>
              <a:gd name="connsiteY9" fmla="*/ 1545346 h 2019967"/>
              <a:gd name="connsiteX10" fmla="*/ 517741 w 1760055"/>
              <a:gd name="connsiteY10" fmla="*/ 1804138 h 2019967"/>
              <a:gd name="connsiteX0" fmla="*/ 473746 w 1759192"/>
              <a:gd name="connsiteY0" fmla="*/ 1838644 h 2020607"/>
              <a:gd name="connsiteX1" fmla="*/ 1198365 w 1759192"/>
              <a:gd name="connsiteY1" fmla="*/ 2019798 h 2020607"/>
              <a:gd name="connsiteX2" fmla="*/ 1655565 w 1759192"/>
              <a:gd name="connsiteY2" fmla="*/ 1769632 h 2020607"/>
              <a:gd name="connsiteX3" fmla="*/ 1759082 w 1759192"/>
              <a:gd name="connsiteY3" fmla="*/ 1079519 h 2020607"/>
              <a:gd name="connsiteX4" fmla="*/ 1646939 w 1759192"/>
              <a:gd name="connsiteY4" fmla="*/ 398032 h 2020607"/>
              <a:gd name="connsiteX5" fmla="*/ 1181112 w 1759192"/>
              <a:gd name="connsiteY5" fmla="*/ 78855 h 2020607"/>
              <a:gd name="connsiteX6" fmla="*/ 585890 w 1759192"/>
              <a:gd name="connsiteY6" fmla="*/ 9843 h 2020607"/>
              <a:gd name="connsiteX7" fmla="*/ 163195 w 1759192"/>
              <a:gd name="connsiteY7" fmla="*/ 242757 h 2020607"/>
              <a:gd name="connsiteX8" fmla="*/ 7920 w 1759192"/>
              <a:gd name="connsiteY8" fmla="*/ 915617 h 2020607"/>
              <a:gd name="connsiteX9" fmla="*/ 94183 w 1759192"/>
              <a:gd name="connsiteY9" fmla="*/ 1545346 h 2020607"/>
              <a:gd name="connsiteX10" fmla="*/ 473746 w 1759192"/>
              <a:gd name="connsiteY10" fmla="*/ 1838644 h 2020607"/>
              <a:gd name="connsiteX0" fmla="*/ 487088 w 1772534"/>
              <a:gd name="connsiteY0" fmla="*/ 1838644 h 2020735"/>
              <a:gd name="connsiteX1" fmla="*/ 1211707 w 1772534"/>
              <a:gd name="connsiteY1" fmla="*/ 2019798 h 2020735"/>
              <a:gd name="connsiteX2" fmla="*/ 1668907 w 1772534"/>
              <a:gd name="connsiteY2" fmla="*/ 1769632 h 2020735"/>
              <a:gd name="connsiteX3" fmla="*/ 1772424 w 1772534"/>
              <a:gd name="connsiteY3" fmla="*/ 1079519 h 2020735"/>
              <a:gd name="connsiteX4" fmla="*/ 1660281 w 1772534"/>
              <a:gd name="connsiteY4" fmla="*/ 398032 h 2020735"/>
              <a:gd name="connsiteX5" fmla="*/ 1194454 w 1772534"/>
              <a:gd name="connsiteY5" fmla="*/ 78855 h 2020735"/>
              <a:gd name="connsiteX6" fmla="*/ 599232 w 1772534"/>
              <a:gd name="connsiteY6" fmla="*/ 9843 h 2020735"/>
              <a:gd name="connsiteX7" fmla="*/ 176537 w 1772534"/>
              <a:gd name="connsiteY7" fmla="*/ 242757 h 2020735"/>
              <a:gd name="connsiteX8" fmla="*/ 21262 w 1772534"/>
              <a:gd name="connsiteY8" fmla="*/ 915617 h 2020735"/>
              <a:gd name="connsiteX9" fmla="*/ 55767 w 1772534"/>
              <a:gd name="connsiteY9" fmla="*/ 1441829 h 2020735"/>
              <a:gd name="connsiteX10" fmla="*/ 487088 w 1772534"/>
              <a:gd name="connsiteY10" fmla="*/ 1838644 h 20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2534" h="2020735">
                <a:moveTo>
                  <a:pt x="487088" y="1838644"/>
                </a:moveTo>
                <a:cubicBezTo>
                  <a:pt x="679745" y="1934972"/>
                  <a:pt x="1014737" y="2031300"/>
                  <a:pt x="1211707" y="2019798"/>
                </a:cubicBezTo>
                <a:cubicBezTo>
                  <a:pt x="1408677" y="2008296"/>
                  <a:pt x="1575454" y="1926345"/>
                  <a:pt x="1668907" y="1769632"/>
                </a:cubicBezTo>
                <a:cubicBezTo>
                  <a:pt x="1762360" y="1612919"/>
                  <a:pt x="1773862" y="1308119"/>
                  <a:pt x="1772424" y="1079519"/>
                </a:cubicBezTo>
                <a:cubicBezTo>
                  <a:pt x="1770986" y="850919"/>
                  <a:pt x="1756609" y="564809"/>
                  <a:pt x="1660281" y="398032"/>
                </a:cubicBezTo>
                <a:cubicBezTo>
                  <a:pt x="1563953" y="231255"/>
                  <a:pt x="1371296" y="143553"/>
                  <a:pt x="1194454" y="78855"/>
                </a:cubicBezTo>
                <a:cubicBezTo>
                  <a:pt x="1017613" y="14157"/>
                  <a:pt x="768885" y="-17474"/>
                  <a:pt x="599232" y="9843"/>
                </a:cubicBezTo>
                <a:cubicBezTo>
                  <a:pt x="429579" y="37160"/>
                  <a:pt x="272865" y="91795"/>
                  <a:pt x="176537" y="242757"/>
                </a:cubicBezTo>
                <a:cubicBezTo>
                  <a:pt x="80209" y="393719"/>
                  <a:pt x="45703" y="710021"/>
                  <a:pt x="21262" y="915617"/>
                </a:cubicBezTo>
                <a:cubicBezTo>
                  <a:pt x="-3179" y="1121213"/>
                  <a:pt x="-21871" y="1287991"/>
                  <a:pt x="55767" y="1441829"/>
                </a:cubicBezTo>
                <a:cubicBezTo>
                  <a:pt x="133405" y="1595667"/>
                  <a:pt x="294431" y="1742316"/>
                  <a:pt x="487088" y="1838644"/>
                </a:cubicBezTo>
                <a:close/>
              </a:path>
            </a:pathLst>
          </a:cu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9BA7172-AF18-9D92-8524-ECA0657A8B2C}"/>
              </a:ext>
            </a:extLst>
          </p:cNvPr>
          <p:cNvCxnSpPr>
            <a:cxnSpLocks/>
          </p:cNvCxnSpPr>
          <p:nvPr/>
        </p:nvCxnSpPr>
        <p:spPr>
          <a:xfrm flipH="1">
            <a:off x="10509845" y="2339221"/>
            <a:ext cx="193712" cy="88275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DFFEFB2E-1D17-6A89-D0F9-44521DA03EF1}"/>
              </a:ext>
            </a:extLst>
          </p:cNvPr>
          <p:cNvCxnSpPr>
            <a:cxnSpLocks/>
          </p:cNvCxnSpPr>
          <p:nvPr/>
        </p:nvCxnSpPr>
        <p:spPr>
          <a:xfrm>
            <a:off x="9923305" y="1170948"/>
            <a:ext cx="783264" cy="119185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7E122C85-3D1B-A430-C505-80C0C0B82CDB}"/>
              </a:ext>
            </a:extLst>
          </p:cNvPr>
          <p:cNvCxnSpPr>
            <a:cxnSpLocks/>
          </p:cNvCxnSpPr>
          <p:nvPr/>
        </p:nvCxnSpPr>
        <p:spPr>
          <a:xfrm>
            <a:off x="9942190" y="1191246"/>
            <a:ext cx="798850" cy="2696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AE020497-8E80-2E44-EEB2-A398C10EE1AF}"/>
              </a:ext>
            </a:extLst>
          </p:cNvPr>
          <p:cNvCxnSpPr>
            <a:cxnSpLocks/>
          </p:cNvCxnSpPr>
          <p:nvPr/>
        </p:nvCxnSpPr>
        <p:spPr>
          <a:xfrm flipH="1">
            <a:off x="10706569" y="1441529"/>
            <a:ext cx="34471" cy="92127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39E4E605-8B57-1EB4-C732-49735C860B33}"/>
              </a:ext>
            </a:extLst>
          </p:cNvPr>
          <p:cNvCxnSpPr>
            <a:cxnSpLocks/>
          </p:cNvCxnSpPr>
          <p:nvPr/>
        </p:nvCxnSpPr>
        <p:spPr>
          <a:xfrm>
            <a:off x="9898736" y="1832724"/>
            <a:ext cx="842304" cy="53008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A3109287-6B02-DDB0-41F9-676D5AF49D99}"/>
              </a:ext>
            </a:extLst>
          </p:cNvPr>
          <p:cNvCxnSpPr>
            <a:cxnSpLocks/>
          </p:cNvCxnSpPr>
          <p:nvPr/>
        </p:nvCxnSpPr>
        <p:spPr>
          <a:xfrm flipH="1">
            <a:off x="9898736" y="1161790"/>
            <a:ext cx="34471" cy="6709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65EC0B7-E2B3-C4EC-672B-A3BB2D170017}"/>
              </a:ext>
            </a:extLst>
          </p:cNvPr>
          <p:cNvCxnSpPr>
            <a:cxnSpLocks/>
          </p:cNvCxnSpPr>
          <p:nvPr/>
        </p:nvCxnSpPr>
        <p:spPr>
          <a:xfrm flipH="1">
            <a:off x="9933207" y="1460880"/>
            <a:ext cx="790597" cy="36427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8850526D-2454-25EF-23F7-3F7C838D4857}"/>
              </a:ext>
            </a:extLst>
          </p:cNvPr>
          <p:cNvCxnSpPr>
            <a:cxnSpLocks/>
          </p:cNvCxnSpPr>
          <p:nvPr/>
        </p:nvCxnSpPr>
        <p:spPr>
          <a:xfrm flipH="1">
            <a:off x="8985599" y="1834313"/>
            <a:ext cx="913137" cy="27735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27B80A86-D0A0-7D4F-AAF0-F9C5EDB170CD}"/>
              </a:ext>
            </a:extLst>
          </p:cNvPr>
          <p:cNvCxnSpPr>
            <a:cxnSpLocks/>
          </p:cNvCxnSpPr>
          <p:nvPr/>
        </p:nvCxnSpPr>
        <p:spPr>
          <a:xfrm flipH="1" flipV="1">
            <a:off x="8155612" y="1855370"/>
            <a:ext cx="803832" cy="25183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C024ECFC-2830-527D-0442-7E79650C1D03}"/>
              </a:ext>
            </a:extLst>
          </p:cNvPr>
          <p:cNvCxnSpPr>
            <a:cxnSpLocks/>
          </p:cNvCxnSpPr>
          <p:nvPr/>
        </p:nvCxnSpPr>
        <p:spPr>
          <a:xfrm flipV="1">
            <a:off x="8350385" y="3811917"/>
            <a:ext cx="1969763" cy="88275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856DC9CF-18D9-9CC0-61AA-41ACC1D5D0BC}"/>
              </a:ext>
            </a:extLst>
          </p:cNvPr>
          <p:cNvCxnSpPr>
            <a:cxnSpLocks/>
          </p:cNvCxnSpPr>
          <p:nvPr/>
        </p:nvCxnSpPr>
        <p:spPr>
          <a:xfrm>
            <a:off x="7313022" y="3042179"/>
            <a:ext cx="470872" cy="45224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8D26C87C-CEC0-E43F-AA9C-2FE0C412E62D}"/>
              </a:ext>
            </a:extLst>
          </p:cNvPr>
          <p:cNvCxnSpPr>
            <a:cxnSpLocks/>
          </p:cNvCxnSpPr>
          <p:nvPr/>
        </p:nvCxnSpPr>
        <p:spPr>
          <a:xfrm flipH="1">
            <a:off x="7790486" y="3424687"/>
            <a:ext cx="395982" cy="6070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5B88E28D-C6E5-C2B5-07EE-8D11F830D09A}"/>
              </a:ext>
            </a:extLst>
          </p:cNvPr>
          <p:cNvCxnSpPr>
            <a:cxnSpLocks/>
          </p:cNvCxnSpPr>
          <p:nvPr/>
        </p:nvCxnSpPr>
        <p:spPr>
          <a:xfrm flipH="1">
            <a:off x="9656277" y="3221978"/>
            <a:ext cx="830653" cy="20502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0" name="Straight Connector 19">
            <a:extLst>
              <a:ext uri="{FF2B5EF4-FFF2-40B4-BE49-F238E27FC236}">
                <a16:creationId xmlns:a16="http://schemas.microsoft.com/office/drawing/2014/main" id="{701AA245-0A14-91C7-0779-BFBA05068FAC}"/>
              </a:ext>
            </a:extLst>
          </p:cNvPr>
          <p:cNvCxnSpPr>
            <a:cxnSpLocks/>
          </p:cNvCxnSpPr>
          <p:nvPr/>
        </p:nvCxnSpPr>
        <p:spPr>
          <a:xfrm flipH="1">
            <a:off x="10320148" y="3221978"/>
            <a:ext cx="166782" cy="58993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1" name="Straight Connector 20">
            <a:extLst>
              <a:ext uri="{FF2B5EF4-FFF2-40B4-BE49-F238E27FC236}">
                <a16:creationId xmlns:a16="http://schemas.microsoft.com/office/drawing/2014/main" id="{1E93BD28-354F-6D0E-477F-C6A96A8535AA}"/>
              </a:ext>
            </a:extLst>
          </p:cNvPr>
          <p:cNvCxnSpPr>
            <a:cxnSpLocks/>
          </p:cNvCxnSpPr>
          <p:nvPr/>
        </p:nvCxnSpPr>
        <p:spPr>
          <a:xfrm flipH="1" flipV="1">
            <a:off x="9656277" y="3426999"/>
            <a:ext cx="663871" cy="38491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2" name="Straight Connector 21">
            <a:extLst>
              <a:ext uri="{FF2B5EF4-FFF2-40B4-BE49-F238E27FC236}">
                <a16:creationId xmlns:a16="http://schemas.microsoft.com/office/drawing/2014/main" id="{6CBCB3FE-2992-FB68-8126-339215B2B006}"/>
              </a:ext>
            </a:extLst>
          </p:cNvPr>
          <p:cNvCxnSpPr>
            <a:cxnSpLocks/>
          </p:cNvCxnSpPr>
          <p:nvPr/>
        </p:nvCxnSpPr>
        <p:spPr>
          <a:xfrm flipH="1">
            <a:off x="9227956" y="3408225"/>
            <a:ext cx="392857" cy="7835"/>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3" name="Freeform 22">
            <a:extLst>
              <a:ext uri="{FF2B5EF4-FFF2-40B4-BE49-F238E27FC236}">
                <a16:creationId xmlns:a16="http://schemas.microsoft.com/office/drawing/2014/main" id="{F81548EF-8743-3593-3ABF-438FD6782914}"/>
              </a:ext>
            </a:extLst>
          </p:cNvPr>
          <p:cNvSpPr/>
          <p:nvPr/>
        </p:nvSpPr>
        <p:spPr>
          <a:xfrm>
            <a:off x="8367623" y="3198489"/>
            <a:ext cx="698739" cy="217571"/>
          </a:xfrm>
          <a:custGeom>
            <a:avLst/>
            <a:gdLst>
              <a:gd name="connsiteX0" fmla="*/ 698739 w 698739"/>
              <a:gd name="connsiteY0" fmla="*/ 200319 h 217571"/>
              <a:gd name="connsiteX1" fmla="*/ 577969 w 698739"/>
              <a:gd name="connsiteY1" fmla="*/ 191692 h 217571"/>
              <a:gd name="connsiteX2" fmla="*/ 465826 w 698739"/>
              <a:gd name="connsiteY2" fmla="*/ 157186 h 217571"/>
              <a:gd name="connsiteX3" fmla="*/ 396815 w 698739"/>
              <a:gd name="connsiteY3" fmla="*/ 70922 h 217571"/>
              <a:gd name="connsiteX4" fmla="*/ 345056 w 698739"/>
              <a:gd name="connsiteY4" fmla="*/ 1911 h 217571"/>
              <a:gd name="connsiteX5" fmla="*/ 232913 w 698739"/>
              <a:gd name="connsiteY5" fmla="*/ 148560 h 217571"/>
              <a:gd name="connsiteX6" fmla="*/ 120769 w 698739"/>
              <a:gd name="connsiteY6" fmla="*/ 200319 h 217571"/>
              <a:gd name="connsiteX7" fmla="*/ 0 w 698739"/>
              <a:gd name="connsiteY7" fmla="*/ 217571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739" h="217571">
                <a:moveTo>
                  <a:pt x="698739" y="200319"/>
                </a:moveTo>
                <a:cubicBezTo>
                  <a:pt x="657763" y="199600"/>
                  <a:pt x="616788" y="198881"/>
                  <a:pt x="577969" y="191692"/>
                </a:cubicBezTo>
                <a:cubicBezTo>
                  <a:pt x="539150" y="184503"/>
                  <a:pt x="496018" y="177314"/>
                  <a:pt x="465826" y="157186"/>
                </a:cubicBezTo>
                <a:cubicBezTo>
                  <a:pt x="435634" y="137058"/>
                  <a:pt x="416943" y="96801"/>
                  <a:pt x="396815" y="70922"/>
                </a:cubicBezTo>
                <a:cubicBezTo>
                  <a:pt x="376687" y="45043"/>
                  <a:pt x="372373" y="-11029"/>
                  <a:pt x="345056" y="1911"/>
                </a:cubicBezTo>
                <a:cubicBezTo>
                  <a:pt x="317739" y="14851"/>
                  <a:pt x="270294" y="115492"/>
                  <a:pt x="232913" y="148560"/>
                </a:cubicBezTo>
                <a:cubicBezTo>
                  <a:pt x="195532" y="181628"/>
                  <a:pt x="159588" y="188817"/>
                  <a:pt x="120769" y="200319"/>
                </a:cubicBezTo>
                <a:cubicBezTo>
                  <a:pt x="81950" y="211821"/>
                  <a:pt x="40975" y="214696"/>
                  <a:pt x="0" y="217571"/>
                </a:cubicBezTo>
              </a:path>
            </a:pathLst>
          </a:cu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BB42901-87A3-87A5-7446-BF20ED21F285}"/>
              </a:ext>
            </a:extLst>
          </p:cNvPr>
          <p:cNvCxnSpPr>
            <a:cxnSpLocks/>
          </p:cNvCxnSpPr>
          <p:nvPr/>
        </p:nvCxnSpPr>
        <p:spPr>
          <a:xfrm>
            <a:off x="9065489" y="5370808"/>
            <a:ext cx="335782" cy="32979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5" name="Straight Connector 24">
            <a:extLst>
              <a:ext uri="{FF2B5EF4-FFF2-40B4-BE49-F238E27FC236}">
                <a16:creationId xmlns:a16="http://schemas.microsoft.com/office/drawing/2014/main" id="{327E2AD9-EC09-05F8-C9F9-F617686B0939}"/>
              </a:ext>
            </a:extLst>
          </p:cNvPr>
          <p:cNvCxnSpPr>
            <a:cxnSpLocks/>
            <a:endCxn id="39" idx="1"/>
          </p:cNvCxnSpPr>
          <p:nvPr/>
        </p:nvCxnSpPr>
        <p:spPr>
          <a:xfrm flipV="1">
            <a:off x="9019120" y="5269750"/>
            <a:ext cx="601693" cy="635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6" name="Straight Connector 25">
            <a:extLst>
              <a:ext uri="{FF2B5EF4-FFF2-40B4-BE49-F238E27FC236}">
                <a16:creationId xmlns:a16="http://schemas.microsoft.com/office/drawing/2014/main" id="{D7227C00-09E8-ECEE-BF3F-88A13CC660D2}"/>
              </a:ext>
            </a:extLst>
          </p:cNvPr>
          <p:cNvCxnSpPr>
            <a:cxnSpLocks/>
            <a:endCxn id="48" idx="1"/>
          </p:cNvCxnSpPr>
          <p:nvPr/>
        </p:nvCxnSpPr>
        <p:spPr>
          <a:xfrm>
            <a:off x="7798386" y="5325851"/>
            <a:ext cx="402334" cy="32211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7" name="Straight Connector 26">
            <a:extLst>
              <a:ext uri="{FF2B5EF4-FFF2-40B4-BE49-F238E27FC236}">
                <a16:creationId xmlns:a16="http://schemas.microsoft.com/office/drawing/2014/main" id="{10528FF2-2240-EBF6-9A07-3E32FAA14F20}"/>
              </a:ext>
            </a:extLst>
          </p:cNvPr>
          <p:cNvCxnSpPr>
            <a:cxnSpLocks/>
          </p:cNvCxnSpPr>
          <p:nvPr/>
        </p:nvCxnSpPr>
        <p:spPr>
          <a:xfrm flipH="1">
            <a:off x="7363760" y="5318392"/>
            <a:ext cx="398844" cy="50312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706E84C4-0761-3038-4C2A-961405981425}"/>
              </a:ext>
            </a:extLst>
          </p:cNvPr>
          <p:cNvCxnSpPr>
            <a:cxnSpLocks/>
          </p:cNvCxnSpPr>
          <p:nvPr/>
        </p:nvCxnSpPr>
        <p:spPr>
          <a:xfrm flipH="1">
            <a:off x="7061445" y="5318392"/>
            <a:ext cx="644639" cy="18223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7B78E41A-711B-5866-5EB6-F49147B8BD2B}"/>
              </a:ext>
            </a:extLst>
          </p:cNvPr>
          <p:cNvCxnSpPr>
            <a:cxnSpLocks/>
          </p:cNvCxnSpPr>
          <p:nvPr/>
        </p:nvCxnSpPr>
        <p:spPr>
          <a:xfrm flipH="1" flipV="1">
            <a:off x="7158637" y="5038871"/>
            <a:ext cx="603967" cy="26823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0" name="Straight Connector 29">
            <a:extLst>
              <a:ext uri="{FF2B5EF4-FFF2-40B4-BE49-F238E27FC236}">
                <a16:creationId xmlns:a16="http://schemas.microsoft.com/office/drawing/2014/main" id="{41168F20-CDB4-1AF8-779F-2C5FBBA6EFEC}"/>
              </a:ext>
            </a:extLst>
          </p:cNvPr>
          <p:cNvCxnSpPr>
            <a:cxnSpLocks/>
          </p:cNvCxnSpPr>
          <p:nvPr/>
        </p:nvCxnSpPr>
        <p:spPr>
          <a:xfrm>
            <a:off x="8350385" y="4694674"/>
            <a:ext cx="645112" cy="61242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1" name="Straight Connector 30">
            <a:extLst>
              <a:ext uri="{FF2B5EF4-FFF2-40B4-BE49-F238E27FC236}">
                <a16:creationId xmlns:a16="http://schemas.microsoft.com/office/drawing/2014/main" id="{0264035B-03B4-7128-D3DE-5DB9622E298C}"/>
              </a:ext>
            </a:extLst>
          </p:cNvPr>
          <p:cNvCxnSpPr>
            <a:cxnSpLocks/>
          </p:cNvCxnSpPr>
          <p:nvPr/>
        </p:nvCxnSpPr>
        <p:spPr>
          <a:xfrm flipH="1">
            <a:off x="7763267" y="4745157"/>
            <a:ext cx="474170" cy="625651"/>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32" name="Picture 31" descr="Icon&#10;&#10;Description automatically generated">
            <a:extLst>
              <a:ext uri="{FF2B5EF4-FFF2-40B4-BE49-F238E27FC236}">
                <a16:creationId xmlns:a16="http://schemas.microsoft.com/office/drawing/2014/main" id="{74175076-3212-57E8-CC4D-CA17F0EFE382}"/>
              </a:ext>
            </a:extLst>
          </p:cNvPr>
          <p:cNvPicPr>
            <a:picLocks noChangeAspect="1"/>
          </p:cNvPicPr>
          <p:nvPr/>
        </p:nvPicPr>
        <p:blipFill>
          <a:blip r:embed="rId2"/>
          <a:stretch>
            <a:fillRect/>
          </a:stretch>
        </p:blipFill>
        <p:spPr>
          <a:xfrm>
            <a:off x="10456877" y="2165675"/>
            <a:ext cx="503998" cy="347093"/>
          </a:xfrm>
          <a:prstGeom prst="rect">
            <a:avLst/>
          </a:prstGeom>
        </p:spPr>
      </p:pic>
      <p:pic>
        <p:nvPicPr>
          <p:cNvPr id="33" name="Picture 32" descr="Shape, icon&#10;&#10;Description automatically generated with medium confidence">
            <a:extLst>
              <a:ext uri="{FF2B5EF4-FFF2-40B4-BE49-F238E27FC236}">
                <a16:creationId xmlns:a16="http://schemas.microsoft.com/office/drawing/2014/main" id="{CFBA7DF4-A079-6159-077E-F77A4B74B94D}"/>
              </a:ext>
            </a:extLst>
          </p:cNvPr>
          <p:cNvPicPr>
            <a:picLocks noChangeAspect="1"/>
          </p:cNvPicPr>
          <p:nvPr/>
        </p:nvPicPr>
        <p:blipFill>
          <a:blip r:embed="rId3"/>
          <a:stretch>
            <a:fillRect/>
          </a:stretch>
        </p:blipFill>
        <p:spPr>
          <a:xfrm>
            <a:off x="8056031" y="4445686"/>
            <a:ext cx="503998" cy="413659"/>
          </a:xfrm>
          <a:prstGeom prst="rect">
            <a:avLst/>
          </a:prstGeom>
        </p:spPr>
      </p:pic>
      <p:grpSp>
        <p:nvGrpSpPr>
          <p:cNvPr id="35" name="Group 34">
            <a:extLst>
              <a:ext uri="{FF2B5EF4-FFF2-40B4-BE49-F238E27FC236}">
                <a16:creationId xmlns:a16="http://schemas.microsoft.com/office/drawing/2014/main" id="{068575A3-2627-E456-59ED-C480032E313B}"/>
              </a:ext>
            </a:extLst>
          </p:cNvPr>
          <p:cNvGrpSpPr/>
          <p:nvPr/>
        </p:nvGrpSpPr>
        <p:grpSpPr>
          <a:xfrm>
            <a:off x="6887048" y="3419507"/>
            <a:ext cx="469806" cy="553294"/>
            <a:chOff x="4656771" y="4209301"/>
            <a:chExt cx="469806" cy="553294"/>
          </a:xfrm>
        </p:grpSpPr>
        <p:pic>
          <p:nvPicPr>
            <p:cNvPr id="36" name="Picture 35" descr="Shape&#10;&#10;Description automatically generated with low confidence">
              <a:extLst>
                <a:ext uri="{FF2B5EF4-FFF2-40B4-BE49-F238E27FC236}">
                  <a16:creationId xmlns:a16="http://schemas.microsoft.com/office/drawing/2014/main" id="{C7A997F2-B121-F6A1-DF56-87CB137C2B71}"/>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37" name="Picture 36" descr="Shape&#10;&#10;Description automatically generated with low confidence">
              <a:extLst>
                <a:ext uri="{FF2B5EF4-FFF2-40B4-BE49-F238E27FC236}">
                  <a16:creationId xmlns:a16="http://schemas.microsoft.com/office/drawing/2014/main" id="{38CD1671-17EA-8C24-8A84-3CC992178602}"/>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pic>
        <p:nvPicPr>
          <p:cNvPr id="38" name="Picture 37" descr="Shape&#10;&#10;Description automatically generated with low confidence">
            <a:extLst>
              <a:ext uri="{FF2B5EF4-FFF2-40B4-BE49-F238E27FC236}">
                <a16:creationId xmlns:a16="http://schemas.microsoft.com/office/drawing/2014/main" id="{A0623F6D-A8A1-DB42-8134-BAE539A6EF94}"/>
              </a:ext>
            </a:extLst>
          </p:cNvPr>
          <p:cNvPicPr>
            <a:picLocks noChangeAspect="1"/>
          </p:cNvPicPr>
          <p:nvPr/>
        </p:nvPicPr>
        <p:blipFill>
          <a:blip r:embed="rId6">
            <a:duotone>
              <a:schemeClr val="accent5">
                <a:shade val="45000"/>
                <a:satMod val="135000"/>
              </a:schemeClr>
              <a:prstClr val="white"/>
            </a:duotone>
          </a:blip>
          <a:stretch>
            <a:fillRect/>
          </a:stretch>
        </p:blipFill>
        <p:spPr>
          <a:xfrm>
            <a:off x="6674061" y="4694674"/>
            <a:ext cx="425974" cy="425974"/>
          </a:xfrm>
          <a:prstGeom prst="rect">
            <a:avLst/>
          </a:prstGeom>
        </p:spPr>
      </p:pic>
      <p:pic>
        <p:nvPicPr>
          <p:cNvPr id="39" name="Picture 38" descr="Shape&#10;&#10;Description automatically generated with low confidence">
            <a:extLst>
              <a:ext uri="{FF2B5EF4-FFF2-40B4-BE49-F238E27FC236}">
                <a16:creationId xmlns:a16="http://schemas.microsoft.com/office/drawing/2014/main" id="{A9C263A1-3E16-716E-5A32-F18E22CD1D65}"/>
              </a:ext>
            </a:extLst>
          </p:cNvPr>
          <p:cNvPicPr>
            <a:picLocks noChangeAspect="1"/>
          </p:cNvPicPr>
          <p:nvPr/>
        </p:nvPicPr>
        <p:blipFill>
          <a:blip r:embed="rId7">
            <a:duotone>
              <a:schemeClr val="accent5">
                <a:shade val="45000"/>
                <a:satMod val="135000"/>
              </a:schemeClr>
              <a:prstClr val="white"/>
            </a:duotone>
          </a:blip>
          <a:stretch>
            <a:fillRect/>
          </a:stretch>
        </p:blipFill>
        <p:spPr>
          <a:xfrm>
            <a:off x="9620813" y="5038871"/>
            <a:ext cx="461757" cy="461757"/>
          </a:xfrm>
          <a:prstGeom prst="rect">
            <a:avLst/>
          </a:prstGeom>
        </p:spPr>
      </p:pic>
      <p:pic>
        <p:nvPicPr>
          <p:cNvPr id="40" name="Picture 39" descr="Icon&#10;&#10;Description automatically generated">
            <a:extLst>
              <a:ext uri="{FF2B5EF4-FFF2-40B4-BE49-F238E27FC236}">
                <a16:creationId xmlns:a16="http://schemas.microsoft.com/office/drawing/2014/main" id="{6071B45F-F532-657D-FB6A-E86D008CCF76}"/>
              </a:ext>
            </a:extLst>
          </p:cNvPr>
          <p:cNvPicPr>
            <a:picLocks noChangeAspect="1"/>
          </p:cNvPicPr>
          <p:nvPr/>
        </p:nvPicPr>
        <p:blipFill>
          <a:blip r:embed="rId2"/>
          <a:stretch>
            <a:fillRect/>
          </a:stretch>
        </p:blipFill>
        <p:spPr>
          <a:xfrm>
            <a:off x="7510605" y="5133556"/>
            <a:ext cx="503998" cy="347093"/>
          </a:xfrm>
          <a:prstGeom prst="rect">
            <a:avLst/>
          </a:prstGeom>
        </p:spPr>
      </p:pic>
      <p:pic>
        <p:nvPicPr>
          <p:cNvPr id="41" name="Picture 40" descr="Icon&#10;&#10;Description automatically generated">
            <a:extLst>
              <a:ext uri="{FF2B5EF4-FFF2-40B4-BE49-F238E27FC236}">
                <a16:creationId xmlns:a16="http://schemas.microsoft.com/office/drawing/2014/main" id="{ED7610BC-ED88-73C4-687B-264B99832F79}"/>
              </a:ext>
            </a:extLst>
          </p:cNvPr>
          <p:cNvPicPr>
            <a:picLocks noChangeAspect="1"/>
          </p:cNvPicPr>
          <p:nvPr/>
        </p:nvPicPr>
        <p:blipFill>
          <a:blip r:embed="rId2"/>
          <a:stretch>
            <a:fillRect/>
          </a:stretch>
        </p:blipFill>
        <p:spPr>
          <a:xfrm>
            <a:off x="8733600" y="5133556"/>
            <a:ext cx="503998" cy="347093"/>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17318464-A4B4-98D6-F04F-676DCFEE6520}"/>
              </a:ext>
            </a:extLst>
          </p:cNvPr>
          <p:cNvPicPr>
            <a:picLocks noChangeAspect="1"/>
          </p:cNvPicPr>
          <p:nvPr/>
        </p:nvPicPr>
        <p:blipFill>
          <a:blip r:embed="rId7">
            <a:duotone>
              <a:schemeClr val="accent5">
                <a:shade val="45000"/>
                <a:satMod val="135000"/>
              </a:schemeClr>
              <a:prstClr val="white"/>
            </a:duotone>
          </a:blip>
          <a:stretch>
            <a:fillRect/>
          </a:stretch>
        </p:blipFill>
        <p:spPr>
          <a:xfrm>
            <a:off x="9381226" y="5647967"/>
            <a:ext cx="461757" cy="461757"/>
          </a:xfrm>
          <a:prstGeom prst="rect">
            <a:avLst/>
          </a:prstGeom>
        </p:spPr>
      </p:pic>
      <p:pic>
        <p:nvPicPr>
          <p:cNvPr id="43" name="Picture 42" descr="Shape&#10;&#10;Description automatically generated with low confidence">
            <a:extLst>
              <a:ext uri="{FF2B5EF4-FFF2-40B4-BE49-F238E27FC236}">
                <a16:creationId xmlns:a16="http://schemas.microsoft.com/office/drawing/2014/main" id="{3CF16430-315C-2087-8631-379DC01F39A5}"/>
              </a:ext>
            </a:extLst>
          </p:cNvPr>
          <p:cNvPicPr>
            <a:picLocks noChangeAspect="1"/>
          </p:cNvPicPr>
          <p:nvPr/>
        </p:nvPicPr>
        <p:blipFill>
          <a:blip r:embed="rId6">
            <a:duotone>
              <a:schemeClr val="accent5">
                <a:shade val="45000"/>
                <a:satMod val="135000"/>
              </a:schemeClr>
              <a:prstClr val="white"/>
            </a:duotone>
          </a:blip>
          <a:stretch>
            <a:fillRect/>
          </a:stretch>
        </p:blipFill>
        <p:spPr>
          <a:xfrm>
            <a:off x="6561113" y="5307102"/>
            <a:ext cx="425974" cy="425974"/>
          </a:xfrm>
          <a:prstGeom prst="rect">
            <a:avLst/>
          </a:prstGeom>
        </p:spPr>
      </p:pic>
      <p:pic>
        <p:nvPicPr>
          <p:cNvPr id="44" name="Picture 43" descr="Shape&#10;&#10;Description automatically generated with low confidence">
            <a:extLst>
              <a:ext uri="{FF2B5EF4-FFF2-40B4-BE49-F238E27FC236}">
                <a16:creationId xmlns:a16="http://schemas.microsoft.com/office/drawing/2014/main" id="{89991FA6-9141-A50C-8C88-92C6C86AE0DA}"/>
              </a:ext>
            </a:extLst>
          </p:cNvPr>
          <p:cNvPicPr>
            <a:picLocks noChangeAspect="1"/>
          </p:cNvPicPr>
          <p:nvPr/>
        </p:nvPicPr>
        <p:blipFill>
          <a:blip r:embed="rId6">
            <a:duotone>
              <a:schemeClr val="accent5">
                <a:shade val="45000"/>
                <a:satMod val="135000"/>
              </a:schemeClr>
              <a:prstClr val="white"/>
            </a:duotone>
          </a:blip>
          <a:stretch>
            <a:fillRect/>
          </a:stretch>
        </p:blipFill>
        <p:spPr>
          <a:xfrm>
            <a:off x="6914404" y="5825867"/>
            <a:ext cx="425974" cy="425974"/>
          </a:xfrm>
          <a:prstGeom prst="rect">
            <a:avLst/>
          </a:prstGeom>
        </p:spPr>
      </p:pic>
      <p:grpSp>
        <p:nvGrpSpPr>
          <p:cNvPr id="45" name="Group 44">
            <a:extLst>
              <a:ext uri="{FF2B5EF4-FFF2-40B4-BE49-F238E27FC236}">
                <a16:creationId xmlns:a16="http://schemas.microsoft.com/office/drawing/2014/main" id="{0EC4A3C5-4310-94C9-4BDB-091F99FD7EBA}"/>
              </a:ext>
            </a:extLst>
          </p:cNvPr>
          <p:cNvGrpSpPr/>
          <p:nvPr/>
        </p:nvGrpSpPr>
        <p:grpSpPr>
          <a:xfrm>
            <a:off x="7592757" y="6090610"/>
            <a:ext cx="584800" cy="468223"/>
            <a:chOff x="5459444" y="3383263"/>
            <a:chExt cx="584800" cy="468223"/>
          </a:xfrm>
        </p:grpSpPr>
        <p:pic>
          <p:nvPicPr>
            <p:cNvPr id="46" name="Picture 45" descr="Shape&#10;&#10;Description automatically generated with low confidence">
              <a:extLst>
                <a:ext uri="{FF2B5EF4-FFF2-40B4-BE49-F238E27FC236}">
                  <a16:creationId xmlns:a16="http://schemas.microsoft.com/office/drawing/2014/main" id="{AB12C0C2-3A62-DA34-BB8E-C9CCAB698712}"/>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47" name="Picture 46" descr="Shape&#10;&#10;Description automatically generated">
              <a:extLst>
                <a:ext uri="{FF2B5EF4-FFF2-40B4-BE49-F238E27FC236}">
                  <a16:creationId xmlns:a16="http://schemas.microsoft.com/office/drawing/2014/main" id="{35AE8AD9-9A94-B904-44F8-B73753CCCCED}"/>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pic>
        <p:nvPicPr>
          <p:cNvPr id="48" name="Picture 47" descr="Shape&#10;&#10;Description automatically generated with medium confidence">
            <a:extLst>
              <a:ext uri="{FF2B5EF4-FFF2-40B4-BE49-F238E27FC236}">
                <a16:creationId xmlns:a16="http://schemas.microsoft.com/office/drawing/2014/main" id="{3A7230AE-D72B-8916-CA42-247643A9F944}"/>
              </a:ext>
            </a:extLst>
          </p:cNvPr>
          <p:cNvPicPr>
            <a:picLocks noChangeAspect="1"/>
          </p:cNvPicPr>
          <p:nvPr/>
        </p:nvPicPr>
        <p:blipFill>
          <a:blip r:embed="rId9">
            <a:duotone>
              <a:schemeClr val="accent5">
                <a:shade val="45000"/>
                <a:satMod val="135000"/>
              </a:schemeClr>
              <a:prstClr val="white"/>
            </a:duotone>
          </a:blip>
          <a:stretch>
            <a:fillRect/>
          </a:stretch>
        </p:blipFill>
        <p:spPr>
          <a:xfrm>
            <a:off x="8200720" y="5474420"/>
            <a:ext cx="369207" cy="347093"/>
          </a:xfrm>
          <a:prstGeom prst="rect">
            <a:avLst/>
          </a:prstGeom>
        </p:spPr>
      </p:pic>
      <p:grpSp>
        <p:nvGrpSpPr>
          <p:cNvPr id="49" name="Group 48">
            <a:extLst>
              <a:ext uri="{FF2B5EF4-FFF2-40B4-BE49-F238E27FC236}">
                <a16:creationId xmlns:a16="http://schemas.microsoft.com/office/drawing/2014/main" id="{7EF5CE84-2193-8918-AD6E-064CABBA3F6D}"/>
              </a:ext>
            </a:extLst>
          </p:cNvPr>
          <p:cNvGrpSpPr/>
          <p:nvPr/>
        </p:nvGrpSpPr>
        <p:grpSpPr>
          <a:xfrm>
            <a:off x="8528796" y="6075820"/>
            <a:ext cx="584800" cy="468223"/>
            <a:chOff x="5459444" y="3383263"/>
            <a:chExt cx="584800" cy="468223"/>
          </a:xfrm>
        </p:grpSpPr>
        <p:pic>
          <p:nvPicPr>
            <p:cNvPr id="50" name="Picture 49" descr="Shape&#10;&#10;Description automatically generated with low confidence">
              <a:extLst>
                <a:ext uri="{FF2B5EF4-FFF2-40B4-BE49-F238E27FC236}">
                  <a16:creationId xmlns:a16="http://schemas.microsoft.com/office/drawing/2014/main" id="{29B0F51D-DA1D-B581-7725-727FDDF8D416}"/>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51" name="Picture 50" descr="Shape&#10;&#10;Description automatically generated">
              <a:extLst>
                <a:ext uri="{FF2B5EF4-FFF2-40B4-BE49-F238E27FC236}">
                  <a16:creationId xmlns:a16="http://schemas.microsoft.com/office/drawing/2014/main" id="{3850C7F2-5A9E-E506-7DC2-7DC047329ACD}"/>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pic>
        <p:nvPicPr>
          <p:cNvPr id="52" name="Picture 51" descr="Shape&#10;&#10;Description automatically generated with low confidence">
            <a:extLst>
              <a:ext uri="{FF2B5EF4-FFF2-40B4-BE49-F238E27FC236}">
                <a16:creationId xmlns:a16="http://schemas.microsoft.com/office/drawing/2014/main" id="{E2934706-54B7-073A-4AE1-3CBE1F688E79}"/>
              </a:ext>
            </a:extLst>
          </p:cNvPr>
          <p:cNvPicPr>
            <a:picLocks noChangeAspect="1"/>
          </p:cNvPicPr>
          <p:nvPr/>
        </p:nvPicPr>
        <p:blipFill>
          <a:blip r:embed="rId10">
            <a:duotone>
              <a:schemeClr val="accent5">
                <a:shade val="45000"/>
                <a:satMod val="135000"/>
              </a:schemeClr>
              <a:prstClr val="white"/>
            </a:duotone>
          </a:blip>
          <a:stretch>
            <a:fillRect/>
          </a:stretch>
        </p:blipFill>
        <p:spPr>
          <a:xfrm>
            <a:off x="8072183" y="3149156"/>
            <a:ext cx="434795" cy="434795"/>
          </a:xfrm>
          <a:prstGeom prst="rect">
            <a:avLst/>
          </a:prstGeom>
        </p:spPr>
      </p:pic>
      <p:pic>
        <p:nvPicPr>
          <p:cNvPr id="53" name="Picture 52" descr="Shape&#10;&#10;Description automatically generated with low confidence">
            <a:extLst>
              <a:ext uri="{FF2B5EF4-FFF2-40B4-BE49-F238E27FC236}">
                <a16:creationId xmlns:a16="http://schemas.microsoft.com/office/drawing/2014/main" id="{20DCB960-EC7A-8A60-B660-A260D4684C33}"/>
              </a:ext>
            </a:extLst>
          </p:cNvPr>
          <p:cNvPicPr>
            <a:picLocks noChangeAspect="1"/>
          </p:cNvPicPr>
          <p:nvPr/>
        </p:nvPicPr>
        <p:blipFill>
          <a:blip r:embed="rId6">
            <a:duotone>
              <a:schemeClr val="accent5">
                <a:shade val="45000"/>
                <a:satMod val="135000"/>
              </a:schemeClr>
              <a:prstClr val="white"/>
            </a:duotone>
          </a:blip>
          <a:stretch>
            <a:fillRect/>
          </a:stretch>
        </p:blipFill>
        <p:spPr>
          <a:xfrm>
            <a:off x="6860903" y="2660896"/>
            <a:ext cx="425974" cy="425974"/>
          </a:xfrm>
          <a:prstGeom prst="rect">
            <a:avLst/>
          </a:prstGeom>
        </p:spPr>
      </p:pic>
      <p:grpSp>
        <p:nvGrpSpPr>
          <p:cNvPr id="54" name="Group 53">
            <a:extLst>
              <a:ext uri="{FF2B5EF4-FFF2-40B4-BE49-F238E27FC236}">
                <a16:creationId xmlns:a16="http://schemas.microsoft.com/office/drawing/2014/main" id="{DBC64650-E345-3D6D-490B-A7C6B4542C0C}"/>
              </a:ext>
            </a:extLst>
          </p:cNvPr>
          <p:cNvGrpSpPr/>
          <p:nvPr/>
        </p:nvGrpSpPr>
        <p:grpSpPr>
          <a:xfrm>
            <a:off x="6360286" y="3164835"/>
            <a:ext cx="584800" cy="468223"/>
            <a:chOff x="5459444" y="3383263"/>
            <a:chExt cx="584800" cy="468223"/>
          </a:xfrm>
        </p:grpSpPr>
        <p:pic>
          <p:nvPicPr>
            <p:cNvPr id="55" name="Picture 54" descr="Shape&#10;&#10;Description automatically generated with low confidence">
              <a:extLst>
                <a:ext uri="{FF2B5EF4-FFF2-40B4-BE49-F238E27FC236}">
                  <a16:creationId xmlns:a16="http://schemas.microsoft.com/office/drawing/2014/main" id="{8C825363-CBB0-55CD-8BF0-66A33BA7F57A}"/>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56" name="Picture 55" descr="Shape&#10;&#10;Description automatically generated">
              <a:extLst>
                <a:ext uri="{FF2B5EF4-FFF2-40B4-BE49-F238E27FC236}">
                  <a16:creationId xmlns:a16="http://schemas.microsoft.com/office/drawing/2014/main" id="{F89EF154-2892-CFB8-D5B6-DD8958EBA3E7}"/>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pic>
        <p:nvPicPr>
          <p:cNvPr id="57" name="Picture 56" descr="Icon&#10;&#10;Description automatically generated">
            <a:extLst>
              <a:ext uri="{FF2B5EF4-FFF2-40B4-BE49-F238E27FC236}">
                <a16:creationId xmlns:a16="http://schemas.microsoft.com/office/drawing/2014/main" id="{A5F3B45C-CB3A-EE3B-03DA-B1B97E49D442}"/>
              </a:ext>
            </a:extLst>
          </p:cNvPr>
          <p:cNvPicPr>
            <a:picLocks noChangeAspect="1"/>
          </p:cNvPicPr>
          <p:nvPr/>
        </p:nvPicPr>
        <p:blipFill>
          <a:blip r:embed="rId2"/>
          <a:stretch>
            <a:fillRect/>
          </a:stretch>
        </p:blipFill>
        <p:spPr>
          <a:xfrm>
            <a:off x="10240341" y="3011899"/>
            <a:ext cx="503998" cy="347093"/>
          </a:xfrm>
          <a:prstGeom prst="rect">
            <a:avLst/>
          </a:prstGeom>
        </p:spPr>
      </p:pic>
      <p:pic>
        <p:nvPicPr>
          <p:cNvPr id="58" name="Picture 57" descr="Icon&#10;&#10;Description automatically generated">
            <a:extLst>
              <a:ext uri="{FF2B5EF4-FFF2-40B4-BE49-F238E27FC236}">
                <a16:creationId xmlns:a16="http://schemas.microsoft.com/office/drawing/2014/main" id="{473A3076-661B-8AF1-A993-F38C45CBE563}"/>
              </a:ext>
            </a:extLst>
          </p:cNvPr>
          <p:cNvPicPr>
            <a:picLocks noChangeAspect="1"/>
          </p:cNvPicPr>
          <p:nvPr/>
        </p:nvPicPr>
        <p:blipFill>
          <a:blip r:embed="rId2"/>
          <a:stretch>
            <a:fillRect/>
          </a:stretch>
        </p:blipFill>
        <p:spPr>
          <a:xfrm>
            <a:off x="10068149" y="3638371"/>
            <a:ext cx="503998" cy="347093"/>
          </a:xfrm>
          <a:prstGeom prst="rect">
            <a:avLst/>
          </a:prstGeom>
        </p:spPr>
      </p:pic>
      <p:pic>
        <p:nvPicPr>
          <p:cNvPr id="59" name="Picture 58" descr="Icon&#10;&#10;Description automatically generated">
            <a:extLst>
              <a:ext uri="{FF2B5EF4-FFF2-40B4-BE49-F238E27FC236}">
                <a16:creationId xmlns:a16="http://schemas.microsoft.com/office/drawing/2014/main" id="{648906F4-F7CF-2492-6389-A5D4479BC8EF}"/>
              </a:ext>
            </a:extLst>
          </p:cNvPr>
          <p:cNvPicPr>
            <a:picLocks noChangeAspect="1"/>
          </p:cNvPicPr>
          <p:nvPr/>
        </p:nvPicPr>
        <p:blipFill>
          <a:blip r:embed="rId2"/>
          <a:stretch>
            <a:fillRect/>
          </a:stretch>
        </p:blipFill>
        <p:spPr>
          <a:xfrm>
            <a:off x="9394738" y="3208440"/>
            <a:ext cx="503998" cy="347093"/>
          </a:xfrm>
          <a:prstGeom prst="rect">
            <a:avLst/>
          </a:prstGeom>
        </p:spPr>
      </p:pic>
      <p:pic>
        <p:nvPicPr>
          <p:cNvPr id="60" name="Picture 59" descr="Shape&#10;&#10;Description automatically generated with low confidence">
            <a:extLst>
              <a:ext uri="{FF2B5EF4-FFF2-40B4-BE49-F238E27FC236}">
                <a16:creationId xmlns:a16="http://schemas.microsoft.com/office/drawing/2014/main" id="{9405FCD1-23B8-36DD-843C-A9BDF4CD8F18}"/>
              </a:ext>
            </a:extLst>
          </p:cNvPr>
          <p:cNvPicPr>
            <a:picLocks noChangeAspect="1"/>
          </p:cNvPicPr>
          <p:nvPr/>
        </p:nvPicPr>
        <p:blipFill>
          <a:blip r:embed="rId10">
            <a:duotone>
              <a:schemeClr val="accent5">
                <a:shade val="45000"/>
                <a:satMod val="135000"/>
              </a:schemeClr>
              <a:prstClr val="white"/>
            </a:duotone>
          </a:blip>
          <a:stretch>
            <a:fillRect/>
          </a:stretch>
        </p:blipFill>
        <p:spPr>
          <a:xfrm>
            <a:off x="8916514" y="3150999"/>
            <a:ext cx="434795" cy="434795"/>
          </a:xfrm>
          <a:prstGeom prst="rect">
            <a:avLst/>
          </a:prstGeom>
        </p:spPr>
      </p:pic>
      <p:cxnSp>
        <p:nvCxnSpPr>
          <p:cNvPr id="61" name="Straight Connector 60">
            <a:extLst>
              <a:ext uri="{FF2B5EF4-FFF2-40B4-BE49-F238E27FC236}">
                <a16:creationId xmlns:a16="http://schemas.microsoft.com/office/drawing/2014/main" id="{43828A89-3B72-4C96-789D-02CB90696DF0}"/>
              </a:ext>
            </a:extLst>
          </p:cNvPr>
          <p:cNvCxnSpPr/>
          <p:nvPr/>
        </p:nvCxnSpPr>
        <p:spPr>
          <a:xfrm>
            <a:off x="8707445" y="3020785"/>
            <a:ext cx="0" cy="5347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78A31F-4419-BF46-F596-482DDE83F475}"/>
              </a:ext>
            </a:extLst>
          </p:cNvPr>
          <p:cNvCxnSpPr>
            <a:cxnSpLocks/>
          </p:cNvCxnSpPr>
          <p:nvPr/>
        </p:nvCxnSpPr>
        <p:spPr>
          <a:xfrm>
            <a:off x="8599615" y="3147216"/>
            <a:ext cx="2156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EEF5722-4C7F-B034-011C-F8A51770EB56}"/>
              </a:ext>
            </a:extLst>
          </p:cNvPr>
          <p:cNvCxnSpPr>
            <a:cxnSpLocks/>
          </p:cNvCxnSpPr>
          <p:nvPr/>
        </p:nvCxnSpPr>
        <p:spPr>
          <a:xfrm>
            <a:off x="8599615" y="3221978"/>
            <a:ext cx="21566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4" name="Picture 63" descr="Icon&#10;&#10;Description automatically generated">
            <a:extLst>
              <a:ext uri="{FF2B5EF4-FFF2-40B4-BE49-F238E27FC236}">
                <a16:creationId xmlns:a16="http://schemas.microsoft.com/office/drawing/2014/main" id="{AC4180B0-A052-E379-45A8-FC8303FE3219}"/>
              </a:ext>
            </a:extLst>
          </p:cNvPr>
          <p:cNvPicPr>
            <a:picLocks noChangeAspect="1"/>
          </p:cNvPicPr>
          <p:nvPr/>
        </p:nvPicPr>
        <p:blipFill>
          <a:blip r:embed="rId2"/>
          <a:stretch>
            <a:fillRect/>
          </a:stretch>
        </p:blipFill>
        <p:spPr>
          <a:xfrm>
            <a:off x="8707445" y="1919618"/>
            <a:ext cx="503998" cy="347093"/>
          </a:xfrm>
          <a:prstGeom prst="rect">
            <a:avLst/>
          </a:prstGeom>
        </p:spPr>
      </p:pic>
      <p:grpSp>
        <p:nvGrpSpPr>
          <p:cNvPr id="65" name="Group 64">
            <a:extLst>
              <a:ext uri="{FF2B5EF4-FFF2-40B4-BE49-F238E27FC236}">
                <a16:creationId xmlns:a16="http://schemas.microsoft.com/office/drawing/2014/main" id="{C5228815-0EAA-91F4-EA48-B959267991A6}"/>
              </a:ext>
            </a:extLst>
          </p:cNvPr>
          <p:cNvGrpSpPr/>
          <p:nvPr/>
        </p:nvGrpSpPr>
        <p:grpSpPr>
          <a:xfrm>
            <a:off x="7098598" y="752401"/>
            <a:ext cx="584800" cy="468223"/>
            <a:chOff x="5459444" y="3383263"/>
            <a:chExt cx="584800" cy="468223"/>
          </a:xfrm>
        </p:grpSpPr>
        <p:pic>
          <p:nvPicPr>
            <p:cNvPr id="66" name="Picture 65" descr="Shape&#10;&#10;Description automatically generated with low confidence">
              <a:extLst>
                <a:ext uri="{FF2B5EF4-FFF2-40B4-BE49-F238E27FC236}">
                  <a16:creationId xmlns:a16="http://schemas.microsoft.com/office/drawing/2014/main" id="{41D2AFCE-0B75-B433-F16A-6DE908765919}"/>
                </a:ext>
              </a:extLst>
            </p:cNvPr>
            <p:cNvPicPr>
              <a:picLocks noChangeAspect="1"/>
            </p:cNvPicPr>
            <p:nvPr/>
          </p:nvPicPr>
          <p:blipFill>
            <a:blip r:embed="rId4">
              <a:duotone>
                <a:schemeClr val="accent5">
                  <a:shade val="45000"/>
                  <a:satMod val="135000"/>
                </a:schemeClr>
                <a:prstClr val="white"/>
              </a:duotone>
            </a:blip>
            <a:stretch>
              <a:fillRect/>
            </a:stretch>
          </p:blipFill>
          <p:spPr>
            <a:xfrm rot="2828959">
              <a:off x="5833496" y="3383263"/>
              <a:ext cx="210748" cy="210748"/>
            </a:xfrm>
            <a:prstGeom prst="rect">
              <a:avLst/>
            </a:prstGeom>
          </p:spPr>
        </p:pic>
        <p:pic>
          <p:nvPicPr>
            <p:cNvPr id="67" name="Picture 66" descr="Shape&#10;&#10;Description automatically generated">
              <a:extLst>
                <a:ext uri="{FF2B5EF4-FFF2-40B4-BE49-F238E27FC236}">
                  <a16:creationId xmlns:a16="http://schemas.microsoft.com/office/drawing/2014/main" id="{0D1480BA-45B1-1311-1FC3-3FB387C4420E}"/>
                </a:ext>
              </a:extLst>
            </p:cNvPr>
            <p:cNvPicPr>
              <a:picLocks noChangeAspect="1"/>
            </p:cNvPicPr>
            <p:nvPr/>
          </p:nvPicPr>
          <p:blipFill>
            <a:blip r:embed="rId8">
              <a:duotone>
                <a:schemeClr val="accent5">
                  <a:shade val="45000"/>
                  <a:satMod val="135000"/>
                </a:schemeClr>
                <a:prstClr val="white"/>
              </a:duotone>
            </a:blip>
            <a:stretch>
              <a:fillRect/>
            </a:stretch>
          </p:blipFill>
          <p:spPr>
            <a:xfrm>
              <a:off x="5459444" y="3507412"/>
              <a:ext cx="458278" cy="344074"/>
            </a:xfrm>
            <a:prstGeom prst="rect">
              <a:avLst/>
            </a:prstGeom>
          </p:spPr>
        </p:pic>
      </p:grpSp>
      <p:grpSp>
        <p:nvGrpSpPr>
          <p:cNvPr id="68" name="Group 67">
            <a:extLst>
              <a:ext uri="{FF2B5EF4-FFF2-40B4-BE49-F238E27FC236}">
                <a16:creationId xmlns:a16="http://schemas.microsoft.com/office/drawing/2014/main" id="{5AEB240A-E739-DD14-B814-A9C4C2ED3880}"/>
              </a:ext>
            </a:extLst>
          </p:cNvPr>
          <p:cNvGrpSpPr/>
          <p:nvPr/>
        </p:nvGrpSpPr>
        <p:grpSpPr>
          <a:xfrm>
            <a:off x="6679083" y="1357372"/>
            <a:ext cx="469806" cy="553294"/>
            <a:chOff x="4656771" y="4209301"/>
            <a:chExt cx="469806" cy="553294"/>
          </a:xfrm>
        </p:grpSpPr>
        <p:pic>
          <p:nvPicPr>
            <p:cNvPr id="69" name="Picture 68" descr="Shape&#10;&#10;Description automatically generated with low confidence">
              <a:extLst>
                <a:ext uri="{FF2B5EF4-FFF2-40B4-BE49-F238E27FC236}">
                  <a16:creationId xmlns:a16="http://schemas.microsoft.com/office/drawing/2014/main" id="{B39ADDB3-5B4F-65BC-5B75-DF5919336C8D}"/>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70" name="Picture 69" descr="Shape&#10;&#10;Description automatically generated with low confidence">
              <a:extLst>
                <a:ext uri="{FF2B5EF4-FFF2-40B4-BE49-F238E27FC236}">
                  <a16:creationId xmlns:a16="http://schemas.microsoft.com/office/drawing/2014/main" id="{114FE582-F97C-C43A-0E44-F9988693EA11}"/>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grpSp>
        <p:nvGrpSpPr>
          <p:cNvPr id="71" name="Group 70">
            <a:extLst>
              <a:ext uri="{FF2B5EF4-FFF2-40B4-BE49-F238E27FC236}">
                <a16:creationId xmlns:a16="http://schemas.microsoft.com/office/drawing/2014/main" id="{DAA1101F-62F6-B79C-63BF-9C633ED88C75}"/>
              </a:ext>
            </a:extLst>
          </p:cNvPr>
          <p:cNvGrpSpPr/>
          <p:nvPr/>
        </p:nvGrpSpPr>
        <p:grpSpPr>
          <a:xfrm>
            <a:off x="7078119" y="1809511"/>
            <a:ext cx="469806" cy="553294"/>
            <a:chOff x="4656771" y="4209301"/>
            <a:chExt cx="469806" cy="553294"/>
          </a:xfrm>
        </p:grpSpPr>
        <p:pic>
          <p:nvPicPr>
            <p:cNvPr id="72" name="Picture 71" descr="Shape&#10;&#10;Description automatically generated with low confidence">
              <a:extLst>
                <a:ext uri="{FF2B5EF4-FFF2-40B4-BE49-F238E27FC236}">
                  <a16:creationId xmlns:a16="http://schemas.microsoft.com/office/drawing/2014/main" id="{6BB0204D-4B4E-257B-BC7C-B0C56F8189A1}"/>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73" name="Picture 72" descr="Shape&#10;&#10;Description automatically generated with low confidence">
              <a:extLst>
                <a:ext uri="{FF2B5EF4-FFF2-40B4-BE49-F238E27FC236}">
                  <a16:creationId xmlns:a16="http://schemas.microsoft.com/office/drawing/2014/main" id="{D270D755-D9DB-B0AA-D748-63866C1125DF}"/>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grpSp>
        <p:nvGrpSpPr>
          <p:cNvPr id="74" name="Group 73">
            <a:extLst>
              <a:ext uri="{FF2B5EF4-FFF2-40B4-BE49-F238E27FC236}">
                <a16:creationId xmlns:a16="http://schemas.microsoft.com/office/drawing/2014/main" id="{F56BDA2E-0904-6769-8D6A-998E0B52C5EB}"/>
              </a:ext>
            </a:extLst>
          </p:cNvPr>
          <p:cNvGrpSpPr/>
          <p:nvPr/>
        </p:nvGrpSpPr>
        <p:grpSpPr>
          <a:xfrm>
            <a:off x="7903872" y="680249"/>
            <a:ext cx="469806" cy="553294"/>
            <a:chOff x="4656771" y="4209301"/>
            <a:chExt cx="469806" cy="553294"/>
          </a:xfrm>
        </p:grpSpPr>
        <p:pic>
          <p:nvPicPr>
            <p:cNvPr id="75" name="Picture 74" descr="Shape&#10;&#10;Description automatically generated with low confidence">
              <a:extLst>
                <a:ext uri="{FF2B5EF4-FFF2-40B4-BE49-F238E27FC236}">
                  <a16:creationId xmlns:a16="http://schemas.microsoft.com/office/drawing/2014/main" id="{591A329C-5A88-35A0-BFED-F1A932833A72}"/>
                </a:ext>
              </a:extLst>
            </p:cNvPr>
            <p:cNvPicPr>
              <a:picLocks noChangeAspect="1"/>
            </p:cNvPicPr>
            <p:nvPr/>
          </p:nvPicPr>
          <p:blipFill>
            <a:blip r:embed="rId4">
              <a:duotone>
                <a:schemeClr val="accent5">
                  <a:shade val="45000"/>
                  <a:satMod val="135000"/>
                </a:schemeClr>
                <a:prstClr val="white"/>
              </a:duotone>
            </a:blip>
            <a:stretch>
              <a:fillRect/>
            </a:stretch>
          </p:blipFill>
          <p:spPr>
            <a:xfrm rot="2710264">
              <a:off x="4915829" y="4209301"/>
              <a:ext cx="210748" cy="210748"/>
            </a:xfrm>
            <a:prstGeom prst="rect">
              <a:avLst/>
            </a:prstGeom>
          </p:spPr>
        </p:pic>
        <p:pic>
          <p:nvPicPr>
            <p:cNvPr id="76" name="Picture 75" descr="Shape&#10;&#10;Description automatically generated with low confidence">
              <a:extLst>
                <a:ext uri="{FF2B5EF4-FFF2-40B4-BE49-F238E27FC236}">
                  <a16:creationId xmlns:a16="http://schemas.microsoft.com/office/drawing/2014/main" id="{7CDDB4D3-1EB4-5D04-D443-55D82B27C1DF}"/>
                </a:ext>
              </a:extLst>
            </p:cNvPr>
            <p:cNvPicPr>
              <a:picLocks noChangeAspect="1"/>
            </p:cNvPicPr>
            <p:nvPr/>
          </p:nvPicPr>
          <p:blipFill>
            <a:blip r:embed="rId5">
              <a:duotone>
                <a:schemeClr val="accent5">
                  <a:shade val="45000"/>
                  <a:satMod val="135000"/>
                </a:schemeClr>
                <a:prstClr val="white"/>
              </a:duotone>
            </a:blip>
            <a:stretch>
              <a:fillRect/>
            </a:stretch>
          </p:blipFill>
          <p:spPr>
            <a:xfrm>
              <a:off x="4656771" y="4336621"/>
              <a:ext cx="425974" cy="425974"/>
            </a:xfrm>
            <a:prstGeom prst="rect">
              <a:avLst/>
            </a:prstGeom>
          </p:spPr>
        </p:pic>
      </p:grpSp>
      <p:pic>
        <p:nvPicPr>
          <p:cNvPr id="77" name="Picture 76" descr="Icon&#10;&#10;Description automatically generated">
            <a:extLst>
              <a:ext uri="{FF2B5EF4-FFF2-40B4-BE49-F238E27FC236}">
                <a16:creationId xmlns:a16="http://schemas.microsoft.com/office/drawing/2014/main" id="{08EC779C-2172-9EE7-BBF7-C707FE619345}"/>
              </a:ext>
            </a:extLst>
          </p:cNvPr>
          <p:cNvPicPr>
            <a:picLocks noChangeAspect="1"/>
          </p:cNvPicPr>
          <p:nvPr/>
        </p:nvPicPr>
        <p:blipFill>
          <a:blip r:embed="rId2"/>
          <a:stretch>
            <a:fillRect/>
          </a:stretch>
        </p:blipFill>
        <p:spPr>
          <a:xfrm>
            <a:off x="9620813" y="1659178"/>
            <a:ext cx="503998" cy="347093"/>
          </a:xfrm>
          <a:prstGeom prst="rect">
            <a:avLst/>
          </a:prstGeom>
        </p:spPr>
      </p:pic>
      <p:pic>
        <p:nvPicPr>
          <p:cNvPr id="78" name="Picture 77" descr="Icon&#10;&#10;Description automatically generated">
            <a:extLst>
              <a:ext uri="{FF2B5EF4-FFF2-40B4-BE49-F238E27FC236}">
                <a16:creationId xmlns:a16="http://schemas.microsoft.com/office/drawing/2014/main" id="{75AAD4E6-E30E-CDF9-9DEC-6489ED8B674D}"/>
              </a:ext>
            </a:extLst>
          </p:cNvPr>
          <p:cNvPicPr>
            <a:picLocks noChangeAspect="1"/>
          </p:cNvPicPr>
          <p:nvPr/>
        </p:nvPicPr>
        <p:blipFill>
          <a:blip r:embed="rId2"/>
          <a:stretch>
            <a:fillRect/>
          </a:stretch>
        </p:blipFill>
        <p:spPr>
          <a:xfrm>
            <a:off x="10492340" y="1267983"/>
            <a:ext cx="503998" cy="347093"/>
          </a:xfrm>
          <a:prstGeom prst="rect">
            <a:avLst/>
          </a:prstGeom>
        </p:spPr>
      </p:pic>
      <p:pic>
        <p:nvPicPr>
          <p:cNvPr id="79" name="Picture 78" descr="Icon&#10;&#10;Description automatically generated">
            <a:extLst>
              <a:ext uri="{FF2B5EF4-FFF2-40B4-BE49-F238E27FC236}">
                <a16:creationId xmlns:a16="http://schemas.microsoft.com/office/drawing/2014/main" id="{26ADC790-7212-4793-2935-331F8ACF064B}"/>
              </a:ext>
            </a:extLst>
          </p:cNvPr>
          <p:cNvPicPr>
            <a:picLocks noChangeAspect="1"/>
          </p:cNvPicPr>
          <p:nvPr/>
        </p:nvPicPr>
        <p:blipFill>
          <a:blip r:embed="rId2"/>
          <a:stretch>
            <a:fillRect/>
          </a:stretch>
        </p:blipFill>
        <p:spPr>
          <a:xfrm>
            <a:off x="9671306" y="997402"/>
            <a:ext cx="503998" cy="347093"/>
          </a:xfrm>
          <a:prstGeom prst="rect">
            <a:avLst/>
          </a:prstGeom>
        </p:spPr>
      </p:pic>
      <p:sp>
        <p:nvSpPr>
          <p:cNvPr id="80" name="TextBox 79">
            <a:extLst>
              <a:ext uri="{FF2B5EF4-FFF2-40B4-BE49-F238E27FC236}">
                <a16:creationId xmlns:a16="http://schemas.microsoft.com/office/drawing/2014/main" id="{A961CE40-4E8E-1E04-30AC-274605A4C71B}"/>
              </a:ext>
            </a:extLst>
          </p:cNvPr>
          <p:cNvSpPr txBox="1"/>
          <p:nvPr/>
        </p:nvSpPr>
        <p:spPr>
          <a:xfrm>
            <a:off x="6465152" y="4375318"/>
            <a:ext cx="1585883" cy="307777"/>
          </a:xfrm>
          <a:prstGeom prst="rect">
            <a:avLst/>
          </a:prstGeom>
          <a:noFill/>
        </p:spPr>
        <p:txBody>
          <a:bodyPr wrap="none" rtlCol="0">
            <a:spAutoFit/>
          </a:bodyPr>
          <a:lstStyle/>
          <a:p>
            <a:r>
              <a:rPr lang="en-US" sz="1400" i="1">
                <a:solidFill>
                  <a:schemeClr val="accent1">
                    <a:lumMod val="50000"/>
                  </a:schemeClr>
                </a:solidFill>
              </a:rPr>
              <a:t>Enterprise network</a:t>
            </a:r>
          </a:p>
        </p:txBody>
      </p:sp>
      <p:sp>
        <p:nvSpPr>
          <p:cNvPr id="81" name="TextBox 80">
            <a:extLst>
              <a:ext uri="{FF2B5EF4-FFF2-40B4-BE49-F238E27FC236}">
                <a16:creationId xmlns:a16="http://schemas.microsoft.com/office/drawing/2014/main" id="{25C70371-8389-98DA-06D3-627E6013F10C}"/>
              </a:ext>
            </a:extLst>
          </p:cNvPr>
          <p:cNvSpPr txBox="1"/>
          <p:nvPr/>
        </p:nvSpPr>
        <p:spPr>
          <a:xfrm>
            <a:off x="8569927" y="4559598"/>
            <a:ext cx="633507" cy="261610"/>
          </a:xfrm>
          <a:prstGeom prst="rect">
            <a:avLst/>
          </a:prstGeom>
          <a:noFill/>
        </p:spPr>
        <p:txBody>
          <a:bodyPr wrap="none" rtlCol="0">
            <a:spAutoFit/>
          </a:bodyPr>
          <a:lstStyle/>
          <a:p>
            <a:r>
              <a:rPr lang="en-US" sz="1100">
                <a:solidFill>
                  <a:schemeClr val="accent1">
                    <a:lumMod val="50000"/>
                  </a:schemeClr>
                </a:solidFill>
              </a:rPr>
              <a:t>Firewall</a:t>
            </a:r>
          </a:p>
        </p:txBody>
      </p:sp>
      <p:sp>
        <p:nvSpPr>
          <p:cNvPr id="82" name="TextBox 81">
            <a:extLst>
              <a:ext uri="{FF2B5EF4-FFF2-40B4-BE49-F238E27FC236}">
                <a16:creationId xmlns:a16="http://schemas.microsoft.com/office/drawing/2014/main" id="{A5E11715-F96C-72D8-9D9E-34ED116F65F2}"/>
              </a:ext>
            </a:extLst>
          </p:cNvPr>
          <p:cNvSpPr txBox="1"/>
          <p:nvPr/>
        </p:nvSpPr>
        <p:spPr>
          <a:xfrm>
            <a:off x="9467264" y="4694674"/>
            <a:ext cx="607859" cy="261610"/>
          </a:xfrm>
          <a:prstGeom prst="rect">
            <a:avLst/>
          </a:prstGeom>
          <a:noFill/>
        </p:spPr>
        <p:txBody>
          <a:bodyPr wrap="none" rtlCol="0">
            <a:spAutoFit/>
          </a:bodyPr>
          <a:lstStyle/>
          <a:p>
            <a:pPr algn="ctr"/>
            <a:r>
              <a:rPr lang="en-US" sz="1100">
                <a:solidFill>
                  <a:schemeClr val="accent1">
                    <a:lumMod val="50000"/>
                  </a:schemeClr>
                </a:solidFill>
              </a:rPr>
              <a:t>Servers</a:t>
            </a:r>
          </a:p>
        </p:txBody>
      </p:sp>
      <p:sp>
        <p:nvSpPr>
          <p:cNvPr id="83" name="TextBox 82">
            <a:extLst>
              <a:ext uri="{FF2B5EF4-FFF2-40B4-BE49-F238E27FC236}">
                <a16:creationId xmlns:a16="http://schemas.microsoft.com/office/drawing/2014/main" id="{5A95682C-BAA1-DC34-F3E6-5828E31AC2DE}"/>
              </a:ext>
            </a:extLst>
          </p:cNvPr>
          <p:cNvSpPr txBox="1"/>
          <p:nvPr/>
        </p:nvSpPr>
        <p:spPr>
          <a:xfrm>
            <a:off x="7899009" y="5792610"/>
            <a:ext cx="926856" cy="261610"/>
          </a:xfrm>
          <a:prstGeom prst="rect">
            <a:avLst/>
          </a:prstGeom>
          <a:noFill/>
        </p:spPr>
        <p:txBody>
          <a:bodyPr wrap="none" rtlCol="0">
            <a:spAutoFit/>
          </a:bodyPr>
          <a:lstStyle/>
          <a:p>
            <a:pPr algn="ctr"/>
            <a:r>
              <a:rPr lang="en-US" sz="1100">
                <a:solidFill>
                  <a:schemeClr val="accent1">
                    <a:lumMod val="50000"/>
                  </a:schemeClr>
                </a:solidFill>
              </a:rPr>
              <a:t>Wireless hub</a:t>
            </a:r>
          </a:p>
        </p:txBody>
      </p:sp>
      <p:sp>
        <p:nvSpPr>
          <p:cNvPr id="84" name="TextBox 83">
            <a:extLst>
              <a:ext uri="{FF2B5EF4-FFF2-40B4-BE49-F238E27FC236}">
                <a16:creationId xmlns:a16="http://schemas.microsoft.com/office/drawing/2014/main" id="{011F1EED-23B5-F20A-F6AF-0D27A7BC321A}"/>
              </a:ext>
            </a:extLst>
          </p:cNvPr>
          <p:cNvSpPr txBox="1"/>
          <p:nvPr/>
        </p:nvSpPr>
        <p:spPr>
          <a:xfrm>
            <a:off x="8881652" y="4867638"/>
            <a:ext cx="575799" cy="261610"/>
          </a:xfrm>
          <a:prstGeom prst="rect">
            <a:avLst/>
          </a:prstGeom>
          <a:noFill/>
        </p:spPr>
        <p:txBody>
          <a:bodyPr wrap="none" rtlCol="0">
            <a:spAutoFit/>
          </a:bodyPr>
          <a:lstStyle/>
          <a:p>
            <a:r>
              <a:rPr lang="en-US" sz="1100">
                <a:solidFill>
                  <a:schemeClr val="accent1">
                    <a:lumMod val="50000"/>
                  </a:schemeClr>
                </a:solidFill>
              </a:rPr>
              <a:t>Router</a:t>
            </a:r>
          </a:p>
        </p:txBody>
      </p:sp>
      <p:sp>
        <p:nvSpPr>
          <p:cNvPr id="85" name="TextBox 84">
            <a:extLst>
              <a:ext uri="{FF2B5EF4-FFF2-40B4-BE49-F238E27FC236}">
                <a16:creationId xmlns:a16="http://schemas.microsoft.com/office/drawing/2014/main" id="{F0D441CC-3A58-6358-9A6F-36DE20785284}"/>
              </a:ext>
            </a:extLst>
          </p:cNvPr>
          <p:cNvSpPr txBox="1"/>
          <p:nvPr/>
        </p:nvSpPr>
        <p:spPr>
          <a:xfrm>
            <a:off x="6045200" y="2687108"/>
            <a:ext cx="784830" cy="523220"/>
          </a:xfrm>
          <a:prstGeom prst="rect">
            <a:avLst/>
          </a:prstGeom>
          <a:noFill/>
        </p:spPr>
        <p:txBody>
          <a:bodyPr wrap="none" rtlCol="0">
            <a:spAutoFit/>
          </a:bodyPr>
          <a:lstStyle/>
          <a:p>
            <a:r>
              <a:rPr lang="en-US" sz="1400" i="1">
                <a:solidFill>
                  <a:schemeClr val="accent1">
                    <a:lumMod val="50000"/>
                  </a:schemeClr>
                </a:solidFill>
              </a:rPr>
              <a:t>Home</a:t>
            </a:r>
            <a:br>
              <a:rPr lang="en-US" sz="1400" i="1">
                <a:solidFill>
                  <a:schemeClr val="accent1">
                    <a:lumMod val="50000"/>
                  </a:schemeClr>
                </a:solidFill>
              </a:rPr>
            </a:br>
            <a:r>
              <a:rPr lang="en-US" sz="1400" i="1">
                <a:solidFill>
                  <a:schemeClr val="accent1">
                    <a:lumMod val="50000"/>
                  </a:schemeClr>
                </a:solidFill>
              </a:rPr>
              <a:t>network</a:t>
            </a:r>
          </a:p>
        </p:txBody>
      </p:sp>
      <p:sp>
        <p:nvSpPr>
          <p:cNvPr id="86" name="TextBox 85">
            <a:extLst>
              <a:ext uri="{FF2B5EF4-FFF2-40B4-BE49-F238E27FC236}">
                <a16:creationId xmlns:a16="http://schemas.microsoft.com/office/drawing/2014/main" id="{26483999-151D-8A57-A2A1-6B55B02EA994}"/>
              </a:ext>
            </a:extLst>
          </p:cNvPr>
          <p:cNvSpPr txBox="1"/>
          <p:nvPr/>
        </p:nvSpPr>
        <p:spPr>
          <a:xfrm>
            <a:off x="8910282" y="2686808"/>
            <a:ext cx="1651862" cy="523220"/>
          </a:xfrm>
          <a:prstGeom prst="rect">
            <a:avLst/>
          </a:prstGeom>
          <a:noFill/>
        </p:spPr>
        <p:txBody>
          <a:bodyPr wrap="none" rtlCol="0">
            <a:spAutoFit/>
          </a:bodyPr>
          <a:lstStyle/>
          <a:p>
            <a:pPr algn="ctr"/>
            <a:r>
              <a:rPr lang="en-US" sz="1400" i="1">
                <a:solidFill>
                  <a:schemeClr val="accent1">
                    <a:lumMod val="50000"/>
                  </a:schemeClr>
                </a:solidFill>
              </a:rPr>
              <a:t>Local or regional ISP</a:t>
            </a:r>
          </a:p>
          <a:p>
            <a:pPr algn="ctr"/>
            <a:r>
              <a:rPr lang="en-US" sz="1400" i="1">
                <a:solidFill>
                  <a:schemeClr val="accent1">
                    <a:lumMod val="50000"/>
                  </a:schemeClr>
                </a:solidFill>
              </a:rPr>
              <a:t>Tier 2, 3</a:t>
            </a:r>
          </a:p>
        </p:txBody>
      </p:sp>
      <p:sp>
        <p:nvSpPr>
          <p:cNvPr id="87" name="TextBox 86">
            <a:extLst>
              <a:ext uri="{FF2B5EF4-FFF2-40B4-BE49-F238E27FC236}">
                <a16:creationId xmlns:a16="http://schemas.microsoft.com/office/drawing/2014/main" id="{12E7547B-B6AC-B574-148F-57946AF5A176}"/>
              </a:ext>
            </a:extLst>
          </p:cNvPr>
          <p:cNvSpPr txBox="1"/>
          <p:nvPr/>
        </p:nvSpPr>
        <p:spPr>
          <a:xfrm>
            <a:off x="8817787" y="3539674"/>
            <a:ext cx="635110" cy="261610"/>
          </a:xfrm>
          <a:prstGeom prst="rect">
            <a:avLst/>
          </a:prstGeom>
          <a:noFill/>
        </p:spPr>
        <p:txBody>
          <a:bodyPr wrap="none" rtlCol="0">
            <a:spAutoFit/>
          </a:bodyPr>
          <a:lstStyle/>
          <a:p>
            <a:r>
              <a:rPr lang="en-US" sz="1100">
                <a:solidFill>
                  <a:schemeClr val="accent1">
                    <a:lumMod val="50000"/>
                  </a:schemeClr>
                </a:solidFill>
              </a:rPr>
              <a:t>Modem</a:t>
            </a:r>
          </a:p>
        </p:txBody>
      </p:sp>
      <p:grpSp>
        <p:nvGrpSpPr>
          <p:cNvPr id="88" name="Group 87">
            <a:extLst>
              <a:ext uri="{FF2B5EF4-FFF2-40B4-BE49-F238E27FC236}">
                <a16:creationId xmlns:a16="http://schemas.microsoft.com/office/drawing/2014/main" id="{72CE7182-07AA-DAB1-3DF4-131CFEA5AFEC}"/>
              </a:ext>
            </a:extLst>
          </p:cNvPr>
          <p:cNvGrpSpPr/>
          <p:nvPr/>
        </p:nvGrpSpPr>
        <p:grpSpPr>
          <a:xfrm>
            <a:off x="7569459" y="3222255"/>
            <a:ext cx="428870" cy="417960"/>
            <a:chOff x="3824333" y="2948582"/>
            <a:chExt cx="428870" cy="417960"/>
          </a:xfrm>
        </p:grpSpPr>
        <p:sp>
          <p:nvSpPr>
            <p:cNvPr id="89" name="Rectangle 88">
              <a:extLst>
                <a:ext uri="{FF2B5EF4-FFF2-40B4-BE49-F238E27FC236}">
                  <a16:creationId xmlns:a16="http://schemas.microsoft.com/office/drawing/2014/main" id="{27DB085D-EB71-835A-8C49-13CC0D5BEB88}"/>
                </a:ext>
              </a:extLst>
            </p:cNvPr>
            <p:cNvSpPr/>
            <p:nvPr/>
          </p:nvSpPr>
          <p:spPr>
            <a:xfrm>
              <a:off x="3824333" y="2948582"/>
              <a:ext cx="428870" cy="417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Shape&#10;&#10;Description automatically generated with medium confidence">
              <a:extLst>
                <a:ext uri="{FF2B5EF4-FFF2-40B4-BE49-F238E27FC236}">
                  <a16:creationId xmlns:a16="http://schemas.microsoft.com/office/drawing/2014/main" id="{C1E4D42E-7B40-A397-E7FB-181CB76AB7CB}"/>
                </a:ext>
              </a:extLst>
            </p:cNvPr>
            <p:cNvPicPr>
              <a:picLocks noChangeAspect="1"/>
            </p:cNvPicPr>
            <p:nvPr/>
          </p:nvPicPr>
          <p:blipFill>
            <a:blip r:embed="rId9">
              <a:duotone>
                <a:schemeClr val="accent5">
                  <a:shade val="45000"/>
                  <a:satMod val="135000"/>
                </a:schemeClr>
                <a:prstClr val="white"/>
              </a:duotone>
            </a:blip>
            <a:stretch>
              <a:fillRect/>
            </a:stretch>
          </p:blipFill>
          <p:spPr>
            <a:xfrm>
              <a:off x="3859648" y="2994664"/>
              <a:ext cx="369207" cy="347093"/>
            </a:xfrm>
            <a:prstGeom prst="rect">
              <a:avLst/>
            </a:prstGeom>
            <a:solidFill>
              <a:schemeClr val="bg1"/>
            </a:solidFill>
          </p:spPr>
        </p:pic>
      </p:grpSp>
      <p:sp>
        <p:nvSpPr>
          <p:cNvPr id="91" name="TextBox 90">
            <a:extLst>
              <a:ext uri="{FF2B5EF4-FFF2-40B4-BE49-F238E27FC236}">
                <a16:creationId xmlns:a16="http://schemas.microsoft.com/office/drawing/2014/main" id="{9B1D5AF1-5FF5-D678-07DE-05AFAFB69267}"/>
              </a:ext>
            </a:extLst>
          </p:cNvPr>
          <p:cNvSpPr txBox="1"/>
          <p:nvPr/>
        </p:nvSpPr>
        <p:spPr>
          <a:xfrm>
            <a:off x="7257265" y="2823927"/>
            <a:ext cx="1055096" cy="430887"/>
          </a:xfrm>
          <a:prstGeom prst="rect">
            <a:avLst/>
          </a:prstGeom>
          <a:noFill/>
        </p:spPr>
        <p:txBody>
          <a:bodyPr wrap="none" rtlCol="0">
            <a:spAutoFit/>
          </a:bodyPr>
          <a:lstStyle/>
          <a:p>
            <a:pPr algn="ctr"/>
            <a:r>
              <a:rPr lang="en-US" sz="1100">
                <a:solidFill>
                  <a:schemeClr val="accent1">
                    <a:lumMod val="50000"/>
                  </a:schemeClr>
                </a:solidFill>
              </a:rPr>
              <a:t>Wireless/wired</a:t>
            </a:r>
            <a:br>
              <a:rPr lang="en-US" sz="1100">
                <a:solidFill>
                  <a:schemeClr val="accent1">
                    <a:lumMod val="50000"/>
                  </a:schemeClr>
                </a:solidFill>
              </a:rPr>
            </a:br>
            <a:r>
              <a:rPr lang="en-US" sz="1100">
                <a:solidFill>
                  <a:schemeClr val="accent1">
                    <a:lumMod val="50000"/>
                  </a:schemeClr>
                </a:solidFill>
              </a:rPr>
              <a:t>router</a:t>
            </a:r>
          </a:p>
        </p:txBody>
      </p:sp>
      <p:sp>
        <p:nvSpPr>
          <p:cNvPr id="92" name="TextBox 91">
            <a:extLst>
              <a:ext uri="{FF2B5EF4-FFF2-40B4-BE49-F238E27FC236}">
                <a16:creationId xmlns:a16="http://schemas.microsoft.com/office/drawing/2014/main" id="{4E8E2B33-15E9-552C-2E9A-3CD3751158BF}"/>
              </a:ext>
            </a:extLst>
          </p:cNvPr>
          <p:cNvSpPr txBox="1"/>
          <p:nvPr/>
        </p:nvSpPr>
        <p:spPr>
          <a:xfrm>
            <a:off x="8691391" y="2208751"/>
            <a:ext cx="575799" cy="261610"/>
          </a:xfrm>
          <a:prstGeom prst="rect">
            <a:avLst/>
          </a:prstGeom>
          <a:noFill/>
        </p:spPr>
        <p:txBody>
          <a:bodyPr wrap="none" rtlCol="0">
            <a:spAutoFit/>
          </a:bodyPr>
          <a:lstStyle/>
          <a:p>
            <a:pPr algn="ctr"/>
            <a:r>
              <a:rPr lang="en-US" sz="1100">
                <a:solidFill>
                  <a:schemeClr val="accent1">
                    <a:lumMod val="50000"/>
                  </a:schemeClr>
                </a:solidFill>
              </a:rPr>
              <a:t>Router</a:t>
            </a:r>
          </a:p>
        </p:txBody>
      </p:sp>
      <p:sp>
        <p:nvSpPr>
          <p:cNvPr id="93" name="TextBox 92">
            <a:extLst>
              <a:ext uri="{FF2B5EF4-FFF2-40B4-BE49-F238E27FC236}">
                <a16:creationId xmlns:a16="http://schemas.microsoft.com/office/drawing/2014/main" id="{6DFA25A5-8239-E323-FB57-CC199CDE883F}"/>
              </a:ext>
            </a:extLst>
          </p:cNvPr>
          <p:cNvSpPr txBox="1"/>
          <p:nvPr/>
        </p:nvSpPr>
        <p:spPr>
          <a:xfrm>
            <a:off x="8096369" y="1312552"/>
            <a:ext cx="1087798" cy="523220"/>
          </a:xfrm>
          <a:prstGeom prst="rect">
            <a:avLst/>
          </a:prstGeom>
          <a:noFill/>
        </p:spPr>
        <p:txBody>
          <a:bodyPr wrap="none" rtlCol="0">
            <a:spAutoFit/>
          </a:bodyPr>
          <a:lstStyle/>
          <a:p>
            <a:pPr algn="ctr"/>
            <a:r>
              <a:rPr lang="en-US" sz="1400" i="1">
                <a:solidFill>
                  <a:schemeClr val="accent1">
                    <a:lumMod val="50000"/>
                  </a:schemeClr>
                </a:solidFill>
              </a:rPr>
              <a:t>Cell network</a:t>
            </a:r>
          </a:p>
          <a:p>
            <a:pPr algn="ctr"/>
            <a:r>
              <a:rPr lang="en-US" sz="1400" i="1">
                <a:solidFill>
                  <a:schemeClr val="accent1">
                    <a:lumMod val="50000"/>
                  </a:schemeClr>
                </a:solidFill>
              </a:rPr>
              <a:t>G4, G5</a:t>
            </a:r>
          </a:p>
        </p:txBody>
      </p:sp>
      <p:sp>
        <p:nvSpPr>
          <p:cNvPr id="94" name="TextBox 93">
            <a:extLst>
              <a:ext uri="{FF2B5EF4-FFF2-40B4-BE49-F238E27FC236}">
                <a16:creationId xmlns:a16="http://schemas.microsoft.com/office/drawing/2014/main" id="{2643E64C-ED33-27B8-2F29-49136AD809DD}"/>
              </a:ext>
            </a:extLst>
          </p:cNvPr>
          <p:cNvSpPr txBox="1"/>
          <p:nvPr/>
        </p:nvSpPr>
        <p:spPr>
          <a:xfrm>
            <a:off x="10009260" y="714018"/>
            <a:ext cx="918841" cy="523220"/>
          </a:xfrm>
          <a:prstGeom prst="rect">
            <a:avLst/>
          </a:prstGeom>
          <a:noFill/>
        </p:spPr>
        <p:txBody>
          <a:bodyPr wrap="none" rtlCol="0">
            <a:spAutoFit/>
          </a:bodyPr>
          <a:lstStyle/>
          <a:p>
            <a:pPr algn="ctr"/>
            <a:r>
              <a:rPr lang="en-US" sz="1400" i="1">
                <a:solidFill>
                  <a:schemeClr val="accent1">
                    <a:lumMod val="50000"/>
                  </a:schemeClr>
                </a:solidFill>
              </a:rPr>
              <a:t>Global ISP</a:t>
            </a:r>
          </a:p>
          <a:p>
            <a:pPr algn="ctr"/>
            <a:r>
              <a:rPr lang="en-US" sz="1400" i="1">
                <a:solidFill>
                  <a:schemeClr val="accent1">
                    <a:lumMod val="50000"/>
                  </a:schemeClr>
                </a:solidFill>
              </a:rPr>
              <a:t>Tier 1</a:t>
            </a:r>
          </a:p>
        </p:txBody>
      </p:sp>
      <p:sp>
        <p:nvSpPr>
          <p:cNvPr id="95" name="Title 94">
            <a:extLst>
              <a:ext uri="{FF2B5EF4-FFF2-40B4-BE49-F238E27FC236}">
                <a16:creationId xmlns:a16="http://schemas.microsoft.com/office/drawing/2014/main" id="{8B85BC7E-54C2-4D15-9F2A-3250531166DE}"/>
              </a:ext>
            </a:extLst>
          </p:cNvPr>
          <p:cNvSpPr>
            <a:spLocks noGrp="1"/>
          </p:cNvSpPr>
          <p:nvPr>
            <p:ph type="title"/>
          </p:nvPr>
        </p:nvSpPr>
        <p:spPr>
          <a:xfrm>
            <a:off x="838200" y="365125"/>
            <a:ext cx="4216879" cy="1974096"/>
          </a:xfrm>
        </p:spPr>
        <p:txBody>
          <a:bodyPr/>
          <a:lstStyle/>
          <a:p>
            <a:r>
              <a:rPr lang="en-US"/>
              <a:t>Editable</a:t>
            </a:r>
            <a:br>
              <a:rPr lang="en-US"/>
            </a:br>
            <a:r>
              <a:rPr lang="en-US"/>
              <a:t>diagrams</a:t>
            </a:r>
          </a:p>
        </p:txBody>
      </p:sp>
      <p:grpSp>
        <p:nvGrpSpPr>
          <p:cNvPr id="119" name="Group 118">
            <a:extLst>
              <a:ext uri="{FF2B5EF4-FFF2-40B4-BE49-F238E27FC236}">
                <a16:creationId xmlns:a16="http://schemas.microsoft.com/office/drawing/2014/main" id="{0319D055-8FB2-2AEE-309F-D0C9BC5E88ED}"/>
              </a:ext>
            </a:extLst>
          </p:cNvPr>
          <p:cNvGrpSpPr/>
          <p:nvPr/>
        </p:nvGrpSpPr>
        <p:grpSpPr>
          <a:xfrm>
            <a:off x="503492" y="2962008"/>
            <a:ext cx="4693737" cy="277418"/>
            <a:chOff x="1096153" y="3281292"/>
            <a:chExt cx="4693737" cy="277418"/>
          </a:xfrm>
        </p:grpSpPr>
        <p:grpSp>
          <p:nvGrpSpPr>
            <p:cNvPr id="118" name="Group 117">
              <a:extLst>
                <a:ext uri="{FF2B5EF4-FFF2-40B4-BE49-F238E27FC236}">
                  <a16:creationId xmlns:a16="http://schemas.microsoft.com/office/drawing/2014/main" id="{890AACE7-A561-9A4B-048D-653C36A8EDB7}"/>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97" name="Rounded Rectangle 96">
                <a:extLst>
                  <a:ext uri="{FF2B5EF4-FFF2-40B4-BE49-F238E27FC236}">
                    <a16:creationId xmlns:a16="http://schemas.microsoft.com/office/drawing/2014/main" id="{80D23F8F-B48C-D788-DDC0-12F3893C8F12}"/>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9" name="Rounded Rectangle 98">
                <a:extLst>
                  <a:ext uri="{FF2B5EF4-FFF2-40B4-BE49-F238E27FC236}">
                    <a16:creationId xmlns:a16="http://schemas.microsoft.com/office/drawing/2014/main" id="{78052C16-1984-C3B5-4602-2FFAD1DFA1CB}"/>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2D917F95-DC73-7C21-FF0D-A7E98FAA1958}"/>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15" name="Rectangle 114">
                <a:extLst>
                  <a:ext uri="{FF2B5EF4-FFF2-40B4-BE49-F238E27FC236}">
                    <a16:creationId xmlns:a16="http://schemas.microsoft.com/office/drawing/2014/main" id="{2AEECEE9-3341-CFC3-3E8B-D6D784C7C38A}"/>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C1859A4-ADBD-0461-4625-AB5FFAA2FFF0}"/>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0EEB9C4-0F4F-5A0E-1E6B-520F2A24CF95}"/>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688A971-9806-9788-579E-1CF0A74527CB}"/>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470BF00-DD55-D177-EC21-2D4C060D0DF7}"/>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1CEBD05-B716-F025-5414-D8A63AE99342}"/>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5CB4097-3018-30D6-0B18-6B1B20B87BD4}"/>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300B05C-BDF9-50C6-FF33-DE05A2ADF106}"/>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E442BB4-CBC4-447D-2B32-B7571F7BDE98}"/>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7EFABE2-DDC0-C604-6422-EF2553E131D2}"/>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EA484D4-4FE1-E308-A4B7-441EADFCAAA9}"/>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58C864B-1334-AA31-2AD4-27BC2A8E14CC}"/>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63FF69BF-D685-130B-DEBD-C898CEC88658}"/>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481886B-83AC-DB27-ED2E-0D21F1E2A877}"/>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F8C49D6-1BDC-9862-CA5E-B41DA645BC9D}"/>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D03D9EB-AC94-3AD8-9293-91204028713F}"/>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432E78C1-78B0-8ABE-B4AC-F0CB4FF39EE5}"/>
              </a:ext>
            </a:extLst>
          </p:cNvPr>
          <p:cNvGrpSpPr/>
          <p:nvPr/>
        </p:nvGrpSpPr>
        <p:grpSpPr>
          <a:xfrm>
            <a:off x="503492" y="3276685"/>
            <a:ext cx="4693737" cy="277418"/>
            <a:chOff x="1096153" y="3281292"/>
            <a:chExt cx="4693737" cy="277418"/>
          </a:xfrm>
        </p:grpSpPr>
        <p:grpSp>
          <p:nvGrpSpPr>
            <p:cNvPr id="121" name="Group 120">
              <a:extLst>
                <a:ext uri="{FF2B5EF4-FFF2-40B4-BE49-F238E27FC236}">
                  <a16:creationId xmlns:a16="http://schemas.microsoft.com/office/drawing/2014/main" id="{03910B72-61D0-308B-5152-832CB11BC6C1}"/>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139" name="Rounded Rectangle 138">
                <a:extLst>
                  <a:ext uri="{FF2B5EF4-FFF2-40B4-BE49-F238E27FC236}">
                    <a16:creationId xmlns:a16="http://schemas.microsoft.com/office/drawing/2014/main" id="{8A813779-F702-F15D-8544-45BBA6929A99}"/>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0" name="Rounded Rectangle 139">
                <a:extLst>
                  <a:ext uri="{FF2B5EF4-FFF2-40B4-BE49-F238E27FC236}">
                    <a16:creationId xmlns:a16="http://schemas.microsoft.com/office/drawing/2014/main" id="{50B37CF0-1C62-1D34-C525-6EA3C24FEFE4}"/>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99FCA4A4-C9B4-008E-4A27-A1A11FB4E288}"/>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23" name="Rectangle 122">
                <a:extLst>
                  <a:ext uri="{FF2B5EF4-FFF2-40B4-BE49-F238E27FC236}">
                    <a16:creationId xmlns:a16="http://schemas.microsoft.com/office/drawing/2014/main" id="{A85B6B07-4FFE-24F3-3C92-81121B398C1B}"/>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A19A5D71-CF82-905A-0E57-A6627EFA1595}"/>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BBA4B494-8988-E23D-3461-2CBC5A6733FF}"/>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ACB41281-52D7-210B-568F-37030E810B93}"/>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A878DC18-08B6-A2D4-9E2F-532AE58C9179}"/>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511D65E-FB5B-F851-BC7E-C644E78B2A60}"/>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0E38670-8DC9-2033-50AF-CF43117592DC}"/>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97B2BA4C-19D1-6E13-FF59-15FA16D4C3CC}"/>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C1C206A-C0BA-F414-77B3-A320BE6D73A7}"/>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80A2745D-475B-1134-799B-623A59E590E1}"/>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878775FD-1FC5-3B51-3774-82F7BC6A440D}"/>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5AA0BB1-563D-ACCA-DA51-3F39D0C67FED}"/>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D1E5A77-EE36-5A6D-E466-E24AE79F5065}"/>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2F278CA-87E3-527E-F85E-58F031FF74DA}"/>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67-6B6A-A4B1-408B-91E3617B15D0}"/>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2D410B1-8C38-1284-3C73-6DD867A0CBFE}"/>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41" name="Group 140">
            <a:extLst>
              <a:ext uri="{FF2B5EF4-FFF2-40B4-BE49-F238E27FC236}">
                <a16:creationId xmlns:a16="http://schemas.microsoft.com/office/drawing/2014/main" id="{6A9B409E-FD4E-E562-6ED1-E929D9724B31}"/>
              </a:ext>
            </a:extLst>
          </p:cNvPr>
          <p:cNvGrpSpPr/>
          <p:nvPr/>
        </p:nvGrpSpPr>
        <p:grpSpPr>
          <a:xfrm>
            <a:off x="503492" y="3582218"/>
            <a:ext cx="4693737" cy="277418"/>
            <a:chOff x="1096153" y="3281292"/>
            <a:chExt cx="4693737" cy="277418"/>
          </a:xfrm>
        </p:grpSpPr>
        <p:grpSp>
          <p:nvGrpSpPr>
            <p:cNvPr id="142" name="Group 141">
              <a:extLst>
                <a:ext uri="{FF2B5EF4-FFF2-40B4-BE49-F238E27FC236}">
                  <a16:creationId xmlns:a16="http://schemas.microsoft.com/office/drawing/2014/main" id="{AADF3B39-8CBA-51A0-FA8D-C0E81AE0B1A0}"/>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160" name="Rounded Rectangle 159">
                <a:extLst>
                  <a:ext uri="{FF2B5EF4-FFF2-40B4-BE49-F238E27FC236}">
                    <a16:creationId xmlns:a16="http://schemas.microsoft.com/office/drawing/2014/main" id="{DBFEAB0E-89F5-8894-D6E0-57E775C2F08F}"/>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6E2CAF71-37BA-6081-2F62-5EFFD6B510FD}"/>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2AC2EA02-7373-A3DF-072F-9DD85969EBAD}"/>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44" name="Rectangle 143">
                <a:extLst>
                  <a:ext uri="{FF2B5EF4-FFF2-40B4-BE49-F238E27FC236}">
                    <a16:creationId xmlns:a16="http://schemas.microsoft.com/office/drawing/2014/main" id="{5A28C614-FC9A-196A-A68D-5C96DF3AD5BF}"/>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8943643-689D-DA31-4E5D-730FD566C167}"/>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EE6569D6-C6BF-B3A4-AEB7-36B02B2D0BD6}"/>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CB5861DC-F09C-0669-F90B-3335316B1AF1}"/>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10F6E8D9-631D-DA70-8BDE-E4CD1936AEB6}"/>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37CD3035-BFC8-B5E5-93C7-5E7D1AF4565E}"/>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8243522-466A-711A-2770-368B3B6B8A46}"/>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B896098E-1BD5-0EF7-4982-9D9E800AEB16}"/>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95182777-659B-A91F-95FB-5DFDCA850E20}"/>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502652DD-1288-E253-D8E0-EA77A0985D73}"/>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80523300-5667-82AA-4EFC-0A9F0D3AC804}"/>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76293180-5720-0EA3-D812-F56FC96734DA}"/>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A832F70C-7EDD-6B19-EA78-D0240C1A0E13}"/>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639084C-1A26-7EEE-42E5-7F375BB2D18E}"/>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0362897-6EDE-A7BC-642E-DBC942DB60D3}"/>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F9C418B-EBDB-042C-9411-914936C2F270}"/>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62" name="Group 161">
            <a:extLst>
              <a:ext uri="{FF2B5EF4-FFF2-40B4-BE49-F238E27FC236}">
                <a16:creationId xmlns:a16="http://schemas.microsoft.com/office/drawing/2014/main" id="{795DF890-CF84-8295-B835-A4760F466DB5}"/>
              </a:ext>
            </a:extLst>
          </p:cNvPr>
          <p:cNvGrpSpPr/>
          <p:nvPr/>
        </p:nvGrpSpPr>
        <p:grpSpPr>
          <a:xfrm>
            <a:off x="503492" y="3892795"/>
            <a:ext cx="4693737" cy="277418"/>
            <a:chOff x="1096153" y="3281292"/>
            <a:chExt cx="4693737" cy="277418"/>
          </a:xfrm>
        </p:grpSpPr>
        <p:grpSp>
          <p:nvGrpSpPr>
            <p:cNvPr id="163" name="Group 162">
              <a:extLst>
                <a:ext uri="{FF2B5EF4-FFF2-40B4-BE49-F238E27FC236}">
                  <a16:creationId xmlns:a16="http://schemas.microsoft.com/office/drawing/2014/main" id="{0D6389AF-39DC-3AEF-FE1E-D2907BCCB978}"/>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181" name="Rounded Rectangle 180">
                <a:extLst>
                  <a:ext uri="{FF2B5EF4-FFF2-40B4-BE49-F238E27FC236}">
                    <a16:creationId xmlns:a16="http://schemas.microsoft.com/office/drawing/2014/main" id="{BAD76587-F355-05FD-965B-9C96C7401A3C}"/>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2" name="Rounded Rectangle 181">
                <a:extLst>
                  <a:ext uri="{FF2B5EF4-FFF2-40B4-BE49-F238E27FC236}">
                    <a16:creationId xmlns:a16="http://schemas.microsoft.com/office/drawing/2014/main" id="{7313CFC6-40CD-AF93-F313-352717613FC8}"/>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A8A9B6F1-0EEF-DE3D-6CA5-DD4DD6B831B7}"/>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65" name="Rectangle 164">
                <a:extLst>
                  <a:ext uri="{FF2B5EF4-FFF2-40B4-BE49-F238E27FC236}">
                    <a16:creationId xmlns:a16="http://schemas.microsoft.com/office/drawing/2014/main" id="{4DF1F22E-C965-E755-6005-654277E0FFFB}"/>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27B42C81-EB0A-96BE-5F77-CA30957C028E}"/>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FB153EE8-94D4-7E15-391C-5B6D0EC4D897}"/>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94F1ED4-A6A0-1BBC-DD28-861037F0E7A8}"/>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B8356449-B7ED-FE53-ADCF-EB8B37FEA159}"/>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5606588C-2447-AE5D-F163-F0D3B4B1EBE0}"/>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6052680C-6CDA-03AE-C50D-DDD075EA2AD2}"/>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0579952B-2A2B-39DC-2761-8D3119E9040D}"/>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64CC4314-08AD-8E82-B1E5-21F16387CDF9}"/>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EA08598C-5614-9B2D-80AE-5CB43D7EB6F3}"/>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20FAABA-6ABC-36A6-55A8-539620884735}"/>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D65B5105-6DA6-A5A1-3346-E8AD1DC28BB9}"/>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43E3BE06-D23C-B3CC-FF20-6318FCE0D509}"/>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2B145F54-34B7-3817-849C-801AF6D2C92A}"/>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B46065E4-15E8-6972-B816-4AD536D4B759}"/>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B60CEF1-B4C5-5F3E-39E6-12A96A557F0C}"/>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183" name="Group 182">
            <a:extLst>
              <a:ext uri="{FF2B5EF4-FFF2-40B4-BE49-F238E27FC236}">
                <a16:creationId xmlns:a16="http://schemas.microsoft.com/office/drawing/2014/main" id="{257AE0E6-0773-2ACF-3901-9245509B3015}"/>
              </a:ext>
            </a:extLst>
          </p:cNvPr>
          <p:cNvGrpSpPr/>
          <p:nvPr/>
        </p:nvGrpSpPr>
        <p:grpSpPr>
          <a:xfrm>
            <a:off x="503492" y="4203666"/>
            <a:ext cx="4693737" cy="277418"/>
            <a:chOff x="1096153" y="3281292"/>
            <a:chExt cx="4693737" cy="277418"/>
          </a:xfrm>
        </p:grpSpPr>
        <p:grpSp>
          <p:nvGrpSpPr>
            <p:cNvPr id="184" name="Group 183">
              <a:extLst>
                <a:ext uri="{FF2B5EF4-FFF2-40B4-BE49-F238E27FC236}">
                  <a16:creationId xmlns:a16="http://schemas.microsoft.com/office/drawing/2014/main" id="{312DCE9E-D1E6-89EA-BF89-367BEA848C84}"/>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02" name="Rounded Rectangle 201">
                <a:extLst>
                  <a:ext uri="{FF2B5EF4-FFF2-40B4-BE49-F238E27FC236}">
                    <a16:creationId xmlns:a16="http://schemas.microsoft.com/office/drawing/2014/main" id="{0C5659E0-9A6F-2928-8D09-94905A0E9A32}"/>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3" name="Rounded Rectangle 202">
                <a:extLst>
                  <a:ext uri="{FF2B5EF4-FFF2-40B4-BE49-F238E27FC236}">
                    <a16:creationId xmlns:a16="http://schemas.microsoft.com/office/drawing/2014/main" id="{B3309DA7-AAB8-FE01-38EF-AEBFCBF1B9A6}"/>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3037F7BC-DE2A-BBB3-0704-A45D21C799B6}"/>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186" name="Rectangle 185">
                <a:extLst>
                  <a:ext uri="{FF2B5EF4-FFF2-40B4-BE49-F238E27FC236}">
                    <a16:creationId xmlns:a16="http://schemas.microsoft.com/office/drawing/2014/main" id="{038B6096-0841-6F9F-3932-13554B8E68D2}"/>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F148F384-900C-CB91-63DF-79FEDBAE7630}"/>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1498A043-5D69-2CBA-121F-F496E09DC346}"/>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72D5DB31-B796-9035-7427-4F431E85C8D9}"/>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F9F65F9-ACD0-D5A5-8EF1-D1405E1458B2}"/>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C6E3FEC-C8E8-E6EE-93EC-3C3E2D5AE528}"/>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D4C63819-DF48-C05F-7EFF-94DF770774DE}"/>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88E4718-ED98-CFB9-A9CE-3907E9EFFB8E}"/>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02EEB5F0-7510-AE65-4842-442BC291CE6D}"/>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C35C43CE-8A5D-78DD-CA1B-7EB29792419E}"/>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0E9C026A-A9D9-32DF-289B-B2CB17A6DB45}"/>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AAEC3239-3F51-892A-0582-0791DD3A5F0E}"/>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F28748A4-7CDA-68D7-5000-E2413B34C68F}"/>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409E58D9-CDDC-5BC8-9F5E-A95F10FF9647}"/>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6C3C236B-711B-CEA3-A38F-A169DE4B40C0}"/>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617851C9-9844-1868-DBFA-EF8813ADFB21}"/>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204" name="Group 203">
            <a:extLst>
              <a:ext uri="{FF2B5EF4-FFF2-40B4-BE49-F238E27FC236}">
                <a16:creationId xmlns:a16="http://schemas.microsoft.com/office/drawing/2014/main" id="{1E9575CB-5025-097C-FAB1-D7C8D6A84E22}"/>
              </a:ext>
            </a:extLst>
          </p:cNvPr>
          <p:cNvGrpSpPr/>
          <p:nvPr/>
        </p:nvGrpSpPr>
        <p:grpSpPr>
          <a:xfrm>
            <a:off x="503492" y="4514537"/>
            <a:ext cx="4693737" cy="277418"/>
            <a:chOff x="1096153" y="3281292"/>
            <a:chExt cx="4693737" cy="277418"/>
          </a:xfrm>
        </p:grpSpPr>
        <p:grpSp>
          <p:nvGrpSpPr>
            <p:cNvPr id="205" name="Group 204">
              <a:extLst>
                <a:ext uri="{FF2B5EF4-FFF2-40B4-BE49-F238E27FC236}">
                  <a16:creationId xmlns:a16="http://schemas.microsoft.com/office/drawing/2014/main" id="{E267114F-25CD-5983-B63E-8D6AE9F03B02}"/>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23" name="Rounded Rectangle 222">
                <a:extLst>
                  <a:ext uri="{FF2B5EF4-FFF2-40B4-BE49-F238E27FC236}">
                    <a16:creationId xmlns:a16="http://schemas.microsoft.com/office/drawing/2014/main" id="{55C0889D-3094-998B-C261-6E0F33DF69B0}"/>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4" name="Rounded Rectangle 223">
                <a:extLst>
                  <a:ext uri="{FF2B5EF4-FFF2-40B4-BE49-F238E27FC236}">
                    <a16:creationId xmlns:a16="http://schemas.microsoft.com/office/drawing/2014/main" id="{5E5E257B-28A7-09E3-7191-DEBC836A9DCC}"/>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4CDEE3A5-1B79-4469-66C1-AF6FF89E0347}"/>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207" name="Rectangle 206">
                <a:extLst>
                  <a:ext uri="{FF2B5EF4-FFF2-40B4-BE49-F238E27FC236}">
                    <a16:creationId xmlns:a16="http://schemas.microsoft.com/office/drawing/2014/main" id="{2674F8E9-7E9E-1F09-2C54-47003FA8ED28}"/>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8721CF71-B052-8611-48AD-37CC265EB132}"/>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5172DC25-E3DD-4305-DC67-8D0BB1C1C75A}"/>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8BF053E4-E336-B304-DA71-EC69EAD854F7}"/>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0683FD23-6154-72DE-BA8C-74C1EFFB04BC}"/>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4282274B-D16C-4AD8-B062-5CCC4FD92190}"/>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EBD4C7D4-36D7-6FD2-F1BC-54ACAD185DCB}"/>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5E1D93B2-A97A-5662-1238-2716E7472699}"/>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F5F8F897-3C3D-1F07-E160-D889DDC2719E}"/>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6FFFF49D-CE31-6E6F-F3B0-B26D9DF354BE}"/>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09A80950-D78D-7A3B-F71E-75BECF520F73}"/>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8602CF7C-BD46-B581-9881-D4E0A6637BA1}"/>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3E77F42A-8175-2422-ADAE-2AEC13921DC0}"/>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92CD61B3-7FA5-B0E9-5493-6C273DEECB21}"/>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352E1306-E44B-CE69-9FD2-CDD07C2B1884}"/>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B7A8E24E-94FD-1D9E-ED02-B3D3E838ABF8}"/>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225" name="Group 224">
            <a:extLst>
              <a:ext uri="{FF2B5EF4-FFF2-40B4-BE49-F238E27FC236}">
                <a16:creationId xmlns:a16="http://schemas.microsoft.com/office/drawing/2014/main" id="{D5946959-DDA9-CB34-58ED-487B8A7B7F0B}"/>
              </a:ext>
            </a:extLst>
          </p:cNvPr>
          <p:cNvGrpSpPr/>
          <p:nvPr/>
        </p:nvGrpSpPr>
        <p:grpSpPr>
          <a:xfrm>
            <a:off x="503492" y="4825408"/>
            <a:ext cx="4693737" cy="277418"/>
            <a:chOff x="1096153" y="3281292"/>
            <a:chExt cx="4693737" cy="277418"/>
          </a:xfrm>
        </p:grpSpPr>
        <p:grpSp>
          <p:nvGrpSpPr>
            <p:cNvPr id="226" name="Group 225">
              <a:extLst>
                <a:ext uri="{FF2B5EF4-FFF2-40B4-BE49-F238E27FC236}">
                  <a16:creationId xmlns:a16="http://schemas.microsoft.com/office/drawing/2014/main" id="{3FAB8FA4-8242-170E-5ABF-5E521F6AD48E}"/>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44" name="Rounded Rectangle 243">
                <a:extLst>
                  <a:ext uri="{FF2B5EF4-FFF2-40B4-BE49-F238E27FC236}">
                    <a16:creationId xmlns:a16="http://schemas.microsoft.com/office/drawing/2014/main" id="{D3ADD2F1-BDEA-09DF-4F98-B7EB0D6D0067}"/>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45" name="Rounded Rectangle 244">
                <a:extLst>
                  <a:ext uri="{FF2B5EF4-FFF2-40B4-BE49-F238E27FC236}">
                    <a16:creationId xmlns:a16="http://schemas.microsoft.com/office/drawing/2014/main" id="{E91B28CD-9B63-86D7-5968-15EA71032269}"/>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40A89461-CC66-A33C-F462-954450DAB4F0}"/>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228" name="Rectangle 227">
                <a:extLst>
                  <a:ext uri="{FF2B5EF4-FFF2-40B4-BE49-F238E27FC236}">
                    <a16:creationId xmlns:a16="http://schemas.microsoft.com/office/drawing/2014/main" id="{327ABCC5-62EF-F65D-4C8F-C404379133CA}"/>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AAA77D4E-6BA0-4DD2-9128-E1D2057A01D7}"/>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AFA29778-036D-756C-279C-A9CED794744B}"/>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54595F68-9EA0-6C81-5B3F-BB55AB84D641}"/>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733ACFCE-796B-994F-AF1D-D3AD97D6CDAC}"/>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041A25DA-D62B-3C7E-8A5E-1A1D28681EF7}"/>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B7959220-08D0-6D1B-A9B7-F7FCA23A81C1}"/>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6717569D-EE20-3B8F-3DF0-65A166CAE245}"/>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40B79BE8-687A-38B1-E8D8-0FEFD9D0E279}"/>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76708F50-0AA9-E7FE-B01A-FA69970E0549}"/>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75841B8-BD17-23C6-56DB-17FE38CF0817}"/>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B119E909-8E28-C8C9-70D1-3D9F2259B53C}"/>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C03E47C1-A67F-E016-C281-20A9FC8C0DA8}"/>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A8221F06-E763-191E-E498-236092FCFA1F}"/>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39019770-E377-CF68-CEDD-3BFBEC429D0A}"/>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E3267AB4-093F-6406-EA3F-64815106246F}"/>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grpSp>
        <p:nvGrpSpPr>
          <p:cNvPr id="246" name="Group 245">
            <a:extLst>
              <a:ext uri="{FF2B5EF4-FFF2-40B4-BE49-F238E27FC236}">
                <a16:creationId xmlns:a16="http://schemas.microsoft.com/office/drawing/2014/main" id="{4EBE864A-9A86-327E-D9CA-0F829BC15FF7}"/>
              </a:ext>
            </a:extLst>
          </p:cNvPr>
          <p:cNvGrpSpPr/>
          <p:nvPr/>
        </p:nvGrpSpPr>
        <p:grpSpPr>
          <a:xfrm>
            <a:off x="503492" y="5136279"/>
            <a:ext cx="4693737" cy="277418"/>
            <a:chOff x="1096153" y="3281292"/>
            <a:chExt cx="4693737" cy="277418"/>
          </a:xfrm>
        </p:grpSpPr>
        <p:grpSp>
          <p:nvGrpSpPr>
            <p:cNvPr id="247" name="Group 246">
              <a:extLst>
                <a:ext uri="{FF2B5EF4-FFF2-40B4-BE49-F238E27FC236}">
                  <a16:creationId xmlns:a16="http://schemas.microsoft.com/office/drawing/2014/main" id="{B04AF9E6-9B9F-0249-A9E2-B1448C41C027}"/>
                </a:ext>
              </a:extLst>
            </p:cNvPr>
            <p:cNvGrpSpPr/>
            <p:nvPr/>
          </p:nvGrpSpPr>
          <p:grpSpPr>
            <a:xfrm>
              <a:off x="1096153" y="3281292"/>
              <a:ext cx="334709" cy="269737"/>
              <a:chOff x="1096153" y="3281292"/>
              <a:chExt cx="334709" cy="269737"/>
            </a:xfrm>
            <a:effectLst>
              <a:outerShdw blurRad="50800" dist="38100" dir="5400000" algn="t" rotWithShape="0">
                <a:prstClr val="black">
                  <a:alpha val="40000"/>
                </a:prstClr>
              </a:outerShdw>
            </a:effectLst>
          </p:grpSpPr>
          <p:sp>
            <p:nvSpPr>
              <p:cNvPr id="265" name="Rounded Rectangle 264">
                <a:extLst>
                  <a:ext uri="{FF2B5EF4-FFF2-40B4-BE49-F238E27FC236}">
                    <a16:creationId xmlns:a16="http://schemas.microsoft.com/office/drawing/2014/main" id="{46F0A8C3-4871-4A0B-CD5C-62378C62707E}"/>
                  </a:ext>
                </a:extLst>
              </p:cNvPr>
              <p:cNvSpPr/>
              <p:nvPr/>
            </p:nvSpPr>
            <p:spPr>
              <a:xfrm>
                <a:off x="1096153" y="3281292"/>
                <a:ext cx="330891" cy="134767"/>
              </a:xfrm>
              <a:prstGeom prst="round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6" name="Rounded Rectangle 265">
                <a:extLst>
                  <a:ext uri="{FF2B5EF4-FFF2-40B4-BE49-F238E27FC236}">
                    <a16:creationId xmlns:a16="http://schemas.microsoft.com/office/drawing/2014/main" id="{9004D3B6-E5B9-0DCB-45EF-92F0D1C8231A}"/>
                  </a:ext>
                </a:extLst>
              </p:cNvPr>
              <p:cNvSpPr/>
              <p:nvPr/>
            </p:nvSpPr>
            <p:spPr>
              <a:xfrm>
                <a:off x="1099971" y="3416262"/>
                <a:ext cx="330891" cy="134767"/>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52B949E1-346A-3468-DA77-B7D7DC2C84A9}"/>
                </a:ext>
              </a:extLst>
            </p:cNvPr>
            <p:cNvGrpSpPr/>
            <p:nvPr/>
          </p:nvGrpSpPr>
          <p:grpSpPr>
            <a:xfrm>
              <a:off x="1475185" y="3287080"/>
              <a:ext cx="4314705" cy="271630"/>
              <a:chOff x="1475185" y="3287080"/>
              <a:chExt cx="4314705" cy="271630"/>
            </a:xfrm>
            <a:effectLst>
              <a:outerShdw blurRad="50800" dist="38100" dir="5400000" algn="t" rotWithShape="0">
                <a:prstClr val="black">
                  <a:alpha val="40000"/>
                </a:prstClr>
              </a:outerShdw>
            </a:effectLst>
          </p:grpSpPr>
          <p:sp>
            <p:nvSpPr>
              <p:cNvPr id="249" name="Rectangle 248">
                <a:extLst>
                  <a:ext uri="{FF2B5EF4-FFF2-40B4-BE49-F238E27FC236}">
                    <a16:creationId xmlns:a16="http://schemas.microsoft.com/office/drawing/2014/main" id="{493F4320-D924-922D-4325-6B15EA3F388E}"/>
                  </a:ext>
                </a:extLst>
              </p:cNvPr>
              <p:cNvSpPr/>
              <p:nvPr/>
            </p:nvSpPr>
            <p:spPr>
              <a:xfrm>
                <a:off x="525035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4C93471C-BFFD-1C5A-5FED-F7E90350C828}"/>
                  </a:ext>
                </a:extLst>
              </p:cNvPr>
              <p:cNvSpPr/>
              <p:nvPr/>
            </p:nvSpPr>
            <p:spPr>
              <a:xfrm>
                <a:off x="147518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78415D55-732E-B233-BDAC-4EE6EB4FBEF0}"/>
                  </a:ext>
                </a:extLst>
              </p:cNvPr>
              <p:cNvSpPr/>
              <p:nvPr/>
            </p:nvSpPr>
            <p:spPr>
              <a:xfrm>
                <a:off x="174531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803F08ED-51B8-4236-9413-071A07525673}"/>
                  </a:ext>
                </a:extLst>
              </p:cNvPr>
              <p:cNvSpPr/>
              <p:nvPr/>
            </p:nvSpPr>
            <p:spPr>
              <a:xfrm>
                <a:off x="20154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5CE95011-20C0-5035-2EBE-41DC11DCAE43}"/>
                  </a:ext>
                </a:extLst>
              </p:cNvPr>
              <p:cNvSpPr/>
              <p:nvPr/>
            </p:nvSpPr>
            <p:spPr>
              <a:xfrm>
                <a:off x="228558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CC570FFA-66F0-AC85-B5C9-0A701563157F}"/>
                  </a:ext>
                </a:extLst>
              </p:cNvPr>
              <p:cNvSpPr/>
              <p:nvPr/>
            </p:nvSpPr>
            <p:spPr>
              <a:xfrm>
                <a:off x="2555717"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73BE10AA-62E9-9FBE-5A0F-7BFE91D37CB1}"/>
                  </a:ext>
                </a:extLst>
              </p:cNvPr>
              <p:cNvSpPr/>
              <p:nvPr/>
            </p:nvSpPr>
            <p:spPr>
              <a:xfrm>
                <a:off x="282585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3D5847CD-475B-D522-0F2A-9ED0886EE022}"/>
                  </a:ext>
                </a:extLst>
              </p:cNvPr>
              <p:cNvSpPr/>
              <p:nvPr/>
            </p:nvSpPr>
            <p:spPr>
              <a:xfrm>
                <a:off x="3095983"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2C8C13F-28B1-667F-07EC-0A968891662A}"/>
                  </a:ext>
                </a:extLst>
              </p:cNvPr>
              <p:cNvSpPr/>
              <p:nvPr/>
            </p:nvSpPr>
            <p:spPr>
              <a:xfrm>
                <a:off x="3366116"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2EDE87C3-1D8E-19D4-4890-5E7A10511CB0}"/>
                  </a:ext>
                </a:extLst>
              </p:cNvPr>
              <p:cNvSpPr/>
              <p:nvPr/>
            </p:nvSpPr>
            <p:spPr>
              <a:xfrm>
                <a:off x="3636249"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2F56E317-38A0-1EBC-B1E6-879A8E3A07DD}"/>
                  </a:ext>
                </a:extLst>
              </p:cNvPr>
              <p:cNvSpPr/>
              <p:nvPr/>
            </p:nvSpPr>
            <p:spPr>
              <a:xfrm>
                <a:off x="3906382"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4EC9134C-4C65-2E77-5741-0270524273E0}"/>
                  </a:ext>
                </a:extLst>
              </p:cNvPr>
              <p:cNvSpPr/>
              <p:nvPr/>
            </p:nvSpPr>
            <p:spPr>
              <a:xfrm>
                <a:off x="4176515"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9F075CCA-9FDD-DBF3-9AF5-BF5E314BA320}"/>
                  </a:ext>
                </a:extLst>
              </p:cNvPr>
              <p:cNvSpPr/>
              <p:nvPr/>
            </p:nvSpPr>
            <p:spPr>
              <a:xfrm>
                <a:off x="4446648"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137C3A06-979A-6975-38C7-036B897B64B0}"/>
                  </a:ext>
                </a:extLst>
              </p:cNvPr>
              <p:cNvSpPr/>
              <p:nvPr/>
            </p:nvSpPr>
            <p:spPr>
              <a:xfrm>
                <a:off x="4714551"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8EB10112-0A12-C35E-D779-961B60E76765}"/>
                  </a:ext>
                </a:extLst>
              </p:cNvPr>
              <p:cNvSpPr/>
              <p:nvPr/>
            </p:nvSpPr>
            <p:spPr>
              <a:xfrm>
                <a:off x="4982454"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C57780B3-14C6-2243-1C61-0386D9CEC7A3}"/>
                  </a:ext>
                </a:extLst>
              </p:cNvPr>
              <p:cNvSpPr/>
              <p:nvPr/>
            </p:nvSpPr>
            <p:spPr>
              <a:xfrm>
                <a:off x="5518260" y="3287080"/>
                <a:ext cx="271630" cy="271630"/>
              </a:xfrm>
              <a:prstGeom prst="rect">
                <a:avLst/>
              </a:prstGeom>
              <a:solidFill>
                <a:schemeClr val="accent5">
                  <a:lumMod val="60000"/>
                  <a:lumOff val="40000"/>
                </a:schemeClr>
              </a:solidFill>
              <a:ln>
                <a:solidFill>
                  <a:schemeClr val="accent1">
                    <a:lumMod val="7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sp>
        <p:nvSpPr>
          <p:cNvPr id="288" name="Rounded Rectangle 287">
            <a:extLst>
              <a:ext uri="{FF2B5EF4-FFF2-40B4-BE49-F238E27FC236}">
                <a16:creationId xmlns:a16="http://schemas.microsoft.com/office/drawing/2014/main" id="{84E4A18D-EBD5-40B1-A6DE-059078C34C93}"/>
              </a:ext>
            </a:extLst>
          </p:cNvPr>
          <p:cNvSpPr/>
          <p:nvPr/>
        </p:nvSpPr>
        <p:spPr>
          <a:xfrm>
            <a:off x="511168" y="5511373"/>
            <a:ext cx="4700912" cy="378456"/>
          </a:xfrm>
          <a:prstGeom prst="roundRect">
            <a:avLst>
              <a:gd name="adj" fmla="val 9419"/>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RAM on graphics card</a:t>
            </a:r>
          </a:p>
        </p:txBody>
      </p:sp>
      <p:pic>
        <p:nvPicPr>
          <p:cNvPr id="111" name="Picture 110" descr="Shape&#10;&#10;Description automatically generated with low confidence">
            <a:extLst>
              <a:ext uri="{FF2B5EF4-FFF2-40B4-BE49-F238E27FC236}">
                <a16:creationId xmlns:a16="http://schemas.microsoft.com/office/drawing/2014/main" id="{41E9471C-3138-F499-9FF9-736D6B903F9B}"/>
              </a:ext>
            </a:extLst>
          </p:cNvPr>
          <p:cNvPicPr>
            <a:picLocks noChangeAspect="1"/>
          </p:cNvPicPr>
          <p:nvPr/>
        </p:nvPicPr>
        <p:blipFill>
          <a:blip r:embed="rId11">
            <a:duotone>
              <a:schemeClr val="accent5">
                <a:shade val="45000"/>
                <a:satMod val="135000"/>
              </a:schemeClr>
              <a:prstClr val="white"/>
            </a:duotone>
          </a:blip>
          <a:stretch>
            <a:fillRect/>
          </a:stretch>
        </p:blipFill>
        <p:spPr>
          <a:xfrm>
            <a:off x="7664165" y="1498725"/>
            <a:ext cx="609679" cy="609679"/>
          </a:xfrm>
          <a:prstGeom prst="rect">
            <a:avLst/>
          </a:prstGeom>
        </p:spPr>
      </p:pic>
    </p:spTree>
    <p:extLst>
      <p:ext uri="{BB962C8B-B14F-4D97-AF65-F5344CB8AC3E}">
        <p14:creationId xmlns:p14="http://schemas.microsoft.com/office/powerpoint/2010/main" val="310850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EB815-EB96-D344-8FDF-5CE53714BFB6}"/>
              </a:ext>
            </a:extLst>
          </p:cNvPr>
          <p:cNvSpPr/>
          <p:nvPr/>
        </p:nvSpPr>
        <p:spPr>
          <a:xfrm>
            <a:off x="3979620" y="2195741"/>
            <a:ext cx="4400896" cy="280238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A73BE-2F37-EB49-93C1-8C6AB49B34B3}"/>
              </a:ext>
            </a:extLst>
          </p:cNvPr>
          <p:cNvSpPr>
            <a:spLocks noGrp="1"/>
          </p:cNvSpPr>
          <p:nvPr>
            <p:ph type="title"/>
          </p:nvPr>
        </p:nvSpPr>
        <p:spPr/>
        <p:txBody>
          <a:bodyPr/>
          <a:lstStyle/>
          <a:p>
            <a:r>
              <a:rPr lang="en-US" b="1"/>
              <a:t>Let’s start with a metaphor</a:t>
            </a:r>
          </a:p>
        </p:txBody>
      </p:sp>
      <p:pic>
        <p:nvPicPr>
          <p:cNvPr id="5" name="Picture 4">
            <a:extLst>
              <a:ext uri="{FF2B5EF4-FFF2-40B4-BE49-F238E27FC236}">
                <a16:creationId xmlns:a16="http://schemas.microsoft.com/office/drawing/2014/main" id="{F43AC144-5598-CE47-861E-2EDC010935D1}"/>
              </a:ext>
            </a:extLst>
          </p:cNvPr>
          <p:cNvPicPr>
            <a:picLocks noChangeAspect="1"/>
          </p:cNvPicPr>
          <p:nvPr/>
        </p:nvPicPr>
        <p:blipFill>
          <a:blip r:embed="rId3"/>
          <a:stretch>
            <a:fillRect/>
          </a:stretch>
        </p:blipFill>
        <p:spPr>
          <a:xfrm>
            <a:off x="838200" y="4430032"/>
            <a:ext cx="2541814" cy="1504637"/>
          </a:xfrm>
          <a:prstGeom prst="rect">
            <a:avLst/>
          </a:prstGeom>
        </p:spPr>
      </p:pic>
      <p:grpSp>
        <p:nvGrpSpPr>
          <p:cNvPr id="18" name="Group 17">
            <a:extLst>
              <a:ext uri="{FF2B5EF4-FFF2-40B4-BE49-F238E27FC236}">
                <a16:creationId xmlns:a16="http://schemas.microsoft.com/office/drawing/2014/main" id="{4755AB55-E530-BA4E-9E8D-786186C70302}"/>
              </a:ext>
            </a:extLst>
          </p:cNvPr>
          <p:cNvGrpSpPr/>
          <p:nvPr/>
        </p:nvGrpSpPr>
        <p:grpSpPr>
          <a:xfrm>
            <a:off x="2522583" y="4225771"/>
            <a:ext cx="740228" cy="265220"/>
            <a:chOff x="2522583" y="4225771"/>
            <a:chExt cx="740228" cy="265220"/>
          </a:xfrm>
        </p:grpSpPr>
        <p:sp>
          <p:nvSpPr>
            <p:cNvPr id="6" name="Rectangle 5">
              <a:extLst>
                <a:ext uri="{FF2B5EF4-FFF2-40B4-BE49-F238E27FC236}">
                  <a16:creationId xmlns:a16="http://schemas.microsoft.com/office/drawing/2014/main" id="{31F21615-D72B-9249-8C4E-0FB5E8FB3A3A}"/>
                </a:ext>
              </a:extLst>
            </p:cNvPr>
            <p:cNvSpPr/>
            <p:nvPr/>
          </p:nvSpPr>
          <p:spPr>
            <a:xfrm>
              <a:off x="2522583" y="4445272"/>
              <a:ext cx="740228"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5686ADB-8A06-5549-B866-BCD112FB007F}"/>
                </a:ext>
              </a:extLst>
            </p:cNvPr>
            <p:cNvCxnSpPr>
              <a:cxnSpLocks/>
            </p:cNvCxnSpPr>
            <p:nvPr/>
          </p:nvCxnSpPr>
          <p:spPr>
            <a:xfrm>
              <a:off x="253346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0D75F3-DA07-8840-814D-A5041E130A93}"/>
                </a:ext>
              </a:extLst>
            </p:cNvPr>
            <p:cNvCxnSpPr>
              <a:cxnSpLocks/>
            </p:cNvCxnSpPr>
            <p:nvPr/>
          </p:nvCxnSpPr>
          <p:spPr>
            <a:xfrm>
              <a:off x="271253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93BDE3-AD36-2848-9220-7CDC16D75812}"/>
                </a:ext>
              </a:extLst>
            </p:cNvPr>
            <p:cNvCxnSpPr>
              <a:cxnSpLocks/>
            </p:cNvCxnSpPr>
            <p:nvPr/>
          </p:nvCxnSpPr>
          <p:spPr>
            <a:xfrm>
              <a:off x="289160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3622C3-A222-6D40-A574-79AAE7AF89BF}"/>
                </a:ext>
              </a:extLst>
            </p:cNvPr>
            <p:cNvCxnSpPr>
              <a:cxnSpLocks/>
            </p:cNvCxnSpPr>
            <p:nvPr/>
          </p:nvCxnSpPr>
          <p:spPr>
            <a:xfrm>
              <a:off x="307067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109B73-8394-054F-8A91-0EE1F494E466}"/>
                </a:ext>
              </a:extLst>
            </p:cNvPr>
            <p:cNvCxnSpPr>
              <a:cxnSpLocks/>
            </p:cNvCxnSpPr>
            <p:nvPr/>
          </p:nvCxnSpPr>
          <p:spPr>
            <a:xfrm>
              <a:off x="3249749" y="4225771"/>
              <a:ext cx="0" cy="25324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FA56519-3688-6C47-B0C6-8B34A4B794E2}"/>
              </a:ext>
            </a:extLst>
          </p:cNvPr>
          <p:cNvPicPr>
            <a:picLocks noChangeAspect="1"/>
          </p:cNvPicPr>
          <p:nvPr/>
        </p:nvPicPr>
        <p:blipFill>
          <a:blip r:embed="rId4"/>
          <a:stretch>
            <a:fillRect/>
          </a:stretch>
        </p:blipFill>
        <p:spPr>
          <a:xfrm>
            <a:off x="9005327" y="3069980"/>
            <a:ext cx="936696" cy="2842022"/>
          </a:xfrm>
          <a:prstGeom prst="rect">
            <a:avLst/>
          </a:prstGeom>
        </p:spPr>
      </p:pic>
      <p:pic>
        <p:nvPicPr>
          <p:cNvPr id="16" name="Picture 15">
            <a:extLst>
              <a:ext uri="{FF2B5EF4-FFF2-40B4-BE49-F238E27FC236}">
                <a16:creationId xmlns:a16="http://schemas.microsoft.com/office/drawing/2014/main" id="{A30B4433-AD38-6741-AAFE-8596392AE4CB}"/>
              </a:ext>
            </a:extLst>
          </p:cNvPr>
          <p:cNvPicPr>
            <a:picLocks noChangeAspect="1"/>
          </p:cNvPicPr>
          <p:nvPr/>
        </p:nvPicPr>
        <p:blipFill>
          <a:blip r:embed="rId4"/>
          <a:stretch>
            <a:fillRect/>
          </a:stretch>
        </p:blipFill>
        <p:spPr>
          <a:xfrm>
            <a:off x="10098414" y="3069980"/>
            <a:ext cx="936696" cy="2842022"/>
          </a:xfrm>
          <a:prstGeom prst="rect">
            <a:avLst/>
          </a:prstGeom>
        </p:spPr>
      </p:pic>
      <p:pic>
        <p:nvPicPr>
          <p:cNvPr id="20" name="Picture 19">
            <a:extLst>
              <a:ext uri="{FF2B5EF4-FFF2-40B4-BE49-F238E27FC236}">
                <a16:creationId xmlns:a16="http://schemas.microsoft.com/office/drawing/2014/main" id="{895DA041-F2BD-4543-ADBE-ABEED50A2EC1}"/>
              </a:ext>
            </a:extLst>
          </p:cNvPr>
          <p:cNvPicPr>
            <a:picLocks noChangeAspect="1"/>
          </p:cNvPicPr>
          <p:nvPr/>
        </p:nvPicPr>
        <p:blipFill>
          <a:blip r:embed="rId5"/>
          <a:stretch>
            <a:fillRect/>
          </a:stretch>
        </p:blipFill>
        <p:spPr>
          <a:xfrm>
            <a:off x="4059521" y="2284521"/>
            <a:ext cx="4241095" cy="2624832"/>
          </a:xfrm>
          <a:prstGeom prst="rect">
            <a:avLst/>
          </a:prstGeom>
        </p:spPr>
      </p:pic>
      <p:sp>
        <p:nvSpPr>
          <p:cNvPr id="22" name="TextBox 21">
            <a:extLst>
              <a:ext uri="{FF2B5EF4-FFF2-40B4-BE49-F238E27FC236}">
                <a16:creationId xmlns:a16="http://schemas.microsoft.com/office/drawing/2014/main" id="{AD66C7DF-A51E-CE4E-9FB8-36E57754BC64}"/>
              </a:ext>
            </a:extLst>
          </p:cNvPr>
          <p:cNvSpPr txBox="1"/>
          <p:nvPr/>
        </p:nvSpPr>
        <p:spPr>
          <a:xfrm>
            <a:off x="8814476" y="2651416"/>
            <a:ext cx="1318398" cy="369332"/>
          </a:xfrm>
          <a:prstGeom prst="rect">
            <a:avLst/>
          </a:prstGeom>
          <a:noFill/>
        </p:spPr>
        <p:txBody>
          <a:bodyPr wrap="square" rtlCol="0">
            <a:spAutoFit/>
          </a:bodyPr>
          <a:lstStyle/>
          <a:p>
            <a:pPr algn="ctr"/>
            <a:r>
              <a:rPr lang="en-US"/>
              <a:t>Procedures</a:t>
            </a:r>
          </a:p>
        </p:txBody>
      </p:sp>
      <p:sp>
        <p:nvSpPr>
          <p:cNvPr id="23" name="TextBox 22">
            <a:extLst>
              <a:ext uri="{FF2B5EF4-FFF2-40B4-BE49-F238E27FC236}">
                <a16:creationId xmlns:a16="http://schemas.microsoft.com/office/drawing/2014/main" id="{4ABFFC60-14A9-2740-9712-A12C2245F3A0}"/>
              </a:ext>
            </a:extLst>
          </p:cNvPr>
          <p:cNvSpPr txBox="1"/>
          <p:nvPr/>
        </p:nvSpPr>
        <p:spPr>
          <a:xfrm>
            <a:off x="9907563" y="2651416"/>
            <a:ext cx="1318398" cy="369332"/>
          </a:xfrm>
          <a:prstGeom prst="rect">
            <a:avLst/>
          </a:prstGeom>
          <a:noFill/>
        </p:spPr>
        <p:txBody>
          <a:bodyPr wrap="square" rtlCol="0">
            <a:spAutoFit/>
          </a:bodyPr>
          <a:lstStyle/>
          <a:p>
            <a:pPr algn="ctr"/>
            <a:r>
              <a:rPr lang="en-US"/>
              <a:t>Data</a:t>
            </a:r>
          </a:p>
        </p:txBody>
      </p:sp>
      <p:sp>
        <p:nvSpPr>
          <p:cNvPr id="24" name="TextBox 23">
            <a:extLst>
              <a:ext uri="{FF2B5EF4-FFF2-40B4-BE49-F238E27FC236}">
                <a16:creationId xmlns:a16="http://schemas.microsoft.com/office/drawing/2014/main" id="{A596B085-CC1B-9D42-9E1A-97DCC02AE97E}"/>
              </a:ext>
            </a:extLst>
          </p:cNvPr>
          <p:cNvSpPr txBox="1"/>
          <p:nvPr/>
        </p:nvSpPr>
        <p:spPr>
          <a:xfrm>
            <a:off x="1315947" y="1645296"/>
            <a:ext cx="1565045" cy="461665"/>
          </a:xfrm>
          <a:prstGeom prst="rect">
            <a:avLst/>
          </a:prstGeom>
          <a:noFill/>
        </p:spPr>
        <p:txBody>
          <a:bodyPr wrap="none" rtlCol="0">
            <a:spAutoFit/>
          </a:bodyPr>
          <a:lstStyle/>
          <a:p>
            <a:pPr algn="ctr"/>
            <a:r>
              <a:rPr lang="en-US" sz="2400"/>
              <a:t>Workspace</a:t>
            </a:r>
          </a:p>
        </p:txBody>
      </p:sp>
      <p:sp>
        <p:nvSpPr>
          <p:cNvPr id="25" name="TextBox 24">
            <a:extLst>
              <a:ext uri="{FF2B5EF4-FFF2-40B4-BE49-F238E27FC236}">
                <a16:creationId xmlns:a16="http://schemas.microsoft.com/office/drawing/2014/main" id="{493210D1-260D-C842-B1E3-707CA72F3CF1}"/>
              </a:ext>
            </a:extLst>
          </p:cNvPr>
          <p:cNvSpPr txBox="1"/>
          <p:nvPr/>
        </p:nvSpPr>
        <p:spPr>
          <a:xfrm>
            <a:off x="4613694" y="1645296"/>
            <a:ext cx="3061736" cy="461665"/>
          </a:xfrm>
          <a:prstGeom prst="rect">
            <a:avLst/>
          </a:prstGeom>
          <a:noFill/>
        </p:spPr>
        <p:txBody>
          <a:bodyPr wrap="none" rtlCol="0">
            <a:spAutoFit/>
          </a:bodyPr>
          <a:lstStyle/>
          <a:p>
            <a:pPr algn="ctr"/>
            <a:r>
              <a:rPr lang="en-US" sz="2400"/>
              <a:t>Numbered letter boxes</a:t>
            </a:r>
          </a:p>
        </p:txBody>
      </p:sp>
      <p:sp>
        <p:nvSpPr>
          <p:cNvPr id="26" name="TextBox 25">
            <a:extLst>
              <a:ext uri="{FF2B5EF4-FFF2-40B4-BE49-F238E27FC236}">
                <a16:creationId xmlns:a16="http://schemas.microsoft.com/office/drawing/2014/main" id="{3F7B8CFC-BAC9-5742-A057-231017F20861}"/>
              </a:ext>
            </a:extLst>
          </p:cNvPr>
          <p:cNvSpPr txBox="1"/>
          <p:nvPr/>
        </p:nvSpPr>
        <p:spPr>
          <a:xfrm>
            <a:off x="9649981" y="1645296"/>
            <a:ext cx="740908" cy="461665"/>
          </a:xfrm>
          <a:prstGeom prst="rect">
            <a:avLst/>
          </a:prstGeom>
          <a:noFill/>
        </p:spPr>
        <p:txBody>
          <a:bodyPr wrap="none" rtlCol="0">
            <a:spAutoFit/>
          </a:bodyPr>
          <a:lstStyle/>
          <a:p>
            <a:pPr algn="ctr"/>
            <a:r>
              <a:rPr lang="en-US" sz="2400"/>
              <a:t>Files</a:t>
            </a:r>
          </a:p>
        </p:txBody>
      </p:sp>
    </p:spTree>
    <p:extLst>
      <p:ext uri="{BB962C8B-B14F-4D97-AF65-F5344CB8AC3E}">
        <p14:creationId xmlns:p14="http://schemas.microsoft.com/office/powerpoint/2010/main" val="148696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F396-FD66-4643-B10C-CEA11A71F7C2}"/>
              </a:ext>
            </a:extLst>
          </p:cNvPr>
          <p:cNvSpPr>
            <a:spLocks noGrp="1"/>
          </p:cNvSpPr>
          <p:nvPr>
            <p:ph type="title"/>
          </p:nvPr>
        </p:nvSpPr>
        <p:spPr/>
        <p:txBody>
          <a:bodyPr/>
          <a:lstStyle/>
          <a:p>
            <a:r>
              <a:rPr lang="en-US" b="1"/>
              <a:t>Computer hardware diagram</a:t>
            </a:r>
          </a:p>
        </p:txBody>
      </p:sp>
      <p:sp>
        <p:nvSpPr>
          <p:cNvPr id="4" name="Rounded Rectangle 3">
            <a:extLst>
              <a:ext uri="{FF2B5EF4-FFF2-40B4-BE49-F238E27FC236}">
                <a16:creationId xmlns:a16="http://schemas.microsoft.com/office/drawing/2014/main" id="{634A5191-4C83-2244-AA10-F85344A68691}"/>
              </a:ext>
            </a:extLst>
          </p:cNvPr>
          <p:cNvSpPr/>
          <p:nvPr/>
        </p:nvSpPr>
        <p:spPr>
          <a:xfrm>
            <a:off x="5542720" y="3155674"/>
            <a:ext cx="1106557" cy="8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CPU</a:t>
            </a:r>
          </a:p>
        </p:txBody>
      </p:sp>
      <p:sp>
        <p:nvSpPr>
          <p:cNvPr id="5" name="Rectangle 4">
            <a:extLst>
              <a:ext uri="{FF2B5EF4-FFF2-40B4-BE49-F238E27FC236}">
                <a16:creationId xmlns:a16="http://schemas.microsoft.com/office/drawing/2014/main" id="{3421C012-D493-8E4C-B41A-9830601E0A28}"/>
              </a:ext>
            </a:extLst>
          </p:cNvPr>
          <p:cNvSpPr/>
          <p:nvPr/>
        </p:nvSpPr>
        <p:spPr>
          <a:xfrm>
            <a:off x="4212534" y="1876527"/>
            <a:ext cx="3766930" cy="717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Random access memory (RAM)</a:t>
            </a:r>
          </a:p>
        </p:txBody>
      </p:sp>
      <p:sp>
        <p:nvSpPr>
          <p:cNvPr id="6" name="Rectangle 5">
            <a:extLst>
              <a:ext uri="{FF2B5EF4-FFF2-40B4-BE49-F238E27FC236}">
                <a16:creationId xmlns:a16="http://schemas.microsoft.com/office/drawing/2014/main" id="{B91BD6B9-15AE-DC4F-A798-5C454604DF99}"/>
              </a:ext>
            </a:extLst>
          </p:cNvPr>
          <p:cNvSpPr/>
          <p:nvPr/>
        </p:nvSpPr>
        <p:spPr>
          <a:xfrm>
            <a:off x="655982" y="4999384"/>
            <a:ext cx="1928191"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Input/output (I/O)</a:t>
            </a:r>
          </a:p>
        </p:txBody>
      </p:sp>
      <p:sp>
        <p:nvSpPr>
          <p:cNvPr id="7" name="TextBox 6">
            <a:extLst>
              <a:ext uri="{FF2B5EF4-FFF2-40B4-BE49-F238E27FC236}">
                <a16:creationId xmlns:a16="http://schemas.microsoft.com/office/drawing/2014/main" id="{4EB801C6-00D4-EC49-A412-B21A6B502419}"/>
              </a:ext>
            </a:extLst>
          </p:cNvPr>
          <p:cNvSpPr txBox="1"/>
          <p:nvPr/>
        </p:nvSpPr>
        <p:spPr>
          <a:xfrm>
            <a:off x="655551" y="5578189"/>
            <a:ext cx="1929054" cy="923330"/>
          </a:xfrm>
          <a:prstGeom prst="rect">
            <a:avLst/>
          </a:prstGeom>
          <a:noFill/>
        </p:spPr>
        <p:txBody>
          <a:bodyPr wrap="none" rtlCol="0">
            <a:spAutoFit/>
          </a:bodyPr>
          <a:lstStyle/>
          <a:p>
            <a:pPr algn="ctr"/>
            <a:r>
              <a:rPr lang="en-US"/>
              <a:t>Mouse, keyboard,</a:t>
            </a:r>
          </a:p>
          <a:p>
            <a:pPr algn="ctr"/>
            <a:r>
              <a:rPr lang="en-US"/>
              <a:t>printers, scanners,</a:t>
            </a:r>
          </a:p>
          <a:p>
            <a:pPr algn="ctr"/>
            <a:r>
              <a:rPr lang="en-US"/>
              <a:t>removable storage</a:t>
            </a:r>
          </a:p>
        </p:txBody>
      </p:sp>
      <p:sp>
        <p:nvSpPr>
          <p:cNvPr id="8" name="Rectangle 7">
            <a:extLst>
              <a:ext uri="{FF2B5EF4-FFF2-40B4-BE49-F238E27FC236}">
                <a16:creationId xmlns:a16="http://schemas.microsoft.com/office/drawing/2014/main" id="{CDBD480A-BED6-7D4C-95F4-178B28AB7E38}"/>
              </a:ext>
            </a:extLst>
          </p:cNvPr>
          <p:cNvSpPr/>
          <p:nvPr/>
        </p:nvSpPr>
        <p:spPr>
          <a:xfrm>
            <a:off x="2965174" y="5009323"/>
            <a:ext cx="1928191"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Storage</a:t>
            </a:r>
          </a:p>
        </p:txBody>
      </p:sp>
      <p:sp>
        <p:nvSpPr>
          <p:cNvPr id="9" name="TextBox 8">
            <a:extLst>
              <a:ext uri="{FF2B5EF4-FFF2-40B4-BE49-F238E27FC236}">
                <a16:creationId xmlns:a16="http://schemas.microsoft.com/office/drawing/2014/main" id="{BA67A765-09D8-ED4F-8F4C-F5870C51C78D}"/>
              </a:ext>
            </a:extLst>
          </p:cNvPr>
          <p:cNvSpPr txBox="1"/>
          <p:nvPr/>
        </p:nvSpPr>
        <p:spPr>
          <a:xfrm>
            <a:off x="2988471" y="5595576"/>
            <a:ext cx="1881605" cy="646331"/>
          </a:xfrm>
          <a:prstGeom prst="rect">
            <a:avLst/>
          </a:prstGeom>
          <a:noFill/>
        </p:spPr>
        <p:txBody>
          <a:bodyPr wrap="none" rtlCol="0">
            <a:spAutoFit/>
          </a:bodyPr>
          <a:lstStyle/>
          <a:p>
            <a:pPr algn="ctr"/>
            <a:r>
              <a:rPr lang="en-US"/>
              <a:t>Hard drives,</a:t>
            </a:r>
            <a:br>
              <a:rPr lang="en-US"/>
            </a:br>
            <a:r>
              <a:rPr lang="en-US"/>
              <a:t>solid state storage</a:t>
            </a:r>
          </a:p>
        </p:txBody>
      </p:sp>
      <p:sp>
        <p:nvSpPr>
          <p:cNvPr id="10" name="Rectangle 9">
            <a:extLst>
              <a:ext uri="{FF2B5EF4-FFF2-40B4-BE49-F238E27FC236}">
                <a16:creationId xmlns:a16="http://schemas.microsoft.com/office/drawing/2014/main" id="{0CCA86A2-2E38-184E-B4F3-3657C0AB374F}"/>
              </a:ext>
            </a:extLst>
          </p:cNvPr>
          <p:cNvSpPr/>
          <p:nvPr/>
        </p:nvSpPr>
        <p:spPr>
          <a:xfrm>
            <a:off x="5274366" y="5009323"/>
            <a:ext cx="2128628"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Graphics processing</a:t>
            </a:r>
          </a:p>
        </p:txBody>
      </p:sp>
      <p:sp>
        <p:nvSpPr>
          <p:cNvPr id="11" name="TextBox 10">
            <a:extLst>
              <a:ext uri="{FF2B5EF4-FFF2-40B4-BE49-F238E27FC236}">
                <a16:creationId xmlns:a16="http://schemas.microsoft.com/office/drawing/2014/main" id="{3F54D214-8557-ED46-ACE3-D4A142A3D68F}"/>
              </a:ext>
            </a:extLst>
          </p:cNvPr>
          <p:cNvSpPr txBox="1"/>
          <p:nvPr/>
        </p:nvSpPr>
        <p:spPr>
          <a:xfrm>
            <a:off x="5623324" y="5595576"/>
            <a:ext cx="1430713" cy="646331"/>
          </a:xfrm>
          <a:prstGeom prst="rect">
            <a:avLst/>
          </a:prstGeom>
          <a:noFill/>
        </p:spPr>
        <p:txBody>
          <a:bodyPr wrap="none" rtlCol="0">
            <a:spAutoFit/>
          </a:bodyPr>
          <a:lstStyle/>
          <a:p>
            <a:pPr algn="ctr"/>
            <a:r>
              <a:rPr lang="en-US"/>
              <a:t>Video display</a:t>
            </a:r>
          </a:p>
          <a:p>
            <a:pPr algn="ctr"/>
            <a:r>
              <a:rPr lang="en-US"/>
              <a:t>Camera</a:t>
            </a:r>
          </a:p>
        </p:txBody>
      </p:sp>
      <p:sp>
        <p:nvSpPr>
          <p:cNvPr id="12" name="Rectangle 11">
            <a:extLst>
              <a:ext uri="{FF2B5EF4-FFF2-40B4-BE49-F238E27FC236}">
                <a16:creationId xmlns:a16="http://schemas.microsoft.com/office/drawing/2014/main" id="{D9F80309-F39D-A74B-97C3-B6C7665189B8}"/>
              </a:ext>
            </a:extLst>
          </p:cNvPr>
          <p:cNvSpPr/>
          <p:nvPr/>
        </p:nvSpPr>
        <p:spPr>
          <a:xfrm>
            <a:off x="7783995" y="5009323"/>
            <a:ext cx="2128628"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Network interface</a:t>
            </a:r>
          </a:p>
        </p:txBody>
      </p:sp>
      <p:sp>
        <p:nvSpPr>
          <p:cNvPr id="13" name="Rectangle 12">
            <a:extLst>
              <a:ext uri="{FF2B5EF4-FFF2-40B4-BE49-F238E27FC236}">
                <a16:creationId xmlns:a16="http://schemas.microsoft.com/office/drawing/2014/main" id="{302833FC-09C4-A046-B605-2E3F2964DC3E}"/>
              </a:ext>
            </a:extLst>
          </p:cNvPr>
          <p:cNvSpPr/>
          <p:nvPr/>
        </p:nvSpPr>
        <p:spPr>
          <a:xfrm>
            <a:off x="10293624" y="5014931"/>
            <a:ext cx="1257300"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Audio</a:t>
            </a:r>
          </a:p>
        </p:txBody>
      </p:sp>
      <p:sp>
        <p:nvSpPr>
          <p:cNvPr id="14" name="TextBox 13">
            <a:extLst>
              <a:ext uri="{FF2B5EF4-FFF2-40B4-BE49-F238E27FC236}">
                <a16:creationId xmlns:a16="http://schemas.microsoft.com/office/drawing/2014/main" id="{1AC4FEEC-E53B-D946-B958-4DFD568310A1}"/>
              </a:ext>
            </a:extLst>
          </p:cNvPr>
          <p:cNvSpPr txBox="1"/>
          <p:nvPr/>
        </p:nvSpPr>
        <p:spPr>
          <a:xfrm>
            <a:off x="10414059" y="5595576"/>
            <a:ext cx="1016432" cy="369332"/>
          </a:xfrm>
          <a:prstGeom prst="rect">
            <a:avLst/>
          </a:prstGeom>
          <a:noFill/>
        </p:spPr>
        <p:txBody>
          <a:bodyPr wrap="none" rtlCol="0">
            <a:spAutoFit/>
          </a:bodyPr>
          <a:lstStyle/>
          <a:p>
            <a:pPr algn="ctr"/>
            <a:r>
              <a:rPr lang="en-US"/>
              <a:t>Speakers</a:t>
            </a:r>
          </a:p>
        </p:txBody>
      </p:sp>
      <p:sp>
        <p:nvSpPr>
          <p:cNvPr id="15" name="TextBox 14">
            <a:extLst>
              <a:ext uri="{FF2B5EF4-FFF2-40B4-BE49-F238E27FC236}">
                <a16:creationId xmlns:a16="http://schemas.microsoft.com/office/drawing/2014/main" id="{896C199E-9994-5849-8178-946C8112AF7B}"/>
              </a:ext>
            </a:extLst>
          </p:cNvPr>
          <p:cNvSpPr txBox="1"/>
          <p:nvPr/>
        </p:nvSpPr>
        <p:spPr>
          <a:xfrm>
            <a:off x="7578698" y="5595576"/>
            <a:ext cx="2539220" cy="923330"/>
          </a:xfrm>
          <a:prstGeom prst="rect">
            <a:avLst/>
          </a:prstGeom>
          <a:noFill/>
        </p:spPr>
        <p:txBody>
          <a:bodyPr wrap="none" rtlCol="0">
            <a:spAutoFit/>
          </a:bodyPr>
          <a:lstStyle/>
          <a:p>
            <a:pPr algn="ctr"/>
            <a:r>
              <a:rPr lang="en-US"/>
              <a:t>Local area network (LAN)</a:t>
            </a:r>
          </a:p>
          <a:p>
            <a:pPr algn="ctr"/>
            <a:r>
              <a:rPr lang="en-US"/>
              <a:t>Ethernet</a:t>
            </a:r>
          </a:p>
          <a:p>
            <a:pPr algn="ctr"/>
            <a:r>
              <a:rPr lang="en-US" err="1"/>
              <a:t>Wifi</a:t>
            </a:r>
            <a:endParaRPr lang="en-US"/>
          </a:p>
        </p:txBody>
      </p:sp>
      <p:sp>
        <p:nvSpPr>
          <p:cNvPr id="16" name="Oval 15">
            <a:extLst>
              <a:ext uri="{FF2B5EF4-FFF2-40B4-BE49-F238E27FC236}">
                <a16:creationId xmlns:a16="http://schemas.microsoft.com/office/drawing/2014/main" id="{DDCB5A97-1287-504D-834C-8424CEB35998}"/>
              </a:ext>
            </a:extLst>
          </p:cNvPr>
          <p:cNvSpPr/>
          <p:nvPr/>
        </p:nvSpPr>
        <p:spPr>
          <a:xfrm>
            <a:off x="4098478" y="3382621"/>
            <a:ext cx="954156" cy="407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clock</a:t>
            </a:r>
          </a:p>
        </p:txBody>
      </p:sp>
      <p:cxnSp>
        <p:nvCxnSpPr>
          <p:cNvPr id="18" name="Elbow Connector 17">
            <a:extLst>
              <a:ext uri="{FF2B5EF4-FFF2-40B4-BE49-F238E27FC236}">
                <a16:creationId xmlns:a16="http://schemas.microsoft.com/office/drawing/2014/main" id="{CBF61946-E022-4B40-890B-E977DE644D1D}"/>
              </a:ext>
            </a:extLst>
          </p:cNvPr>
          <p:cNvCxnSpPr>
            <a:stCxn id="4" idx="2"/>
            <a:endCxn id="6" idx="0"/>
          </p:cNvCxnSpPr>
          <p:nvPr/>
        </p:nvCxnSpPr>
        <p:spPr>
          <a:xfrm rot="5400000">
            <a:off x="3368536" y="2271921"/>
            <a:ext cx="979006" cy="447592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EEBD1815-2803-7942-95C9-C08AFCE9B51D}"/>
              </a:ext>
            </a:extLst>
          </p:cNvPr>
          <p:cNvCxnSpPr>
            <a:cxnSpLocks/>
            <a:stCxn id="4" idx="2"/>
            <a:endCxn id="8" idx="0"/>
          </p:cNvCxnSpPr>
          <p:nvPr/>
        </p:nvCxnSpPr>
        <p:spPr>
          <a:xfrm rot="5400000">
            <a:off x="4518163" y="3431486"/>
            <a:ext cx="988945" cy="216672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BF383AAE-C141-1741-8CD8-DA2DC1F13C97}"/>
              </a:ext>
            </a:extLst>
          </p:cNvPr>
          <p:cNvCxnSpPr>
            <a:cxnSpLocks/>
            <a:stCxn id="4" idx="2"/>
            <a:endCxn id="10" idx="0"/>
          </p:cNvCxnSpPr>
          <p:nvPr/>
        </p:nvCxnSpPr>
        <p:spPr>
          <a:xfrm rot="16200000" flipH="1">
            <a:off x="5722867" y="4393509"/>
            <a:ext cx="988945" cy="24268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2AA20F95-E9A2-5D47-A719-71B89186D0DD}"/>
              </a:ext>
            </a:extLst>
          </p:cNvPr>
          <p:cNvCxnSpPr>
            <a:cxnSpLocks/>
            <a:stCxn id="4" idx="2"/>
            <a:endCxn id="12" idx="0"/>
          </p:cNvCxnSpPr>
          <p:nvPr/>
        </p:nvCxnSpPr>
        <p:spPr>
          <a:xfrm rot="16200000" flipH="1">
            <a:off x="6977682" y="3138695"/>
            <a:ext cx="988945" cy="275231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0B0C84B7-0E45-CA42-B44B-FBDC8F02CB2C}"/>
              </a:ext>
            </a:extLst>
          </p:cNvPr>
          <p:cNvCxnSpPr>
            <a:cxnSpLocks/>
            <a:stCxn id="4" idx="2"/>
            <a:endCxn id="13" idx="0"/>
          </p:cNvCxnSpPr>
          <p:nvPr/>
        </p:nvCxnSpPr>
        <p:spPr>
          <a:xfrm rot="16200000" flipH="1">
            <a:off x="8011860" y="2104516"/>
            <a:ext cx="994553" cy="4826275"/>
          </a:xfrm>
          <a:prstGeom prst="bent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655A1B-47D3-6241-9942-5D83B0E885AF}"/>
              </a:ext>
            </a:extLst>
          </p:cNvPr>
          <p:cNvCxnSpPr>
            <a:stCxn id="5" idx="2"/>
            <a:endCxn id="4" idx="0"/>
          </p:cNvCxnSpPr>
          <p:nvPr/>
        </p:nvCxnSpPr>
        <p:spPr>
          <a:xfrm>
            <a:off x="6095999" y="2594112"/>
            <a:ext cx="0" cy="56156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1B43A7D-3346-6542-87A5-91D4EB5B0CF9}"/>
              </a:ext>
            </a:extLst>
          </p:cNvPr>
          <p:cNvSpPr/>
          <p:nvPr/>
        </p:nvSpPr>
        <p:spPr>
          <a:xfrm>
            <a:off x="7141263" y="3404151"/>
            <a:ext cx="954156" cy="407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BIOS</a:t>
            </a:r>
          </a:p>
        </p:txBody>
      </p:sp>
      <p:sp>
        <p:nvSpPr>
          <p:cNvPr id="34" name="Oval 33">
            <a:extLst>
              <a:ext uri="{FF2B5EF4-FFF2-40B4-BE49-F238E27FC236}">
                <a16:creationId xmlns:a16="http://schemas.microsoft.com/office/drawing/2014/main" id="{6BBDB0F6-7191-2942-8868-80E0D8AC6794}"/>
              </a:ext>
            </a:extLst>
          </p:cNvPr>
          <p:cNvSpPr/>
          <p:nvPr/>
        </p:nvSpPr>
        <p:spPr>
          <a:xfrm>
            <a:off x="8309113" y="3402496"/>
            <a:ext cx="382655" cy="38265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9D2EFAC3-1010-3E48-84ED-EA0C3B4297F9}"/>
              </a:ext>
            </a:extLst>
          </p:cNvPr>
          <p:cNvCxnSpPr>
            <a:cxnSpLocks/>
            <a:stCxn id="16" idx="6"/>
            <a:endCxn id="4" idx="1"/>
          </p:cNvCxnSpPr>
          <p:nvPr/>
        </p:nvCxnSpPr>
        <p:spPr>
          <a:xfrm>
            <a:off x="5052634" y="3586373"/>
            <a:ext cx="490086" cy="1653"/>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DD6B6CE-3581-2C4C-A501-29A57109120B}"/>
              </a:ext>
            </a:extLst>
          </p:cNvPr>
          <p:cNvCxnSpPr>
            <a:cxnSpLocks/>
            <a:stCxn id="16" idx="0"/>
          </p:cNvCxnSpPr>
          <p:nvPr/>
        </p:nvCxnSpPr>
        <p:spPr>
          <a:xfrm flipV="1">
            <a:off x="4575556" y="2623930"/>
            <a:ext cx="9696" cy="758691"/>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38EA57A-A50B-5A43-A58D-78CBD80B2463}"/>
              </a:ext>
            </a:extLst>
          </p:cNvPr>
          <p:cNvCxnSpPr>
            <a:cxnSpLocks/>
            <a:stCxn id="16" idx="4"/>
          </p:cNvCxnSpPr>
          <p:nvPr/>
        </p:nvCxnSpPr>
        <p:spPr>
          <a:xfrm>
            <a:off x="4575556" y="3790125"/>
            <a:ext cx="0" cy="0"/>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E15A02A-8C40-954B-9265-7BC895E788E0}"/>
              </a:ext>
            </a:extLst>
          </p:cNvPr>
          <p:cNvCxnSpPr>
            <a:cxnSpLocks/>
            <a:stCxn id="16" idx="4"/>
          </p:cNvCxnSpPr>
          <p:nvPr/>
        </p:nvCxnSpPr>
        <p:spPr>
          <a:xfrm flipH="1">
            <a:off x="4560648" y="3790125"/>
            <a:ext cx="14908" cy="719756"/>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3F89EAA-8175-5C40-8E11-72D9743A7041}"/>
              </a:ext>
            </a:extLst>
          </p:cNvPr>
          <p:cNvCxnSpPr>
            <a:cxnSpLocks/>
            <a:stCxn id="33" idx="4"/>
          </p:cNvCxnSpPr>
          <p:nvPr/>
        </p:nvCxnSpPr>
        <p:spPr>
          <a:xfrm>
            <a:off x="7618341" y="3811655"/>
            <a:ext cx="0" cy="705998"/>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0C7EE0D-5C5B-7F4B-8473-1A8D8418AB14}"/>
              </a:ext>
            </a:extLst>
          </p:cNvPr>
          <p:cNvSpPr txBox="1"/>
          <p:nvPr/>
        </p:nvSpPr>
        <p:spPr>
          <a:xfrm>
            <a:off x="1828950" y="4055988"/>
            <a:ext cx="1586653" cy="461665"/>
          </a:xfrm>
          <a:prstGeom prst="rect">
            <a:avLst/>
          </a:prstGeom>
          <a:noFill/>
        </p:spPr>
        <p:txBody>
          <a:bodyPr wrap="none" rtlCol="0">
            <a:spAutoFit/>
          </a:bodyPr>
          <a:lstStyle/>
          <a:p>
            <a:r>
              <a:rPr lang="en-US" sz="2400">
                <a:solidFill>
                  <a:srgbClr val="0070C0"/>
                </a:solidFill>
              </a:rPr>
              <a:t>System bus</a:t>
            </a:r>
          </a:p>
        </p:txBody>
      </p:sp>
      <p:sp>
        <p:nvSpPr>
          <p:cNvPr id="60" name="TextBox 59">
            <a:extLst>
              <a:ext uri="{FF2B5EF4-FFF2-40B4-BE49-F238E27FC236}">
                <a16:creationId xmlns:a16="http://schemas.microsoft.com/office/drawing/2014/main" id="{E598CC73-DC19-E14B-AA77-32AFBEB28D39}"/>
              </a:ext>
            </a:extLst>
          </p:cNvPr>
          <p:cNvSpPr txBox="1"/>
          <p:nvPr/>
        </p:nvSpPr>
        <p:spPr>
          <a:xfrm>
            <a:off x="8691768" y="3385042"/>
            <a:ext cx="946606" cy="400110"/>
          </a:xfrm>
          <a:prstGeom prst="rect">
            <a:avLst/>
          </a:prstGeom>
          <a:noFill/>
        </p:spPr>
        <p:txBody>
          <a:bodyPr wrap="none" rtlCol="0">
            <a:spAutoFit/>
          </a:bodyPr>
          <a:lstStyle/>
          <a:p>
            <a:r>
              <a:rPr lang="en-US" sz="2000">
                <a:solidFill>
                  <a:srgbClr val="0070C0"/>
                </a:solidFill>
              </a:rPr>
              <a:t>Battery</a:t>
            </a:r>
          </a:p>
        </p:txBody>
      </p:sp>
    </p:spTree>
    <p:extLst>
      <p:ext uri="{BB962C8B-B14F-4D97-AF65-F5344CB8AC3E}">
        <p14:creationId xmlns:p14="http://schemas.microsoft.com/office/powerpoint/2010/main" val="263201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71BD744-AEFF-7657-94F5-2FE00D053866}"/>
              </a:ext>
            </a:extLst>
          </p:cNvPr>
          <p:cNvSpPr/>
          <p:nvPr/>
        </p:nvSpPr>
        <p:spPr>
          <a:xfrm>
            <a:off x="838200" y="1810696"/>
            <a:ext cx="3315317" cy="2633033"/>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A12C8-0206-CF13-4812-DFDFA78AF023}"/>
              </a:ext>
            </a:extLst>
          </p:cNvPr>
          <p:cNvSpPr>
            <a:spLocks noGrp="1"/>
          </p:cNvSpPr>
          <p:nvPr>
            <p:ph type="title"/>
          </p:nvPr>
        </p:nvSpPr>
        <p:spPr/>
        <p:txBody>
          <a:bodyPr/>
          <a:lstStyle/>
          <a:p>
            <a:r>
              <a:rPr lang="en-US" b="1"/>
              <a:t>The Central Processing Unit (CPU)</a:t>
            </a:r>
          </a:p>
        </p:txBody>
      </p:sp>
      <p:sp>
        <p:nvSpPr>
          <p:cNvPr id="6" name="Rounded Rectangle 5">
            <a:extLst>
              <a:ext uri="{FF2B5EF4-FFF2-40B4-BE49-F238E27FC236}">
                <a16:creationId xmlns:a16="http://schemas.microsoft.com/office/drawing/2014/main" id="{51270CF6-FC5D-2D3B-ED7E-556C13833B0E}"/>
              </a:ext>
            </a:extLst>
          </p:cNvPr>
          <p:cNvSpPr/>
          <p:nvPr/>
        </p:nvSpPr>
        <p:spPr>
          <a:xfrm>
            <a:off x="5186206" y="2663324"/>
            <a:ext cx="2034074" cy="2552153"/>
          </a:xfrm>
          <a:prstGeom prst="roundRect">
            <a:avLst>
              <a:gd name="adj" fmla="val 6781"/>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508833-2AAC-D9CA-B0D6-F372371906DE}"/>
              </a:ext>
            </a:extLst>
          </p:cNvPr>
          <p:cNvSpPr/>
          <p:nvPr/>
        </p:nvSpPr>
        <p:spPr>
          <a:xfrm>
            <a:off x="5372819" y="2845009"/>
            <a:ext cx="1660849" cy="48519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Control Unit</a:t>
            </a:r>
          </a:p>
        </p:txBody>
      </p:sp>
      <p:sp>
        <p:nvSpPr>
          <p:cNvPr id="8" name="Rectangle 7">
            <a:extLst>
              <a:ext uri="{FF2B5EF4-FFF2-40B4-BE49-F238E27FC236}">
                <a16:creationId xmlns:a16="http://schemas.microsoft.com/office/drawing/2014/main" id="{0292CA6F-1B52-8F4D-C669-7376890A7F0B}"/>
              </a:ext>
            </a:extLst>
          </p:cNvPr>
          <p:cNvSpPr/>
          <p:nvPr/>
        </p:nvSpPr>
        <p:spPr>
          <a:xfrm>
            <a:off x="5372819" y="3546012"/>
            <a:ext cx="1660849" cy="74865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Arithmetic</a:t>
            </a:r>
            <a:br>
              <a:rPr lang="en-US">
                <a:solidFill>
                  <a:sysClr val="windowText" lastClr="000000"/>
                </a:solidFill>
              </a:rPr>
            </a:br>
            <a:r>
              <a:rPr lang="en-US">
                <a:solidFill>
                  <a:sysClr val="windowText" lastClr="000000"/>
                </a:solidFill>
              </a:rPr>
              <a:t>&amp; Logic Unit</a:t>
            </a:r>
          </a:p>
        </p:txBody>
      </p:sp>
      <p:sp>
        <p:nvSpPr>
          <p:cNvPr id="9" name="Rectangle 8">
            <a:extLst>
              <a:ext uri="{FF2B5EF4-FFF2-40B4-BE49-F238E27FC236}">
                <a16:creationId xmlns:a16="http://schemas.microsoft.com/office/drawing/2014/main" id="{499357D4-2779-8E03-B6F8-2AAF69D214D6}"/>
              </a:ext>
            </a:extLst>
          </p:cNvPr>
          <p:cNvSpPr/>
          <p:nvPr/>
        </p:nvSpPr>
        <p:spPr>
          <a:xfrm>
            <a:off x="5372819" y="4532009"/>
            <a:ext cx="1660849" cy="485192"/>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Cache memory</a:t>
            </a:r>
          </a:p>
        </p:txBody>
      </p:sp>
      <p:sp>
        <p:nvSpPr>
          <p:cNvPr id="10" name="TextBox 9">
            <a:extLst>
              <a:ext uri="{FF2B5EF4-FFF2-40B4-BE49-F238E27FC236}">
                <a16:creationId xmlns:a16="http://schemas.microsoft.com/office/drawing/2014/main" id="{2FAC19B5-E801-1B54-7DAE-FBE2125477AF}"/>
              </a:ext>
            </a:extLst>
          </p:cNvPr>
          <p:cNvSpPr txBox="1"/>
          <p:nvPr/>
        </p:nvSpPr>
        <p:spPr>
          <a:xfrm rot="16200000">
            <a:off x="4480553" y="3739136"/>
            <a:ext cx="684803" cy="369332"/>
          </a:xfrm>
          <a:prstGeom prst="rect">
            <a:avLst/>
          </a:prstGeom>
          <a:noFill/>
        </p:spPr>
        <p:txBody>
          <a:bodyPr wrap="none" rtlCol="0">
            <a:spAutoFit/>
          </a:bodyPr>
          <a:lstStyle/>
          <a:p>
            <a:pPr algn="r"/>
            <a:r>
              <a:rPr lang="en-US"/>
              <a:t>Input</a:t>
            </a:r>
          </a:p>
        </p:txBody>
      </p:sp>
      <p:sp>
        <p:nvSpPr>
          <p:cNvPr id="11" name="TextBox 10">
            <a:extLst>
              <a:ext uri="{FF2B5EF4-FFF2-40B4-BE49-F238E27FC236}">
                <a16:creationId xmlns:a16="http://schemas.microsoft.com/office/drawing/2014/main" id="{5E00CE5F-8B4F-3DF5-3244-E67174CB7BF1}"/>
              </a:ext>
            </a:extLst>
          </p:cNvPr>
          <p:cNvSpPr txBox="1"/>
          <p:nvPr/>
        </p:nvSpPr>
        <p:spPr>
          <a:xfrm rot="5400000">
            <a:off x="7173276" y="3734588"/>
            <a:ext cx="856325" cy="369332"/>
          </a:xfrm>
          <a:prstGeom prst="rect">
            <a:avLst/>
          </a:prstGeom>
          <a:noFill/>
        </p:spPr>
        <p:txBody>
          <a:bodyPr wrap="none" rtlCol="0">
            <a:spAutoFit/>
          </a:bodyPr>
          <a:lstStyle/>
          <a:p>
            <a:r>
              <a:rPr lang="en-US"/>
              <a:t>Output</a:t>
            </a:r>
          </a:p>
        </p:txBody>
      </p:sp>
      <p:cxnSp>
        <p:nvCxnSpPr>
          <p:cNvPr id="15" name="Elbow Connector 14">
            <a:extLst>
              <a:ext uri="{FF2B5EF4-FFF2-40B4-BE49-F238E27FC236}">
                <a16:creationId xmlns:a16="http://schemas.microsoft.com/office/drawing/2014/main" id="{5D5FDFAE-FF5C-F54C-F02F-F72739EBCD40}"/>
              </a:ext>
            </a:extLst>
          </p:cNvPr>
          <p:cNvCxnSpPr>
            <a:cxnSpLocks/>
            <a:stCxn id="10" idx="2"/>
            <a:endCxn id="7" idx="1"/>
          </p:cNvCxnSpPr>
          <p:nvPr/>
        </p:nvCxnSpPr>
        <p:spPr>
          <a:xfrm flipV="1">
            <a:off x="5007621" y="3087605"/>
            <a:ext cx="365198" cy="836197"/>
          </a:xfrm>
          <a:prstGeom prst="bentConnector3">
            <a:avLst>
              <a:gd name="adj1" fmla="val 263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C831DC3D-E827-AB03-6014-067A736BDCFF}"/>
              </a:ext>
            </a:extLst>
          </p:cNvPr>
          <p:cNvCxnSpPr>
            <a:cxnSpLocks/>
            <a:stCxn id="10" idx="2"/>
            <a:endCxn id="9" idx="1"/>
          </p:cNvCxnSpPr>
          <p:nvPr/>
        </p:nvCxnSpPr>
        <p:spPr>
          <a:xfrm>
            <a:off x="5007621" y="3923802"/>
            <a:ext cx="365198" cy="850803"/>
          </a:xfrm>
          <a:prstGeom prst="bentConnector3">
            <a:avLst>
              <a:gd name="adj1" fmla="val 263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80A81A7-8F98-6824-26C0-D5B5CD5E2B33}"/>
              </a:ext>
            </a:extLst>
          </p:cNvPr>
          <p:cNvCxnSpPr>
            <a:cxnSpLocks/>
            <a:stCxn id="10" idx="2"/>
            <a:endCxn id="8" idx="1"/>
          </p:cNvCxnSpPr>
          <p:nvPr/>
        </p:nvCxnSpPr>
        <p:spPr>
          <a:xfrm flipV="1">
            <a:off x="5007621" y="3920338"/>
            <a:ext cx="365198" cy="34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F9203175-831C-26BF-B1DD-13459737F845}"/>
              </a:ext>
            </a:extLst>
          </p:cNvPr>
          <p:cNvCxnSpPr>
            <a:cxnSpLocks/>
            <a:stCxn id="7" idx="3"/>
            <a:endCxn id="11" idx="2"/>
          </p:cNvCxnSpPr>
          <p:nvPr/>
        </p:nvCxnSpPr>
        <p:spPr>
          <a:xfrm>
            <a:off x="7033668" y="3087605"/>
            <a:ext cx="383105" cy="831650"/>
          </a:xfrm>
          <a:prstGeom prst="bentConnector3">
            <a:avLst>
              <a:gd name="adj1" fmla="val 702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2FA0DFA-C309-797A-0A16-1332DA125C5E}"/>
              </a:ext>
            </a:extLst>
          </p:cNvPr>
          <p:cNvCxnSpPr>
            <a:cxnSpLocks/>
            <a:stCxn id="8" idx="3"/>
            <a:endCxn id="11" idx="2"/>
          </p:cNvCxnSpPr>
          <p:nvPr/>
        </p:nvCxnSpPr>
        <p:spPr>
          <a:xfrm flipV="1">
            <a:off x="7033668" y="3919255"/>
            <a:ext cx="383105" cy="10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Up-Down Arrow 36">
            <a:extLst>
              <a:ext uri="{FF2B5EF4-FFF2-40B4-BE49-F238E27FC236}">
                <a16:creationId xmlns:a16="http://schemas.microsoft.com/office/drawing/2014/main" id="{469521A7-E263-53A3-FB65-803CEB5F35E7}"/>
              </a:ext>
            </a:extLst>
          </p:cNvPr>
          <p:cNvSpPr/>
          <p:nvPr/>
        </p:nvSpPr>
        <p:spPr>
          <a:xfrm>
            <a:off x="6149724" y="3330201"/>
            <a:ext cx="107038" cy="2158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Down Arrow 37">
            <a:extLst>
              <a:ext uri="{FF2B5EF4-FFF2-40B4-BE49-F238E27FC236}">
                <a16:creationId xmlns:a16="http://schemas.microsoft.com/office/drawing/2014/main" id="{EFEBCBFE-A4D8-AC6A-2396-EE8525589297}"/>
              </a:ext>
            </a:extLst>
          </p:cNvPr>
          <p:cNvSpPr/>
          <p:nvPr/>
        </p:nvSpPr>
        <p:spPr>
          <a:xfrm>
            <a:off x="6149724" y="4305758"/>
            <a:ext cx="107038" cy="2158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9911138-8D8C-A36B-5340-9D44DC6CE5B3}"/>
              </a:ext>
            </a:extLst>
          </p:cNvPr>
          <p:cNvSpPr txBox="1"/>
          <p:nvPr/>
        </p:nvSpPr>
        <p:spPr>
          <a:xfrm>
            <a:off x="9088668" y="2186478"/>
            <a:ext cx="1194751" cy="369332"/>
          </a:xfrm>
          <a:prstGeom prst="rect">
            <a:avLst/>
          </a:prstGeom>
          <a:noFill/>
        </p:spPr>
        <p:txBody>
          <a:bodyPr wrap="none" rtlCol="0">
            <a:spAutoFit/>
          </a:bodyPr>
          <a:lstStyle/>
          <a:p>
            <a:r>
              <a:rPr lang="en-US"/>
              <a:t>Multi-Core</a:t>
            </a:r>
          </a:p>
        </p:txBody>
      </p:sp>
      <p:sp>
        <p:nvSpPr>
          <p:cNvPr id="43" name="Rounded Rectangle 42">
            <a:extLst>
              <a:ext uri="{FF2B5EF4-FFF2-40B4-BE49-F238E27FC236}">
                <a16:creationId xmlns:a16="http://schemas.microsoft.com/office/drawing/2014/main" id="{B9E712DB-F9FE-8CD6-E0C4-B5BADCC0B3E1}"/>
              </a:ext>
            </a:extLst>
          </p:cNvPr>
          <p:cNvSpPr/>
          <p:nvPr/>
        </p:nvSpPr>
        <p:spPr>
          <a:xfrm>
            <a:off x="8178631" y="2639347"/>
            <a:ext cx="3022769" cy="2613719"/>
          </a:xfrm>
          <a:prstGeom prst="roundRect">
            <a:avLst>
              <a:gd name="adj" fmla="val 6781"/>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C0E9A868-F2B6-A1C4-548C-ABB7EF9216FD}"/>
              </a:ext>
            </a:extLst>
          </p:cNvPr>
          <p:cNvSpPr/>
          <p:nvPr/>
        </p:nvSpPr>
        <p:spPr>
          <a:xfrm rot="16200000">
            <a:off x="7271870" y="3667508"/>
            <a:ext cx="2475618" cy="540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Controller</a:t>
            </a:r>
          </a:p>
        </p:txBody>
      </p:sp>
      <p:sp>
        <p:nvSpPr>
          <p:cNvPr id="45" name="Rounded Rectangle 44">
            <a:extLst>
              <a:ext uri="{FF2B5EF4-FFF2-40B4-BE49-F238E27FC236}">
                <a16:creationId xmlns:a16="http://schemas.microsoft.com/office/drawing/2014/main" id="{E058B014-42DA-64FF-5F46-5A1E9EE36576}"/>
              </a:ext>
            </a:extLst>
          </p:cNvPr>
          <p:cNvSpPr/>
          <p:nvPr/>
        </p:nvSpPr>
        <p:spPr>
          <a:xfrm rot="16200000">
            <a:off x="9618441" y="3666723"/>
            <a:ext cx="2459935" cy="540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I/O</a:t>
            </a:r>
          </a:p>
        </p:txBody>
      </p:sp>
      <p:pic>
        <p:nvPicPr>
          <p:cNvPr id="62" name="Picture 61" descr="Diagram&#10;&#10;Description automatically generated">
            <a:extLst>
              <a:ext uri="{FF2B5EF4-FFF2-40B4-BE49-F238E27FC236}">
                <a16:creationId xmlns:a16="http://schemas.microsoft.com/office/drawing/2014/main" id="{5E4ECDB0-1B51-ADBD-9646-7BE68FE3524E}"/>
              </a:ext>
            </a:extLst>
          </p:cNvPr>
          <p:cNvPicPr>
            <a:picLocks noChangeAspect="1"/>
          </p:cNvPicPr>
          <p:nvPr/>
        </p:nvPicPr>
        <p:blipFill>
          <a:blip r:embed="rId3"/>
          <a:stretch>
            <a:fillRect/>
          </a:stretch>
        </p:blipFill>
        <p:spPr>
          <a:xfrm>
            <a:off x="8812724" y="2699809"/>
            <a:ext cx="821216" cy="1016744"/>
          </a:xfrm>
          <a:prstGeom prst="rect">
            <a:avLst/>
          </a:prstGeom>
        </p:spPr>
      </p:pic>
      <p:pic>
        <p:nvPicPr>
          <p:cNvPr id="63" name="Picture 62" descr="Diagram&#10;&#10;Description automatically generated">
            <a:extLst>
              <a:ext uri="{FF2B5EF4-FFF2-40B4-BE49-F238E27FC236}">
                <a16:creationId xmlns:a16="http://schemas.microsoft.com/office/drawing/2014/main" id="{3EE9CD74-F68D-661C-74F9-52E4E2CBAC15}"/>
              </a:ext>
            </a:extLst>
          </p:cNvPr>
          <p:cNvPicPr>
            <a:picLocks noChangeAspect="1"/>
          </p:cNvPicPr>
          <p:nvPr/>
        </p:nvPicPr>
        <p:blipFill>
          <a:blip r:embed="rId3"/>
          <a:stretch>
            <a:fillRect/>
          </a:stretch>
        </p:blipFill>
        <p:spPr>
          <a:xfrm>
            <a:off x="9714612" y="2699809"/>
            <a:ext cx="821216" cy="1016744"/>
          </a:xfrm>
          <a:prstGeom prst="rect">
            <a:avLst/>
          </a:prstGeom>
        </p:spPr>
      </p:pic>
      <p:pic>
        <p:nvPicPr>
          <p:cNvPr id="64" name="Picture 63" descr="Diagram&#10;&#10;Description automatically generated">
            <a:extLst>
              <a:ext uri="{FF2B5EF4-FFF2-40B4-BE49-F238E27FC236}">
                <a16:creationId xmlns:a16="http://schemas.microsoft.com/office/drawing/2014/main" id="{7EEB2B8C-EAE6-CDD3-E278-586F8981DB81}"/>
              </a:ext>
            </a:extLst>
          </p:cNvPr>
          <p:cNvPicPr>
            <a:picLocks noChangeAspect="1"/>
          </p:cNvPicPr>
          <p:nvPr/>
        </p:nvPicPr>
        <p:blipFill>
          <a:blip r:embed="rId3"/>
          <a:stretch>
            <a:fillRect/>
          </a:stretch>
        </p:blipFill>
        <p:spPr>
          <a:xfrm>
            <a:off x="8809588" y="4181715"/>
            <a:ext cx="821216" cy="1016744"/>
          </a:xfrm>
          <a:prstGeom prst="rect">
            <a:avLst/>
          </a:prstGeom>
        </p:spPr>
      </p:pic>
      <p:pic>
        <p:nvPicPr>
          <p:cNvPr id="65" name="Picture 64" descr="Diagram&#10;&#10;Description automatically generated">
            <a:extLst>
              <a:ext uri="{FF2B5EF4-FFF2-40B4-BE49-F238E27FC236}">
                <a16:creationId xmlns:a16="http://schemas.microsoft.com/office/drawing/2014/main" id="{FC73931C-2E80-6F92-2E5E-BA3A522D6B94}"/>
              </a:ext>
            </a:extLst>
          </p:cNvPr>
          <p:cNvPicPr>
            <a:picLocks noChangeAspect="1"/>
          </p:cNvPicPr>
          <p:nvPr/>
        </p:nvPicPr>
        <p:blipFill>
          <a:blip r:embed="rId3"/>
          <a:stretch>
            <a:fillRect/>
          </a:stretch>
        </p:blipFill>
        <p:spPr>
          <a:xfrm>
            <a:off x="9714611" y="4178384"/>
            <a:ext cx="821216" cy="1016744"/>
          </a:xfrm>
          <a:prstGeom prst="rect">
            <a:avLst/>
          </a:prstGeom>
        </p:spPr>
      </p:pic>
      <p:sp>
        <p:nvSpPr>
          <p:cNvPr id="66" name="Rounded Rectangle 65">
            <a:extLst>
              <a:ext uri="{FF2B5EF4-FFF2-40B4-BE49-F238E27FC236}">
                <a16:creationId xmlns:a16="http://schemas.microsoft.com/office/drawing/2014/main" id="{6AE62F58-9775-72B6-9530-0D840137328A}"/>
              </a:ext>
            </a:extLst>
          </p:cNvPr>
          <p:cNvSpPr/>
          <p:nvPr/>
        </p:nvSpPr>
        <p:spPr>
          <a:xfrm>
            <a:off x="8990197" y="3832098"/>
            <a:ext cx="1391694" cy="2149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ysClr val="windowText" lastClr="000000"/>
                </a:solidFill>
              </a:rPr>
              <a:t>Shared Cache</a:t>
            </a:r>
          </a:p>
        </p:txBody>
      </p:sp>
      <p:sp>
        <p:nvSpPr>
          <p:cNvPr id="67" name="Up-Down Arrow 66">
            <a:extLst>
              <a:ext uri="{FF2B5EF4-FFF2-40B4-BE49-F238E27FC236}">
                <a16:creationId xmlns:a16="http://schemas.microsoft.com/office/drawing/2014/main" id="{C891FFB3-C438-5DDB-EB6F-E2CEA829764F}"/>
              </a:ext>
            </a:extLst>
          </p:cNvPr>
          <p:cNvSpPr/>
          <p:nvPr/>
        </p:nvSpPr>
        <p:spPr>
          <a:xfrm>
            <a:off x="9162534" y="3690637"/>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Up-Down Arrow 67">
            <a:extLst>
              <a:ext uri="{FF2B5EF4-FFF2-40B4-BE49-F238E27FC236}">
                <a16:creationId xmlns:a16="http://schemas.microsoft.com/office/drawing/2014/main" id="{A90D5A91-B70B-1597-6000-6C854C038E94}"/>
              </a:ext>
            </a:extLst>
          </p:cNvPr>
          <p:cNvSpPr/>
          <p:nvPr/>
        </p:nvSpPr>
        <p:spPr>
          <a:xfrm>
            <a:off x="10072462" y="3690637"/>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Up-Down Arrow 68">
            <a:extLst>
              <a:ext uri="{FF2B5EF4-FFF2-40B4-BE49-F238E27FC236}">
                <a16:creationId xmlns:a16="http://schemas.microsoft.com/office/drawing/2014/main" id="{F5BABA52-8276-5AEF-E7C8-D9FDDAE9B78B}"/>
              </a:ext>
            </a:extLst>
          </p:cNvPr>
          <p:cNvSpPr/>
          <p:nvPr/>
        </p:nvSpPr>
        <p:spPr>
          <a:xfrm>
            <a:off x="9167438" y="4060606"/>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Down Arrow 69">
            <a:extLst>
              <a:ext uri="{FF2B5EF4-FFF2-40B4-BE49-F238E27FC236}">
                <a16:creationId xmlns:a16="http://schemas.microsoft.com/office/drawing/2014/main" id="{CC5333CA-CD65-ED70-6A4F-2C1C0D1C0ADE}"/>
              </a:ext>
            </a:extLst>
          </p:cNvPr>
          <p:cNvSpPr/>
          <p:nvPr/>
        </p:nvSpPr>
        <p:spPr>
          <a:xfrm>
            <a:off x="10072081" y="4065295"/>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Up-Down Arrow 70">
            <a:extLst>
              <a:ext uri="{FF2B5EF4-FFF2-40B4-BE49-F238E27FC236}">
                <a16:creationId xmlns:a16="http://schemas.microsoft.com/office/drawing/2014/main" id="{47B16386-E53D-C739-0211-59BB9EFCD8C5}"/>
              </a:ext>
            </a:extLst>
          </p:cNvPr>
          <p:cNvSpPr/>
          <p:nvPr/>
        </p:nvSpPr>
        <p:spPr>
          <a:xfrm rot="16200000">
            <a:off x="8836060" y="3873190"/>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Up-Down Arrow 71">
            <a:extLst>
              <a:ext uri="{FF2B5EF4-FFF2-40B4-BE49-F238E27FC236}">
                <a16:creationId xmlns:a16="http://schemas.microsoft.com/office/drawing/2014/main" id="{4F291542-9001-E345-235B-4844CEAF79D8}"/>
              </a:ext>
            </a:extLst>
          </p:cNvPr>
          <p:cNvSpPr/>
          <p:nvPr/>
        </p:nvSpPr>
        <p:spPr>
          <a:xfrm rot="16200000">
            <a:off x="10426243" y="3873189"/>
            <a:ext cx="105515" cy="1327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0146480E-9F7B-F624-3BFF-2394056FB6C9}"/>
              </a:ext>
            </a:extLst>
          </p:cNvPr>
          <p:cNvSpPr txBox="1"/>
          <p:nvPr/>
        </p:nvSpPr>
        <p:spPr>
          <a:xfrm>
            <a:off x="5640150" y="2186478"/>
            <a:ext cx="1233223" cy="369332"/>
          </a:xfrm>
          <a:prstGeom prst="rect">
            <a:avLst/>
          </a:prstGeom>
          <a:noFill/>
        </p:spPr>
        <p:txBody>
          <a:bodyPr wrap="none" rtlCol="0">
            <a:spAutoFit/>
          </a:bodyPr>
          <a:lstStyle/>
          <a:p>
            <a:r>
              <a:rPr lang="en-US"/>
              <a:t>Single Core</a:t>
            </a:r>
          </a:p>
        </p:txBody>
      </p:sp>
      <p:sp>
        <p:nvSpPr>
          <p:cNvPr id="87" name="TextBox 86">
            <a:extLst>
              <a:ext uri="{FF2B5EF4-FFF2-40B4-BE49-F238E27FC236}">
                <a16:creationId xmlns:a16="http://schemas.microsoft.com/office/drawing/2014/main" id="{BEA5BC10-ECC0-5A74-5461-2A6C25432FDA}"/>
              </a:ext>
            </a:extLst>
          </p:cNvPr>
          <p:cNvSpPr txBox="1"/>
          <p:nvPr/>
        </p:nvSpPr>
        <p:spPr>
          <a:xfrm>
            <a:off x="5807140" y="5546783"/>
            <a:ext cx="792205" cy="461665"/>
          </a:xfrm>
          <a:prstGeom prst="rect">
            <a:avLst/>
          </a:prstGeom>
          <a:noFill/>
        </p:spPr>
        <p:txBody>
          <a:bodyPr wrap="none" rtlCol="0">
            <a:spAutoFit/>
          </a:bodyPr>
          <a:lstStyle/>
          <a:p>
            <a:r>
              <a:rPr lang="en-US" sz="2400"/>
              <a:t>RAM</a:t>
            </a:r>
          </a:p>
        </p:txBody>
      </p:sp>
      <p:cxnSp>
        <p:nvCxnSpPr>
          <p:cNvPr id="88" name="Elbow Connector 87">
            <a:extLst>
              <a:ext uri="{FF2B5EF4-FFF2-40B4-BE49-F238E27FC236}">
                <a16:creationId xmlns:a16="http://schemas.microsoft.com/office/drawing/2014/main" id="{9E7D698B-5F83-F1BC-E6B6-45D1870FA0AB}"/>
              </a:ext>
            </a:extLst>
          </p:cNvPr>
          <p:cNvCxnSpPr>
            <a:cxnSpLocks/>
            <a:stCxn id="10" idx="1"/>
            <a:endCxn id="87" idx="1"/>
          </p:cNvCxnSpPr>
          <p:nvPr/>
        </p:nvCxnSpPr>
        <p:spPr>
          <a:xfrm rot="16200000" flipH="1">
            <a:off x="4559341" y="4529817"/>
            <a:ext cx="1511412" cy="984185"/>
          </a:xfrm>
          <a:prstGeom prst="bentConnector2">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315B40B1-37C7-9EC4-E3B8-56A1034687F8}"/>
              </a:ext>
            </a:extLst>
          </p:cNvPr>
          <p:cNvCxnSpPr>
            <a:cxnSpLocks/>
            <a:stCxn id="11" idx="3"/>
            <a:endCxn id="87" idx="3"/>
          </p:cNvCxnSpPr>
          <p:nvPr/>
        </p:nvCxnSpPr>
        <p:spPr>
          <a:xfrm rot="5400000">
            <a:off x="6385293" y="4561469"/>
            <a:ext cx="1430199" cy="100209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6FBF500E-EC64-2A3D-F719-5875389A3B71}"/>
              </a:ext>
            </a:extLst>
          </p:cNvPr>
          <p:cNvSpPr txBox="1"/>
          <p:nvPr/>
        </p:nvSpPr>
        <p:spPr>
          <a:xfrm>
            <a:off x="10452305" y="5546783"/>
            <a:ext cx="792205" cy="461665"/>
          </a:xfrm>
          <a:prstGeom prst="rect">
            <a:avLst/>
          </a:prstGeom>
          <a:noFill/>
        </p:spPr>
        <p:txBody>
          <a:bodyPr wrap="none" rtlCol="0">
            <a:spAutoFit/>
          </a:bodyPr>
          <a:lstStyle/>
          <a:p>
            <a:r>
              <a:rPr lang="en-US" sz="2400"/>
              <a:t>RAM</a:t>
            </a:r>
          </a:p>
        </p:txBody>
      </p:sp>
      <p:cxnSp>
        <p:nvCxnSpPr>
          <p:cNvPr id="111" name="Straight Arrow Connector 110">
            <a:extLst>
              <a:ext uri="{FF2B5EF4-FFF2-40B4-BE49-F238E27FC236}">
                <a16:creationId xmlns:a16="http://schemas.microsoft.com/office/drawing/2014/main" id="{4BEE56B8-6C09-97DF-A13C-C3F3D39C01FC}"/>
              </a:ext>
            </a:extLst>
          </p:cNvPr>
          <p:cNvCxnSpPr>
            <a:stCxn id="95" idx="0"/>
            <a:endCxn id="45" idx="1"/>
          </p:cNvCxnSpPr>
          <p:nvPr/>
        </p:nvCxnSpPr>
        <p:spPr>
          <a:xfrm flipV="1">
            <a:off x="10848408" y="5166802"/>
            <a:ext cx="1" cy="37998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picture containing metalware, gear&#10;&#10;Description automatically generated">
            <a:extLst>
              <a:ext uri="{FF2B5EF4-FFF2-40B4-BE49-F238E27FC236}">
                <a16:creationId xmlns:a16="http://schemas.microsoft.com/office/drawing/2014/main" id="{2FBEAD9E-88D2-8A81-CF72-4BA0CDF25EE6}"/>
              </a:ext>
            </a:extLst>
          </p:cNvPr>
          <p:cNvPicPr>
            <a:picLocks noChangeAspect="1"/>
          </p:cNvPicPr>
          <p:nvPr/>
        </p:nvPicPr>
        <p:blipFill>
          <a:blip r:embed="rId4"/>
          <a:stretch>
            <a:fillRect/>
          </a:stretch>
        </p:blipFill>
        <p:spPr>
          <a:xfrm>
            <a:off x="1387864" y="4590763"/>
            <a:ext cx="2217486" cy="1842504"/>
          </a:xfrm>
          <a:prstGeom prst="rect">
            <a:avLst/>
          </a:prstGeom>
          <a:effectLst>
            <a:softEdge rad="76200"/>
          </a:effectLst>
        </p:spPr>
      </p:pic>
      <p:pic>
        <p:nvPicPr>
          <p:cNvPr id="23" name="Picture 22" descr="A picture containing indoor&#10;&#10;Description automatically generated">
            <a:extLst>
              <a:ext uri="{FF2B5EF4-FFF2-40B4-BE49-F238E27FC236}">
                <a16:creationId xmlns:a16="http://schemas.microsoft.com/office/drawing/2014/main" id="{0436069D-2E8B-0B5A-C3EB-13503404B57A}"/>
              </a:ext>
            </a:extLst>
          </p:cNvPr>
          <p:cNvPicPr>
            <a:picLocks noChangeAspect="1"/>
          </p:cNvPicPr>
          <p:nvPr/>
        </p:nvPicPr>
        <p:blipFill>
          <a:blip r:embed="rId5"/>
          <a:stretch>
            <a:fillRect/>
          </a:stretch>
        </p:blipFill>
        <p:spPr>
          <a:xfrm>
            <a:off x="806614" y="3029494"/>
            <a:ext cx="3348601" cy="1414236"/>
          </a:xfrm>
          <a:prstGeom prst="rect">
            <a:avLst/>
          </a:prstGeom>
        </p:spPr>
      </p:pic>
      <p:pic>
        <p:nvPicPr>
          <p:cNvPr id="25" name="Picture 24" descr="A picture containing electronics, circuit&#10;&#10;Description automatically generated">
            <a:extLst>
              <a:ext uri="{FF2B5EF4-FFF2-40B4-BE49-F238E27FC236}">
                <a16:creationId xmlns:a16="http://schemas.microsoft.com/office/drawing/2014/main" id="{1768259A-BB4C-02E6-AF88-581F1B577432}"/>
              </a:ext>
            </a:extLst>
          </p:cNvPr>
          <p:cNvPicPr>
            <a:picLocks noChangeAspect="1"/>
          </p:cNvPicPr>
          <p:nvPr/>
        </p:nvPicPr>
        <p:blipFill>
          <a:blip r:embed="rId6"/>
          <a:stretch>
            <a:fillRect/>
          </a:stretch>
        </p:blipFill>
        <p:spPr>
          <a:xfrm>
            <a:off x="806614" y="1810697"/>
            <a:ext cx="3346904" cy="1282170"/>
          </a:xfrm>
          <a:prstGeom prst="rect">
            <a:avLst/>
          </a:prstGeom>
        </p:spPr>
      </p:pic>
      <p:pic>
        <p:nvPicPr>
          <p:cNvPr id="32" name="Picture 31" descr="Icon&#10;&#10;Description automatically generated">
            <a:extLst>
              <a:ext uri="{FF2B5EF4-FFF2-40B4-BE49-F238E27FC236}">
                <a16:creationId xmlns:a16="http://schemas.microsoft.com/office/drawing/2014/main" id="{657B9543-0C5C-645C-A5BD-09D538400968}"/>
              </a:ext>
            </a:extLst>
          </p:cNvPr>
          <p:cNvPicPr>
            <a:picLocks noChangeAspect="1"/>
          </p:cNvPicPr>
          <p:nvPr/>
        </p:nvPicPr>
        <p:blipFill>
          <a:blip r:embed="rId7"/>
          <a:stretch>
            <a:fillRect/>
          </a:stretch>
        </p:blipFill>
        <p:spPr>
          <a:xfrm>
            <a:off x="3450141" y="5310549"/>
            <a:ext cx="673063" cy="673063"/>
          </a:xfrm>
          <a:prstGeom prst="rect">
            <a:avLst/>
          </a:prstGeom>
        </p:spPr>
      </p:pic>
    </p:spTree>
    <p:extLst>
      <p:ext uri="{BB962C8B-B14F-4D97-AF65-F5344CB8AC3E}">
        <p14:creationId xmlns:p14="http://schemas.microsoft.com/office/powerpoint/2010/main" val="69707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282D-EAC2-49EE-C696-8D51E414D830}"/>
              </a:ext>
            </a:extLst>
          </p:cNvPr>
          <p:cNvSpPr>
            <a:spLocks noGrp="1"/>
          </p:cNvSpPr>
          <p:nvPr>
            <p:ph type="title"/>
          </p:nvPr>
        </p:nvSpPr>
        <p:spPr/>
        <p:txBody>
          <a:bodyPr/>
          <a:lstStyle/>
          <a:p>
            <a:r>
              <a:rPr lang="en-US" b="1"/>
              <a:t>Moore’s Law</a:t>
            </a:r>
          </a:p>
        </p:txBody>
      </p:sp>
      <p:sp>
        <p:nvSpPr>
          <p:cNvPr id="3" name="Content Placeholder 2">
            <a:extLst>
              <a:ext uri="{FF2B5EF4-FFF2-40B4-BE49-F238E27FC236}">
                <a16:creationId xmlns:a16="http://schemas.microsoft.com/office/drawing/2014/main" id="{5E59C9FD-3E76-B5DD-18B7-C35C2FD4DCEE}"/>
              </a:ext>
            </a:extLst>
          </p:cNvPr>
          <p:cNvSpPr>
            <a:spLocks noGrp="1"/>
          </p:cNvSpPr>
          <p:nvPr>
            <p:ph idx="1"/>
          </p:nvPr>
        </p:nvSpPr>
        <p:spPr>
          <a:xfrm>
            <a:off x="838200" y="1825624"/>
            <a:ext cx="3212592" cy="4582731"/>
          </a:xfrm>
        </p:spPr>
        <p:txBody>
          <a:bodyPr>
            <a:normAutofit lnSpcReduction="10000"/>
          </a:bodyPr>
          <a:lstStyle/>
          <a:p>
            <a:r>
              <a:rPr lang="en-US"/>
              <a:t>Gordon Moore, 1965</a:t>
            </a:r>
          </a:p>
          <a:p>
            <a:pPr>
              <a:spcBef>
                <a:spcPts val="2200"/>
              </a:spcBef>
            </a:pPr>
            <a:r>
              <a:rPr lang="en-US"/>
              <a:t>The number of transistors on microchips doubles every two years</a:t>
            </a:r>
          </a:p>
          <a:p>
            <a:pPr>
              <a:spcBef>
                <a:spcPts val="2200"/>
              </a:spcBef>
            </a:pPr>
            <a:r>
              <a:rPr lang="en-US"/>
              <a:t>Widely misquoted that the speed of microprocessors doubles every two years</a:t>
            </a:r>
          </a:p>
        </p:txBody>
      </p:sp>
      <p:pic>
        <p:nvPicPr>
          <p:cNvPr id="6" name="Picture 5">
            <a:extLst>
              <a:ext uri="{FF2B5EF4-FFF2-40B4-BE49-F238E27FC236}">
                <a16:creationId xmlns:a16="http://schemas.microsoft.com/office/drawing/2014/main" id="{35C6D885-47BA-706D-8C1A-1E2645D415C7}"/>
              </a:ext>
            </a:extLst>
          </p:cNvPr>
          <p:cNvPicPr>
            <a:picLocks noChangeAspect="1"/>
          </p:cNvPicPr>
          <p:nvPr/>
        </p:nvPicPr>
        <p:blipFill>
          <a:blip r:embed="rId3"/>
          <a:stretch>
            <a:fillRect/>
          </a:stretch>
        </p:blipFill>
        <p:spPr>
          <a:xfrm>
            <a:off x="4544904" y="1709928"/>
            <a:ext cx="6989005" cy="4582732"/>
          </a:xfrm>
          <a:prstGeom prst="rect">
            <a:avLst/>
          </a:prstGeom>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E876A6C1-DEB4-D265-F0AB-1DA31F9116F1}"/>
              </a:ext>
            </a:extLst>
          </p:cNvPr>
          <p:cNvSpPr txBox="1"/>
          <p:nvPr/>
        </p:nvSpPr>
        <p:spPr>
          <a:xfrm>
            <a:off x="6096000" y="6362070"/>
            <a:ext cx="5586786" cy="261610"/>
          </a:xfrm>
          <a:prstGeom prst="rect">
            <a:avLst/>
          </a:prstGeom>
          <a:noFill/>
        </p:spPr>
        <p:txBody>
          <a:bodyPr wrap="none" rtlCol="0">
            <a:spAutoFit/>
          </a:bodyPr>
          <a:lstStyle/>
          <a:p>
            <a:r>
              <a:rPr lang="en-US" sz="1100"/>
              <a:t>https://</a:t>
            </a:r>
            <a:r>
              <a:rPr lang="en-US" sz="1100" err="1"/>
              <a:t>commons.wikimedia.org</a:t>
            </a:r>
            <a:r>
              <a:rPr lang="en-US" sz="1100"/>
              <a:t>/wiki/File:Moore%27s_Law_Transistor_Count_1970-2020.png</a:t>
            </a:r>
          </a:p>
        </p:txBody>
      </p:sp>
      <p:pic>
        <p:nvPicPr>
          <p:cNvPr id="9" name="Picture 8">
            <a:extLst>
              <a:ext uri="{FF2B5EF4-FFF2-40B4-BE49-F238E27FC236}">
                <a16:creationId xmlns:a16="http://schemas.microsoft.com/office/drawing/2014/main" id="{22BAB1A1-961B-0737-3FC8-10A9DE5A44C6}"/>
              </a:ext>
            </a:extLst>
          </p:cNvPr>
          <p:cNvPicPr>
            <a:picLocks noChangeAspect="1"/>
          </p:cNvPicPr>
          <p:nvPr/>
        </p:nvPicPr>
        <p:blipFill>
          <a:blip r:embed="rId4"/>
          <a:stretch>
            <a:fillRect/>
          </a:stretch>
        </p:blipFill>
        <p:spPr>
          <a:xfrm>
            <a:off x="8723138" y="4170218"/>
            <a:ext cx="2734492" cy="1620981"/>
          </a:xfrm>
          <a:prstGeom prst="rect">
            <a:avLst/>
          </a:prstGeom>
          <a:ln>
            <a:solidFill>
              <a:schemeClr val="bg2">
                <a:lumMod val="75000"/>
              </a:schemeClr>
            </a:solidFill>
          </a:ln>
        </p:spPr>
      </p:pic>
      <p:sp>
        <p:nvSpPr>
          <p:cNvPr id="10" name="TextBox 9">
            <a:extLst>
              <a:ext uri="{FF2B5EF4-FFF2-40B4-BE49-F238E27FC236}">
                <a16:creationId xmlns:a16="http://schemas.microsoft.com/office/drawing/2014/main" id="{1242469B-BE24-EE70-1C0D-B8CA33474332}"/>
              </a:ext>
            </a:extLst>
          </p:cNvPr>
          <p:cNvSpPr txBox="1"/>
          <p:nvPr/>
        </p:nvSpPr>
        <p:spPr>
          <a:xfrm>
            <a:off x="9118120" y="4170218"/>
            <a:ext cx="1053494" cy="307777"/>
          </a:xfrm>
          <a:prstGeom prst="rect">
            <a:avLst/>
          </a:prstGeom>
          <a:noFill/>
        </p:spPr>
        <p:txBody>
          <a:bodyPr wrap="none" rtlCol="0">
            <a:spAutoFit/>
          </a:bodyPr>
          <a:lstStyle/>
          <a:p>
            <a:r>
              <a:rPr lang="en-US" sz="1400"/>
              <a:t>Clock speed</a:t>
            </a:r>
          </a:p>
        </p:txBody>
      </p:sp>
    </p:spTree>
    <p:extLst>
      <p:ext uri="{BB962C8B-B14F-4D97-AF65-F5344CB8AC3E}">
        <p14:creationId xmlns:p14="http://schemas.microsoft.com/office/powerpoint/2010/main" val="23440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7149-879A-7D4A-9731-466BD1D507E3}"/>
              </a:ext>
            </a:extLst>
          </p:cNvPr>
          <p:cNvSpPr>
            <a:spLocks noGrp="1"/>
          </p:cNvSpPr>
          <p:nvPr>
            <p:ph type="title"/>
          </p:nvPr>
        </p:nvSpPr>
        <p:spPr/>
        <p:txBody>
          <a:bodyPr/>
          <a:lstStyle/>
          <a:p>
            <a:r>
              <a:rPr lang="en-US" b="1"/>
              <a:t>Putting it together…</a:t>
            </a:r>
          </a:p>
        </p:txBody>
      </p:sp>
      <p:pic>
        <p:nvPicPr>
          <p:cNvPr id="5" name="Picture 4">
            <a:extLst>
              <a:ext uri="{FF2B5EF4-FFF2-40B4-BE49-F238E27FC236}">
                <a16:creationId xmlns:a16="http://schemas.microsoft.com/office/drawing/2014/main" id="{B83C2E88-6F71-5B4D-830E-68135DDA717D}"/>
              </a:ext>
            </a:extLst>
          </p:cNvPr>
          <p:cNvPicPr>
            <a:picLocks noChangeAspect="1"/>
          </p:cNvPicPr>
          <p:nvPr/>
        </p:nvPicPr>
        <p:blipFill>
          <a:blip r:embed="rId3"/>
          <a:stretch>
            <a:fillRect/>
          </a:stretch>
        </p:blipFill>
        <p:spPr>
          <a:xfrm>
            <a:off x="586409" y="1745128"/>
            <a:ext cx="5080000" cy="3187700"/>
          </a:xfrm>
          <a:prstGeom prst="rect">
            <a:avLst/>
          </a:prstGeom>
        </p:spPr>
      </p:pic>
      <p:sp>
        <p:nvSpPr>
          <p:cNvPr id="8" name="TextBox 7">
            <a:extLst>
              <a:ext uri="{FF2B5EF4-FFF2-40B4-BE49-F238E27FC236}">
                <a16:creationId xmlns:a16="http://schemas.microsoft.com/office/drawing/2014/main" id="{BB000CE9-B587-E047-A865-38D4D520EFD4}"/>
              </a:ext>
            </a:extLst>
          </p:cNvPr>
          <p:cNvSpPr txBox="1"/>
          <p:nvPr/>
        </p:nvSpPr>
        <p:spPr>
          <a:xfrm>
            <a:off x="2171948" y="5034863"/>
            <a:ext cx="1908921" cy="461665"/>
          </a:xfrm>
          <a:prstGeom prst="rect">
            <a:avLst/>
          </a:prstGeom>
          <a:noFill/>
        </p:spPr>
        <p:txBody>
          <a:bodyPr wrap="none" rtlCol="0">
            <a:spAutoFit/>
          </a:bodyPr>
          <a:lstStyle/>
          <a:p>
            <a:r>
              <a:rPr lang="en-US" sz="2400"/>
              <a:t>Motherboard</a:t>
            </a:r>
          </a:p>
        </p:txBody>
      </p:sp>
      <p:sp>
        <p:nvSpPr>
          <p:cNvPr id="34" name="Rectangle 33">
            <a:extLst>
              <a:ext uri="{FF2B5EF4-FFF2-40B4-BE49-F238E27FC236}">
                <a16:creationId xmlns:a16="http://schemas.microsoft.com/office/drawing/2014/main" id="{E4D175E0-0056-413F-5926-C6A0107D8ED4}"/>
              </a:ext>
            </a:extLst>
          </p:cNvPr>
          <p:cNvSpPr/>
          <p:nvPr/>
        </p:nvSpPr>
        <p:spPr>
          <a:xfrm>
            <a:off x="3750906" y="4590662"/>
            <a:ext cx="1492898" cy="177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DE8D9188-57DA-6AE7-4A73-BABBC0670029}"/>
              </a:ext>
            </a:extLst>
          </p:cNvPr>
          <p:cNvSpPr txBox="1"/>
          <p:nvPr/>
        </p:nvSpPr>
        <p:spPr>
          <a:xfrm>
            <a:off x="368004" y="6292820"/>
            <a:ext cx="3233578" cy="400110"/>
          </a:xfrm>
          <a:prstGeom prst="rect">
            <a:avLst/>
          </a:prstGeom>
          <a:noFill/>
        </p:spPr>
        <p:txBody>
          <a:bodyPr wrap="none" rtlCol="0">
            <a:spAutoFit/>
          </a:bodyPr>
          <a:lstStyle/>
          <a:p>
            <a:r>
              <a:rPr lang="en-US" sz="1000"/>
              <a:t>https://</a:t>
            </a:r>
            <a:r>
              <a:rPr lang="en-US" sz="1000" err="1"/>
              <a:t>commons.wikimedia.org</a:t>
            </a:r>
            <a:r>
              <a:rPr lang="en-US" sz="1000"/>
              <a:t>/wiki/</a:t>
            </a:r>
            <a:br>
              <a:rPr lang="en-US" sz="1000"/>
            </a:br>
            <a:r>
              <a:rPr lang="en-US" sz="1000"/>
              <a:t>File:ASRock_K7VT4A_Pro_Mainboard_Labeled_English.svg</a:t>
            </a:r>
          </a:p>
        </p:txBody>
      </p:sp>
      <p:pic>
        <p:nvPicPr>
          <p:cNvPr id="72" name="Picture 71">
            <a:extLst>
              <a:ext uri="{FF2B5EF4-FFF2-40B4-BE49-F238E27FC236}">
                <a16:creationId xmlns:a16="http://schemas.microsoft.com/office/drawing/2014/main" id="{2663F63A-DD1F-2FA3-48AA-C2BC75CC18B2}"/>
              </a:ext>
            </a:extLst>
          </p:cNvPr>
          <p:cNvPicPr>
            <a:picLocks noChangeAspect="1"/>
          </p:cNvPicPr>
          <p:nvPr/>
        </p:nvPicPr>
        <p:blipFill>
          <a:blip r:embed="rId4"/>
          <a:stretch>
            <a:fillRect/>
          </a:stretch>
        </p:blipFill>
        <p:spPr>
          <a:xfrm>
            <a:off x="6105331" y="2385342"/>
            <a:ext cx="5391073" cy="3247279"/>
          </a:xfrm>
          <a:prstGeom prst="rect">
            <a:avLst/>
          </a:prstGeom>
        </p:spPr>
      </p:pic>
      <p:sp>
        <p:nvSpPr>
          <p:cNvPr id="73" name="TextBox 72">
            <a:extLst>
              <a:ext uri="{FF2B5EF4-FFF2-40B4-BE49-F238E27FC236}">
                <a16:creationId xmlns:a16="http://schemas.microsoft.com/office/drawing/2014/main" id="{3BFB44E2-B3C8-5654-6450-B9C759103BD0}"/>
              </a:ext>
            </a:extLst>
          </p:cNvPr>
          <p:cNvSpPr txBox="1"/>
          <p:nvPr/>
        </p:nvSpPr>
        <p:spPr>
          <a:xfrm>
            <a:off x="9910329" y="5379178"/>
            <a:ext cx="1586075" cy="461665"/>
          </a:xfrm>
          <a:prstGeom prst="rect">
            <a:avLst/>
          </a:prstGeom>
          <a:noFill/>
        </p:spPr>
        <p:txBody>
          <a:bodyPr wrap="none" rtlCol="0">
            <a:spAutoFit/>
          </a:bodyPr>
          <a:lstStyle/>
          <a:p>
            <a:r>
              <a:rPr lang="en-US" sz="2400"/>
              <a:t>Peripherals</a:t>
            </a:r>
          </a:p>
        </p:txBody>
      </p:sp>
      <p:sp>
        <p:nvSpPr>
          <p:cNvPr id="74" name="TextBox 73">
            <a:extLst>
              <a:ext uri="{FF2B5EF4-FFF2-40B4-BE49-F238E27FC236}">
                <a16:creationId xmlns:a16="http://schemas.microsoft.com/office/drawing/2014/main" id="{631A8702-9208-CDBC-8F85-D64D96AB7FE1}"/>
              </a:ext>
            </a:extLst>
          </p:cNvPr>
          <p:cNvSpPr txBox="1"/>
          <p:nvPr/>
        </p:nvSpPr>
        <p:spPr>
          <a:xfrm>
            <a:off x="6246508" y="1797631"/>
            <a:ext cx="2874377" cy="461665"/>
          </a:xfrm>
          <a:prstGeom prst="rect">
            <a:avLst/>
          </a:prstGeom>
          <a:noFill/>
        </p:spPr>
        <p:txBody>
          <a:bodyPr wrap="none" rtlCol="0">
            <a:spAutoFit/>
          </a:bodyPr>
          <a:lstStyle/>
          <a:p>
            <a:r>
              <a:rPr lang="en-US" sz="2400"/>
              <a:t>Assembled Computer</a:t>
            </a:r>
          </a:p>
        </p:txBody>
      </p:sp>
      <p:sp>
        <p:nvSpPr>
          <p:cNvPr id="75" name="TextBox 74">
            <a:extLst>
              <a:ext uri="{FF2B5EF4-FFF2-40B4-BE49-F238E27FC236}">
                <a16:creationId xmlns:a16="http://schemas.microsoft.com/office/drawing/2014/main" id="{8DD988C6-0DAF-7977-3BF7-0792239C6AD1}"/>
              </a:ext>
            </a:extLst>
          </p:cNvPr>
          <p:cNvSpPr txBox="1"/>
          <p:nvPr/>
        </p:nvSpPr>
        <p:spPr>
          <a:xfrm>
            <a:off x="8406881" y="6292820"/>
            <a:ext cx="3270447" cy="400110"/>
          </a:xfrm>
          <a:prstGeom prst="rect">
            <a:avLst/>
          </a:prstGeom>
          <a:noFill/>
        </p:spPr>
        <p:txBody>
          <a:bodyPr wrap="none" rtlCol="0">
            <a:spAutoFit/>
          </a:bodyPr>
          <a:lstStyle/>
          <a:p>
            <a:pPr algn="r"/>
            <a:r>
              <a:rPr lang="en-US" sz="1000"/>
              <a:t>https://</a:t>
            </a:r>
            <a:r>
              <a:rPr lang="en-US" sz="1000" err="1"/>
              <a:t>en.wikipedia.org</a:t>
            </a:r>
            <a:r>
              <a:rPr lang="en-US" sz="1000"/>
              <a:t>/wiki/</a:t>
            </a:r>
            <a:r>
              <a:rPr lang="en-US" sz="1000" err="1"/>
              <a:t>Personal_computer</a:t>
            </a:r>
            <a:r>
              <a:rPr lang="en-US" sz="1000"/>
              <a:t>#/media/</a:t>
            </a:r>
          </a:p>
          <a:p>
            <a:pPr algn="r"/>
            <a:r>
              <a:rPr lang="en-US" sz="1000"/>
              <a:t>File:Personal_computer,_exploded_6.svg</a:t>
            </a:r>
          </a:p>
        </p:txBody>
      </p:sp>
      <p:sp>
        <p:nvSpPr>
          <p:cNvPr id="76" name="TextBox 75">
            <a:extLst>
              <a:ext uri="{FF2B5EF4-FFF2-40B4-BE49-F238E27FC236}">
                <a16:creationId xmlns:a16="http://schemas.microsoft.com/office/drawing/2014/main" id="{26E2D402-E581-0C55-8428-F9B76257E722}"/>
              </a:ext>
            </a:extLst>
          </p:cNvPr>
          <p:cNvSpPr txBox="1"/>
          <p:nvPr/>
        </p:nvSpPr>
        <p:spPr>
          <a:xfrm>
            <a:off x="8129063" y="2751892"/>
            <a:ext cx="2139560" cy="677108"/>
          </a:xfrm>
          <a:prstGeom prst="rect">
            <a:avLst/>
          </a:prstGeom>
          <a:noFill/>
        </p:spPr>
        <p:txBody>
          <a:bodyPr wrap="none" rtlCol="0">
            <a:spAutoFit/>
          </a:bodyPr>
          <a:lstStyle/>
          <a:p>
            <a:r>
              <a:rPr lang="en-US" sz="1400"/>
              <a:t>Motherboard</a:t>
            </a:r>
          </a:p>
          <a:p>
            <a:r>
              <a:rPr lang="en-US" sz="1200"/>
              <a:t>CPU, RAM,</a:t>
            </a:r>
          </a:p>
          <a:p>
            <a:r>
              <a:rPr lang="en-US" sz="1200"/>
              <a:t>Network, graphics, sound cards</a:t>
            </a:r>
          </a:p>
        </p:txBody>
      </p:sp>
    </p:spTree>
    <p:extLst>
      <p:ext uri="{BB962C8B-B14F-4D97-AF65-F5344CB8AC3E}">
        <p14:creationId xmlns:p14="http://schemas.microsoft.com/office/powerpoint/2010/main" val="121752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CE93BB6-4BF3-EAD3-549A-D232D643A2BE}"/>
              </a:ext>
            </a:extLst>
          </p:cNvPr>
          <p:cNvPicPr>
            <a:picLocks noChangeAspect="1"/>
          </p:cNvPicPr>
          <p:nvPr/>
        </p:nvPicPr>
        <p:blipFill>
          <a:blip r:embed="rId2"/>
          <a:stretch>
            <a:fillRect/>
          </a:stretch>
        </p:blipFill>
        <p:spPr>
          <a:xfrm>
            <a:off x="7732027" y="3099014"/>
            <a:ext cx="3807693" cy="2427676"/>
          </a:xfrm>
          <a:prstGeom prst="rect">
            <a:avLst/>
          </a:prstGeom>
        </p:spPr>
      </p:pic>
      <p:sp>
        <p:nvSpPr>
          <p:cNvPr id="2" name="Title 1">
            <a:extLst>
              <a:ext uri="{FF2B5EF4-FFF2-40B4-BE49-F238E27FC236}">
                <a16:creationId xmlns:a16="http://schemas.microsoft.com/office/drawing/2014/main" id="{299FF593-D507-7E2A-ECAD-1F9FF465BA0E}"/>
              </a:ext>
            </a:extLst>
          </p:cNvPr>
          <p:cNvSpPr>
            <a:spLocks noGrp="1"/>
          </p:cNvSpPr>
          <p:nvPr>
            <p:ph type="title"/>
          </p:nvPr>
        </p:nvSpPr>
        <p:spPr/>
        <p:txBody>
          <a:bodyPr/>
          <a:lstStyle/>
          <a:p>
            <a:r>
              <a:rPr lang="en-US" b="1"/>
              <a:t>Graphical processing units (GPU)</a:t>
            </a:r>
          </a:p>
        </p:txBody>
      </p:sp>
      <p:sp>
        <p:nvSpPr>
          <p:cNvPr id="3" name="Content Placeholder 2">
            <a:extLst>
              <a:ext uri="{FF2B5EF4-FFF2-40B4-BE49-F238E27FC236}">
                <a16:creationId xmlns:a16="http://schemas.microsoft.com/office/drawing/2014/main" id="{9397D77B-0902-0128-F226-E33B29164E11}"/>
              </a:ext>
            </a:extLst>
          </p:cNvPr>
          <p:cNvSpPr>
            <a:spLocks noGrp="1"/>
          </p:cNvSpPr>
          <p:nvPr>
            <p:ph idx="1"/>
          </p:nvPr>
        </p:nvSpPr>
        <p:spPr>
          <a:xfrm>
            <a:off x="838200" y="1825624"/>
            <a:ext cx="6431280" cy="4758055"/>
          </a:xfrm>
        </p:spPr>
        <p:txBody>
          <a:bodyPr>
            <a:normAutofit/>
          </a:bodyPr>
          <a:lstStyle/>
          <a:p>
            <a:r>
              <a:rPr lang="en-US" sz="2400"/>
              <a:t>The primary microprocessor on a graphics card</a:t>
            </a:r>
          </a:p>
          <a:p>
            <a:r>
              <a:rPr lang="en-US" sz="2400"/>
              <a:t>Arrays of specialized computational units for visual displays</a:t>
            </a:r>
          </a:p>
          <a:p>
            <a:r>
              <a:rPr lang="en-US" sz="2400"/>
              <a:t>Hundreds to thousands of cores, each must execute the same instructions</a:t>
            </a:r>
          </a:p>
          <a:p>
            <a:r>
              <a:rPr lang="en-US" sz="2400"/>
              <a:t>Highly parallel, more efficient than CPU for…</a:t>
            </a:r>
          </a:p>
          <a:p>
            <a:pPr lvl="1"/>
            <a:r>
              <a:rPr lang="en-US" sz="2000"/>
              <a:t>Image processing (applying similar computations across many pixels in an image)</a:t>
            </a:r>
          </a:p>
          <a:p>
            <a:pPr lvl="1"/>
            <a:r>
              <a:rPr lang="en-US" sz="2000"/>
              <a:t>Construction and manipulation of visual worlds in games</a:t>
            </a:r>
          </a:p>
          <a:p>
            <a:pPr lvl="1"/>
            <a:r>
              <a:rPr lang="en-US" sz="2000"/>
              <a:t>High volume data processing in bioinformatics</a:t>
            </a:r>
          </a:p>
          <a:p>
            <a:pPr lvl="1"/>
            <a:r>
              <a:rPr lang="en-US" sz="2000"/>
              <a:t>High volume data processing in machine learning</a:t>
            </a:r>
          </a:p>
        </p:txBody>
      </p:sp>
      <p:sp>
        <p:nvSpPr>
          <p:cNvPr id="6" name="TextBox 5">
            <a:extLst>
              <a:ext uri="{FF2B5EF4-FFF2-40B4-BE49-F238E27FC236}">
                <a16:creationId xmlns:a16="http://schemas.microsoft.com/office/drawing/2014/main" id="{5DF3314E-4197-DF8B-EEC4-758EB35B5ABA}"/>
              </a:ext>
            </a:extLst>
          </p:cNvPr>
          <p:cNvSpPr txBox="1"/>
          <p:nvPr/>
        </p:nvSpPr>
        <p:spPr>
          <a:xfrm>
            <a:off x="6978932" y="2603848"/>
            <a:ext cx="725135" cy="523220"/>
          </a:xfrm>
          <a:prstGeom prst="rect">
            <a:avLst/>
          </a:prstGeom>
          <a:noFill/>
        </p:spPr>
        <p:txBody>
          <a:bodyPr wrap="none" rtlCol="0">
            <a:spAutoFit/>
          </a:bodyPr>
          <a:lstStyle/>
          <a:p>
            <a:r>
              <a:rPr lang="en-US" sz="1400"/>
              <a:t>Control</a:t>
            </a:r>
          </a:p>
          <a:p>
            <a:r>
              <a:rPr lang="en-US" sz="1400"/>
              <a:t>units</a:t>
            </a:r>
          </a:p>
        </p:txBody>
      </p:sp>
      <p:sp>
        <p:nvSpPr>
          <p:cNvPr id="7" name="TextBox 6">
            <a:extLst>
              <a:ext uri="{FF2B5EF4-FFF2-40B4-BE49-F238E27FC236}">
                <a16:creationId xmlns:a16="http://schemas.microsoft.com/office/drawing/2014/main" id="{F37C3593-8A32-833E-03D9-923A71CCC8FE}"/>
              </a:ext>
            </a:extLst>
          </p:cNvPr>
          <p:cNvSpPr txBox="1"/>
          <p:nvPr/>
        </p:nvSpPr>
        <p:spPr>
          <a:xfrm>
            <a:off x="6978932" y="3947092"/>
            <a:ext cx="697627" cy="307777"/>
          </a:xfrm>
          <a:prstGeom prst="rect">
            <a:avLst/>
          </a:prstGeom>
          <a:noFill/>
        </p:spPr>
        <p:txBody>
          <a:bodyPr wrap="none" rtlCol="0">
            <a:spAutoFit/>
          </a:bodyPr>
          <a:lstStyle/>
          <a:p>
            <a:r>
              <a:rPr lang="en-US" sz="1400"/>
              <a:t>Caches</a:t>
            </a:r>
          </a:p>
        </p:txBody>
      </p:sp>
      <p:sp>
        <p:nvSpPr>
          <p:cNvPr id="9" name="TextBox 8">
            <a:extLst>
              <a:ext uri="{FF2B5EF4-FFF2-40B4-BE49-F238E27FC236}">
                <a16:creationId xmlns:a16="http://schemas.microsoft.com/office/drawing/2014/main" id="{203E8502-63E4-0059-F725-DEBEE14FF592}"/>
              </a:ext>
            </a:extLst>
          </p:cNvPr>
          <p:cNvSpPr txBox="1"/>
          <p:nvPr/>
        </p:nvSpPr>
        <p:spPr>
          <a:xfrm>
            <a:off x="8644866" y="2571936"/>
            <a:ext cx="2014334" cy="307777"/>
          </a:xfrm>
          <a:prstGeom prst="rect">
            <a:avLst/>
          </a:prstGeom>
          <a:noFill/>
        </p:spPr>
        <p:txBody>
          <a:bodyPr wrap="none" rtlCol="0">
            <a:spAutoFit/>
          </a:bodyPr>
          <a:lstStyle/>
          <a:p>
            <a:r>
              <a:rPr lang="en-US" sz="1400"/>
              <a:t>Arrays of processor cores</a:t>
            </a:r>
          </a:p>
        </p:txBody>
      </p:sp>
      <p:cxnSp>
        <p:nvCxnSpPr>
          <p:cNvPr id="12" name="Straight Arrow Connector 11">
            <a:extLst>
              <a:ext uri="{FF2B5EF4-FFF2-40B4-BE49-F238E27FC236}">
                <a16:creationId xmlns:a16="http://schemas.microsoft.com/office/drawing/2014/main" id="{1702C50E-8C3F-D8AC-402A-6797A1ED1BFA}"/>
              </a:ext>
            </a:extLst>
          </p:cNvPr>
          <p:cNvCxnSpPr>
            <a:cxnSpLocks/>
          </p:cNvCxnSpPr>
          <p:nvPr/>
        </p:nvCxnSpPr>
        <p:spPr>
          <a:xfrm>
            <a:off x="7491006" y="2970425"/>
            <a:ext cx="231350" cy="1880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5CB1D03-F53F-5A2C-0F03-C62DCAA7B403}"/>
              </a:ext>
            </a:extLst>
          </p:cNvPr>
          <p:cNvCxnSpPr>
            <a:cxnSpLocks/>
          </p:cNvCxnSpPr>
          <p:nvPr/>
        </p:nvCxnSpPr>
        <p:spPr>
          <a:xfrm flipV="1">
            <a:off x="7496638" y="3575699"/>
            <a:ext cx="238007" cy="4019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DB02FA1-D073-D410-4B8C-BF0AB4F83ACB}"/>
              </a:ext>
            </a:extLst>
          </p:cNvPr>
          <p:cNvCxnSpPr>
            <a:cxnSpLocks/>
          </p:cNvCxnSpPr>
          <p:nvPr/>
        </p:nvCxnSpPr>
        <p:spPr>
          <a:xfrm>
            <a:off x="7491005" y="2981032"/>
            <a:ext cx="250167" cy="4019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CF5A20A-F4D9-259B-4509-0DFBE0C052C0}"/>
              </a:ext>
            </a:extLst>
          </p:cNvPr>
          <p:cNvCxnSpPr>
            <a:cxnSpLocks/>
          </p:cNvCxnSpPr>
          <p:nvPr/>
        </p:nvCxnSpPr>
        <p:spPr>
          <a:xfrm flipV="1">
            <a:off x="7496638" y="3812155"/>
            <a:ext cx="238007" cy="165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6128DFB-A882-751C-8F97-06ED34733D73}"/>
              </a:ext>
            </a:extLst>
          </p:cNvPr>
          <p:cNvCxnSpPr>
            <a:cxnSpLocks/>
            <a:stCxn id="9" idx="2"/>
          </p:cNvCxnSpPr>
          <p:nvPr/>
        </p:nvCxnSpPr>
        <p:spPr>
          <a:xfrm>
            <a:off x="9652033" y="2879713"/>
            <a:ext cx="0" cy="2558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16</Notes>
  <HiddenSlides>2</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Introduction to Pathology Informatics</vt:lpstr>
      <vt:lpstr>Computer basics agenda</vt:lpstr>
      <vt:lpstr>Let’s start with a metaphor</vt:lpstr>
      <vt:lpstr>Let’s start with a metaphor</vt:lpstr>
      <vt:lpstr>Computer hardware diagram</vt:lpstr>
      <vt:lpstr>The Central Processing Unit (CPU)</vt:lpstr>
      <vt:lpstr>Moore’s Law</vt:lpstr>
      <vt:lpstr>Putting it together…</vt:lpstr>
      <vt:lpstr>Graphical processing units (GPU)</vt:lpstr>
      <vt:lpstr>Network communications</vt:lpstr>
      <vt:lpstr>Network Architecture</vt:lpstr>
      <vt:lpstr>Network communication protocols</vt:lpstr>
      <vt:lpstr>Packet-switching Networks</vt:lpstr>
      <vt:lpstr>Software</vt:lpstr>
      <vt:lpstr>Architecture of software</vt:lpstr>
      <vt:lpstr>Hardware to data: How are data represented digitally?</vt:lpstr>
      <vt:lpstr>Simple (primitive) data types</vt:lpstr>
      <vt:lpstr>Representation has functional implications</vt:lpstr>
      <vt:lpstr>Representation of concepts</vt:lpstr>
      <vt:lpstr>How are complex data types constructed?</vt:lpstr>
      <vt:lpstr>What is a data model?</vt:lpstr>
      <vt:lpstr>How are relationships represented?</vt:lpstr>
      <vt:lpstr>How do computers store data?</vt:lpstr>
      <vt:lpstr>Storing data in files</vt:lpstr>
      <vt:lpstr>Delimited files</vt:lpstr>
      <vt:lpstr>Structured text</vt:lpstr>
      <vt:lpstr>Databases: Data storage plus</vt:lpstr>
      <vt:lpstr>Key points</vt:lpstr>
      <vt:lpstr>Readings</vt:lpstr>
      <vt:lpstr>Permitted uses</vt:lpstr>
      <vt:lpstr>Editable diagrams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Session 2 Computer hardware, software, networking, data files and databases</dc:title>
  <dc:creator>James Harrison</dc:creator>
  <cp:revision>1</cp:revision>
  <dcterms:created xsi:type="dcterms:W3CDTF">2022-01-31T21:07:32Z</dcterms:created>
  <dcterms:modified xsi:type="dcterms:W3CDTF">2024-09-11T13:34:28Z</dcterms:modified>
</cp:coreProperties>
</file>