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5"/>
  </p:notesMasterIdLst>
  <p:sldIdLst>
    <p:sldId id="294" r:id="rId2"/>
    <p:sldId id="291" r:id="rId3"/>
    <p:sldId id="296" r:id="rId4"/>
    <p:sldId id="292" r:id="rId5"/>
    <p:sldId id="256" r:id="rId6"/>
    <p:sldId id="257" r:id="rId7"/>
    <p:sldId id="258" r:id="rId8"/>
    <p:sldId id="259" r:id="rId9"/>
    <p:sldId id="275" r:id="rId10"/>
    <p:sldId id="290" r:id="rId11"/>
    <p:sldId id="260" r:id="rId12"/>
    <p:sldId id="261" r:id="rId13"/>
    <p:sldId id="265" r:id="rId14"/>
    <p:sldId id="281" r:id="rId15"/>
    <p:sldId id="282" r:id="rId16"/>
    <p:sldId id="284" r:id="rId17"/>
    <p:sldId id="285" r:id="rId18"/>
    <p:sldId id="289" r:id="rId19"/>
    <p:sldId id="288" r:id="rId20"/>
    <p:sldId id="286" r:id="rId21"/>
    <p:sldId id="280" r:id="rId22"/>
    <p:sldId id="293" r:id="rId23"/>
    <p:sldId id="29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DC4D3-4442-C34A-98F8-3071C1C67808}" v="13" dt="2023-05-09T23:06:05.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7"/>
    <p:restoredTop sz="67497"/>
  </p:normalViewPr>
  <p:slideViewPr>
    <p:cSldViewPr snapToGrid="0" snapToObjects="1">
      <p:cViewPr varScale="1">
        <p:scale>
          <a:sx n="98" d="100"/>
          <a:sy n="98"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70D528E1-4203-394E-9D1B-FF7C07C2D290}"/>
    <pc:docChg chg="custSel addSld modSld">
      <pc:chgData name="Harrison, James H. (jhh5y)" userId="b54e91c0-fe5f-4cdd-a96e-e47c544bc298" providerId="ADAL" clId="{70D528E1-4203-394E-9D1B-FF7C07C2D290}" dt="2022-01-12T02:11:09.245" v="4978" actId="1035"/>
      <pc:docMkLst>
        <pc:docMk/>
      </pc:docMkLst>
      <pc:sldChg chg="modSp mod">
        <pc:chgData name="Harrison, James H. (jhh5y)" userId="b54e91c0-fe5f-4cdd-a96e-e47c544bc298" providerId="ADAL" clId="{70D528E1-4203-394E-9D1B-FF7C07C2D290}" dt="2022-01-12T01:20:34.107" v="3256" actId="20577"/>
        <pc:sldMkLst>
          <pc:docMk/>
          <pc:sldMk cId="3925441618" sldId="256"/>
        </pc:sldMkLst>
        <pc:spChg chg="mod">
          <ac:chgData name="Harrison, James H. (jhh5y)" userId="b54e91c0-fe5f-4cdd-a96e-e47c544bc298" providerId="ADAL" clId="{70D528E1-4203-394E-9D1B-FF7C07C2D290}" dt="2022-01-12T01:20:34.107" v="3256" actId="20577"/>
          <ac:spMkLst>
            <pc:docMk/>
            <pc:sldMk cId="3925441618" sldId="256"/>
            <ac:spMk id="5" creationId="{E838E840-745B-4E43-9C45-0E6DD2348B5E}"/>
          </ac:spMkLst>
        </pc:spChg>
      </pc:sldChg>
      <pc:sldChg chg="modSp mod">
        <pc:chgData name="Harrison, James H. (jhh5y)" userId="b54e91c0-fe5f-4cdd-a96e-e47c544bc298" providerId="ADAL" clId="{70D528E1-4203-394E-9D1B-FF7C07C2D290}" dt="2022-01-12T00:39:59.273" v="466" actId="20577"/>
        <pc:sldMkLst>
          <pc:docMk/>
          <pc:sldMk cId="3155999854" sldId="257"/>
        </pc:sldMkLst>
        <pc:spChg chg="mod">
          <ac:chgData name="Harrison, James H. (jhh5y)" userId="b54e91c0-fe5f-4cdd-a96e-e47c544bc298" providerId="ADAL" clId="{70D528E1-4203-394E-9D1B-FF7C07C2D290}" dt="2022-01-12T00:39:59.273" v="466" actId="20577"/>
          <ac:spMkLst>
            <pc:docMk/>
            <pc:sldMk cId="3155999854" sldId="257"/>
            <ac:spMk id="3" creationId="{156C5132-A6EE-C145-8F07-9B69A4265831}"/>
          </ac:spMkLst>
        </pc:spChg>
      </pc:sldChg>
      <pc:sldChg chg="modSp mod">
        <pc:chgData name="Harrison, James H. (jhh5y)" userId="b54e91c0-fe5f-4cdd-a96e-e47c544bc298" providerId="ADAL" clId="{70D528E1-4203-394E-9D1B-FF7C07C2D290}" dt="2022-01-12T00:48:41.064" v="968" actId="20577"/>
        <pc:sldMkLst>
          <pc:docMk/>
          <pc:sldMk cId="3102522083" sldId="258"/>
        </pc:sldMkLst>
        <pc:spChg chg="mod">
          <ac:chgData name="Harrison, James H. (jhh5y)" userId="b54e91c0-fe5f-4cdd-a96e-e47c544bc298" providerId="ADAL" clId="{70D528E1-4203-394E-9D1B-FF7C07C2D290}" dt="2022-01-12T00:48:41.064" v="968" actId="20577"/>
          <ac:spMkLst>
            <pc:docMk/>
            <pc:sldMk cId="3102522083" sldId="258"/>
            <ac:spMk id="3" creationId="{B2578B28-A97A-3148-BAC5-96FCBE1E3064}"/>
          </ac:spMkLst>
        </pc:spChg>
      </pc:sldChg>
      <pc:sldChg chg="modSp mod">
        <pc:chgData name="Harrison, James H. (jhh5y)" userId="b54e91c0-fe5f-4cdd-a96e-e47c544bc298" providerId="ADAL" clId="{70D528E1-4203-394E-9D1B-FF7C07C2D290}" dt="2022-01-12T00:56:18.473" v="1525" actId="20577"/>
        <pc:sldMkLst>
          <pc:docMk/>
          <pc:sldMk cId="29569452" sldId="259"/>
        </pc:sldMkLst>
        <pc:spChg chg="mod">
          <ac:chgData name="Harrison, James H. (jhh5y)" userId="b54e91c0-fe5f-4cdd-a96e-e47c544bc298" providerId="ADAL" clId="{70D528E1-4203-394E-9D1B-FF7C07C2D290}" dt="2022-01-12T00:56:18.473" v="1525" actId="20577"/>
          <ac:spMkLst>
            <pc:docMk/>
            <pc:sldMk cId="29569452" sldId="259"/>
            <ac:spMk id="3" creationId="{B9E93215-4F51-3D4C-B4AD-C9692AFB4368}"/>
          </ac:spMkLst>
        </pc:spChg>
      </pc:sldChg>
      <pc:sldChg chg="modSp mod">
        <pc:chgData name="Harrison, James H. (jhh5y)" userId="b54e91c0-fe5f-4cdd-a96e-e47c544bc298" providerId="ADAL" clId="{70D528E1-4203-394E-9D1B-FF7C07C2D290}" dt="2022-01-12T01:00:40.328" v="1969" actId="20577"/>
        <pc:sldMkLst>
          <pc:docMk/>
          <pc:sldMk cId="406715253" sldId="260"/>
        </pc:sldMkLst>
        <pc:spChg chg="mod">
          <ac:chgData name="Harrison, James H. (jhh5y)" userId="b54e91c0-fe5f-4cdd-a96e-e47c544bc298" providerId="ADAL" clId="{70D528E1-4203-394E-9D1B-FF7C07C2D290}" dt="2022-01-12T01:00:40.328" v="1969" actId="20577"/>
          <ac:spMkLst>
            <pc:docMk/>
            <pc:sldMk cId="406715253" sldId="260"/>
            <ac:spMk id="3" creationId="{C9CDDECF-444D-B241-BFD3-333F67B3ADAF}"/>
          </ac:spMkLst>
        </pc:spChg>
      </pc:sldChg>
      <pc:sldChg chg="modSp mod">
        <pc:chgData name="Harrison, James H. (jhh5y)" userId="b54e91c0-fe5f-4cdd-a96e-e47c544bc298" providerId="ADAL" clId="{70D528E1-4203-394E-9D1B-FF7C07C2D290}" dt="2022-01-12T01:10:29.978" v="2615" actId="20577"/>
        <pc:sldMkLst>
          <pc:docMk/>
          <pc:sldMk cId="4178709677" sldId="261"/>
        </pc:sldMkLst>
        <pc:spChg chg="mod">
          <ac:chgData name="Harrison, James H. (jhh5y)" userId="b54e91c0-fe5f-4cdd-a96e-e47c544bc298" providerId="ADAL" clId="{70D528E1-4203-394E-9D1B-FF7C07C2D290}" dt="2022-01-12T01:10:29.978" v="2615" actId="20577"/>
          <ac:spMkLst>
            <pc:docMk/>
            <pc:sldMk cId="4178709677" sldId="261"/>
            <ac:spMk id="3" creationId="{F7BA0E4E-4EDD-DE4C-B788-2629F8E41BFD}"/>
          </ac:spMkLst>
        </pc:spChg>
      </pc:sldChg>
      <pc:sldChg chg="modSp mod">
        <pc:chgData name="Harrison, James H. (jhh5y)" userId="b54e91c0-fe5f-4cdd-a96e-e47c544bc298" providerId="ADAL" clId="{70D528E1-4203-394E-9D1B-FF7C07C2D290}" dt="2022-01-12T00:32:41.983" v="4" actId="20577"/>
        <pc:sldMkLst>
          <pc:docMk/>
          <pc:sldMk cId="372450469" sldId="264"/>
        </pc:sldMkLst>
        <pc:spChg chg="mod">
          <ac:chgData name="Harrison, James H. (jhh5y)" userId="b54e91c0-fe5f-4cdd-a96e-e47c544bc298" providerId="ADAL" clId="{70D528E1-4203-394E-9D1B-FF7C07C2D290}" dt="2022-01-12T00:32:41.983" v="4" actId="20577"/>
          <ac:spMkLst>
            <pc:docMk/>
            <pc:sldMk cId="372450469" sldId="264"/>
            <ac:spMk id="3" creationId="{A8CA12B4-A68E-534C-BE19-6DF4F95FA987}"/>
          </ac:spMkLst>
        </pc:spChg>
      </pc:sldChg>
      <pc:sldChg chg="modSp mod">
        <pc:chgData name="Harrison, James H. (jhh5y)" userId="b54e91c0-fe5f-4cdd-a96e-e47c544bc298" providerId="ADAL" clId="{70D528E1-4203-394E-9D1B-FF7C07C2D290}" dt="2022-01-12T01:18:29.153" v="3158" actId="20577"/>
        <pc:sldMkLst>
          <pc:docMk/>
          <pc:sldMk cId="3827085199" sldId="265"/>
        </pc:sldMkLst>
        <pc:spChg chg="mod">
          <ac:chgData name="Harrison, James H. (jhh5y)" userId="b54e91c0-fe5f-4cdd-a96e-e47c544bc298" providerId="ADAL" clId="{70D528E1-4203-394E-9D1B-FF7C07C2D290}" dt="2022-01-12T01:18:29.153" v="3158" actId="20577"/>
          <ac:spMkLst>
            <pc:docMk/>
            <pc:sldMk cId="3827085199" sldId="265"/>
            <ac:spMk id="3" creationId="{BA4C12D9-51A0-4341-91E1-D23829EA23E2}"/>
          </ac:spMkLst>
        </pc:spChg>
      </pc:sldChg>
      <pc:sldChg chg="modSp mod">
        <pc:chgData name="Harrison, James H. (jhh5y)" userId="b54e91c0-fe5f-4cdd-a96e-e47c544bc298" providerId="ADAL" clId="{70D528E1-4203-394E-9D1B-FF7C07C2D290}" dt="2022-01-12T01:34:03.075" v="3772" actId="20577"/>
        <pc:sldMkLst>
          <pc:docMk/>
          <pc:sldMk cId="4006946089" sldId="266"/>
        </pc:sldMkLst>
        <pc:spChg chg="mod">
          <ac:chgData name="Harrison, James H. (jhh5y)" userId="b54e91c0-fe5f-4cdd-a96e-e47c544bc298" providerId="ADAL" clId="{70D528E1-4203-394E-9D1B-FF7C07C2D290}" dt="2022-01-12T01:34:03.075" v="3772" actId="20577"/>
          <ac:spMkLst>
            <pc:docMk/>
            <pc:sldMk cId="4006946089" sldId="266"/>
            <ac:spMk id="3" creationId="{2931B742-6D69-3048-8594-624C0B9AA860}"/>
          </ac:spMkLst>
        </pc:spChg>
      </pc:sldChg>
      <pc:sldChg chg="modSp mod">
        <pc:chgData name="Harrison, James H. (jhh5y)" userId="b54e91c0-fe5f-4cdd-a96e-e47c544bc298" providerId="ADAL" clId="{70D528E1-4203-394E-9D1B-FF7C07C2D290}" dt="2022-01-12T01:36:29.621" v="3964" actId="20577"/>
        <pc:sldMkLst>
          <pc:docMk/>
          <pc:sldMk cId="2513943837" sldId="267"/>
        </pc:sldMkLst>
        <pc:spChg chg="mod">
          <ac:chgData name="Harrison, James H. (jhh5y)" userId="b54e91c0-fe5f-4cdd-a96e-e47c544bc298" providerId="ADAL" clId="{70D528E1-4203-394E-9D1B-FF7C07C2D290}" dt="2022-01-12T01:36:29.621" v="3964" actId="20577"/>
          <ac:spMkLst>
            <pc:docMk/>
            <pc:sldMk cId="2513943837" sldId="267"/>
            <ac:spMk id="3" creationId="{2E9EB163-BCE8-6D49-969E-EDFBF86D2766}"/>
          </ac:spMkLst>
        </pc:spChg>
      </pc:sldChg>
      <pc:sldChg chg="modSp mod">
        <pc:chgData name="Harrison, James H. (jhh5y)" userId="b54e91c0-fe5f-4cdd-a96e-e47c544bc298" providerId="ADAL" clId="{70D528E1-4203-394E-9D1B-FF7C07C2D290}" dt="2022-01-12T01:48:40.571" v="4550" actId="20577"/>
        <pc:sldMkLst>
          <pc:docMk/>
          <pc:sldMk cId="2957579091" sldId="268"/>
        </pc:sldMkLst>
        <pc:spChg chg="mod">
          <ac:chgData name="Harrison, James H. (jhh5y)" userId="b54e91c0-fe5f-4cdd-a96e-e47c544bc298" providerId="ADAL" clId="{70D528E1-4203-394E-9D1B-FF7C07C2D290}" dt="2022-01-12T01:48:40.571" v="4550" actId="20577"/>
          <ac:spMkLst>
            <pc:docMk/>
            <pc:sldMk cId="2957579091" sldId="268"/>
            <ac:spMk id="3" creationId="{E4E317C9-2933-3B4D-8F6D-500AF74B7B02}"/>
          </ac:spMkLst>
        </pc:spChg>
      </pc:sldChg>
      <pc:sldChg chg="modSp mod">
        <pc:chgData name="Harrison, James H. (jhh5y)" userId="b54e91c0-fe5f-4cdd-a96e-e47c544bc298" providerId="ADAL" clId="{70D528E1-4203-394E-9D1B-FF7C07C2D290}" dt="2022-01-12T01:46:57.419" v="4416" actId="20577"/>
        <pc:sldMkLst>
          <pc:docMk/>
          <pc:sldMk cId="3285980953" sldId="269"/>
        </pc:sldMkLst>
        <pc:spChg chg="mod">
          <ac:chgData name="Harrison, James H. (jhh5y)" userId="b54e91c0-fe5f-4cdd-a96e-e47c544bc298" providerId="ADAL" clId="{70D528E1-4203-394E-9D1B-FF7C07C2D290}" dt="2022-01-12T01:46:57.419" v="4416" actId="20577"/>
          <ac:spMkLst>
            <pc:docMk/>
            <pc:sldMk cId="3285980953" sldId="269"/>
            <ac:spMk id="3" creationId="{227EE399-990D-E646-829F-8E4332B720A3}"/>
          </ac:spMkLst>
        </pc:spChg>
      </pc:sldChg>
      <pc:sldChg chg="modSp mod">
        <pc:chgData name="Harrison, James H. (jhh5y)" userId="b54e91c0-fe5f-4cdd-a96e-e47c544bc298" providerId="ADAL" clId="{70D528E1-4203-394E-9D1B-FF7C07C2D290}" dt="2022-01-12T01:56:40.694" v="4801" actId="20577"/>
        <pc:sldMkLst>
          <pc:docMk/>
          <pc:sldMk cId="3037940815" sldId="270"/>
        </pc:sldMkLst>
        <pc:spChg chg="mod">
          <ac:chgData name="Harrison, James H. (jhh5y)" userId="b54e91c0-fe5f-4cdd-a96e-e47c544bc298" providerId="ADAL" clId="{70D528E1-4203-394E-9D1B-FF7C07C2D290}" dt="2022-01-12T01:56:40.694" v="4801" actId="20577"/>
          <ac:spMkLst>
            <pc:docMk/>
            <pc:sldMk cId="3037940815" sldId="270"/>
            <ac:spMk id="3" creationId="{8396CC88-7CFE-6E4C-9765-BB4FCB3D821B}"/>
          </ac:spMkLst>
        </pc:spChg>
      </pc:sldChg>
      <pc:sldChg chg="modSp mod">
        <pc:chgData name="Harrison, James H. (jhh5y)" userId="b54e91c0-fe5f-4cdd-a96e-e47c544bc298" providerId="ADAL" clId="{70D528E1-4203-394E-9D1B-FF7C07C2D290}" dt="2022-01-12T02:00:21.163" v="4889" actId="20577"/>
        <pc:sldMkLst>
          <pc:docMk/>
          <pc:sldMk cId="1638342657" sldId="271"/>
        </pc:sldMkLst>
        <pc:spChg chg="mod">
          <ac:chgData name="Harrison, James H. (jhh5y)" userId="b54e91c0-fe5f-4cdd-a96e-e47c544bc298" providerId="ADAL" clId="{70D528E1-4203-394E-9D1B-FF7C07C2D290}" dt="2022-01-12T02:00:21.163" v="4889" actId="20577"/>
          <ac:spMkLst>
            <pc:docMk/>
            <pc:sldMk cId="1638342657" sldId="271"/>
            <ac:spMk id="3" creationId="{FDEA072E-0525-6449-8D8E-0C2B4DE53C95}"/>
          </ac:spMkLst>
        </pc:spChg>
      </pc:sldChg>
      <pc:sldChg chg="addSp delSp modSp new mod">
        <pc:chgData name="Harrison, James H. (jhh5y)" userId="b54e91c0-fe5f-4cdd-a96e-e47c544bc298" providerId="ADAL" clId="{70D528E1-4203-394E-9D1B-FF7C07C2D290}" dt="2022-01-12T02:07:45.982" v="4937" actId="14100"/>
        <pc:sldMkLst>
          <pc:docMk/>
          <pc:sldMk cId="110019554" sldId="273"/>
        </pc:sldMkLst>
        <pc:spChg chg="mod">
          <ac:chgData name="Harrison, James H. (jhh5y)" userId="b54e91c0-fe5f-4cdd-a96e-e47c544bc298" providerId="ADAL" clId="{70D528E1-4203-394E-9D1B-FF7C07C2D290}" dt="2022-01-12T02:07:39.611" v="4935" actId="14100"/>
          <ac:spMkLst>
            <pc:docMk/>
            <pc:sldMk cId="110019554" sldId="273"/>
            <ac:spMk id="2" creationId="{13439818-5A4D-6C4F-9AA2-7D63B1944D91}"/>
          </ac:spMkLst>
        </pc:spChg>
        <pc:spChg chg="del">
          <ac:chgData name="Harrison, James H. (jhh5y)" userId="b54e91c0-fe5f-4cdd-a96e-e47c544bc298" providerId="ADAL" clId="{70D528E1-4203-394E-9D1B-FF7C07C2D290}" dt="2022-01-12T02:06:34.437" v="4890" actId="478"/>
          <ac:spMkLst>
            <pc:docMk/>
            <pc:sldMk cId="110019554" sldId="273"/>
            <ac:spMk id="3" creationId="{59902858-EC5D-D34C-83FA-51A61604E030}"/>
          </ac:spMkLst>
        </pc:spChg>
        <pc:picChg chg="add mod">
          <ac:chgData name="Harrison, James H. (jhh5y)" userId="b54e91c0-fe5f-4cdd-a96e-e47c544bc298" providerId="ADAL" clId="{70D528E1-4203-394E-9D1B-FF7C07C2D290}" dt="2022-01-12T02:07:45.982" v="4937" actId="14100"/>
          <ac:picMkLst>
            <pc:docMk/>
            <pc:sldMk cId="110019554" sldId="273"/>
            <ac:picMk id="5" creationId="{FFC4DBF0-B2A9-3A42-A9C2-9A0718A64849}"/>
          </ac:picMkLst>
        </pc:picChg>
      </pc:sldChg>
      <pc:sldChg chg="addSp delSp modSp new mod">
        <pc:chgData name="Harrison, James H. (jhh5y)" userId="b54e91c0-fe5f-4cdd-a96e-e47c544bc298" providerId="ADAL" clId="{70D528E1-4203-394E-9D1B-FF7C07C2D290}" dt="2022-01-12T02:11:09.245" v="4978" actId="1035"/>
        <pc:sldMkLst>
          <pc:docMk/>
          <pc:sldMk cId="447776505" sldId="274"/>
        </pc:sldMkLst>
        <pc:spChg chg="mod">
          <ac:chgData name="Harrison, James H. (jhh5y)" userId="b54e91c0-fe5f-4cdd-a96e-e47c544bc298" providerId="ADAL" clId="{70D528E1-4203-394E-9D1B-FF7C07C2D290}" dt="2022-01-12T02:11:09.245" v="4978" actId="1035"/>
          <ac:spMkLst>
            <pc:docMk/>
            <pc:sldMk cId="447776505" sldId="274"/>
            <ac:spMk id="2" creationId="{B452CBC5-B2B4-8D47-915B-234749318045}"/>
          </ac:spMkLst>
        </pc:spChg>
        <pc:spChg chg="del">
          <ac:chgData name="Harrison, James H. (jhh5y)" userId="b54e91c0-fe5f-4cdd-a96e-e47c544bc298" providerId="ADAL" clId="{70D528E1-4203-394E-9D1B-FF7C07C2D290}" dt="2022-01-12T02:10:15.581" v="4964" actId="478"/>
          <ac:spMkLst>
            <pc:docMk/>
            <pc:sldMk cId="447776505" sldId="274"/>
            <ac:spMk id="3" creationId="{33E255BE-BE3E-764A-81D1-3E689BB6EE53}"/>
          </ac:spMkLst>
        </pc:spChg>
        <pc:picChg chg="add mod">
          <ac:chgData name="Harrison, James H. (jhh5y)" userId="b54e91c0-fe5f-4cdd-a96e-e47c544bc298" providerId="ADAL" clId="{70D528E1-4203-394E-9D1B-FF7C07C2D290}" dt="2022-01-12T02:10:33.303" v="4967" actId="1076"/>
          <ac:picMkLst>
            <pc:docMk/>
            <pc:sldMk cId="447776505" sldId="274"/>
            <ac:picMk id="5" creationId="{B65AF7AA-8AD8-424C-B4DF-F58D40F724B2}"/>
          </ac:picMkLst>
        </pc:picChg>
      </pc:sldChg>
    </pc:docChg>
  </pc:docChgLst>
  <pc:docChgLst>
    <pc:chgData name="James Harrison" userId="b54e91c0-fe5f-4cdd-a96e-e47c544bc298" providerId="ADAL" clId="{964236A1-36EA-CB4D-8C1C-0ACBB78D971F}"/>
    <pc:docChg chg="custSel modSld">
      <pc:chgData name="James Harrison" userId="b54e91c0-fe5f-4cdd-a96e-e47c544bc298" providerId="ADAL" clId="{964236A1-36EA-CB4D-8C1C-0ACBB78D971F}" dt="2022-10-24T15:33:20.830" v="89" actId="27636"/>
      <pc:docMkLst>
        <pc:docMk/>
      </pc:docMkLst>
      <pc:sldChg chg="modSp mod">
        <pc:chgData name="James Harrison" userId="b54e91c0-fe5f-4cdd-a96e-e47c544bc298" providerId="ADAL" clId="{964236A1-36EA-CB4D-8C1C-0ACBB78D971F}" dt="2022-10-24T15:33:20.830" v="89" actId="27636"/>
        <pc:sldMkLst>
          <pc:docMk/>
          <pc:sldMk cId="2006932059" sldId="295"/>
        </pc:sldMkLst>
        <pc:spChg chg="mod">
          <ac:chgData name="James Harrison" userId="b54e91c0-fe5f-4cdd-a96e-e47c544bc298" providerId="ADAL" clId="{964236A1-36EA-CB4D-8C1C-0ACBB78D971F}" dt="2022-10-24T15:33:20.830" v="89" actId="27636"/>
          <ac:spMkLst>
            <pc:docMk/>
            <pc:sldMk cId="2006932059" sldId="295"/>
            <ac:spMk id="3" creationId="{EAFBFA64-3749-7EEE-E07D-0EF02EE894DF}"/>
          </ac:spMkLst>
        </pc:spChg>
      </pc:sldChg>
    </pc:docChg>
  </pc:docChgLst>
  <pc:docChgLst>
    <pc:chgData name="Harrison, James H (jhh5y)" userId="b54e91c0-fe5f-4cdd-a96e-e47c544bc298" providerId="ADAL" clId="{BA512A5D-A6E1-724E-85FF-62ED41D13970}"/>
    <pc:docChg chg="custSel modSld">
      <pc:chgData name="Harrison, James H (jhh5y)" userId="b54e91c0-fe5f-4cdd-a96e-e47c544bc298" providerId="ADAL" clId="{BA512A5D-A6E1-724E-85FF-62ED41D13970}" dt="2023-04-27T20:18:27.834" v="526" actId="20577"/>
      <pc:docMkLst>
        <pc:docMk/>
      </pc:docMkLst>
      <pc:sldChg chg="addSp modSp mod">
        <pc:chgData name="Harrison, James H (jhh5y)" userId="b54e91c0-fe5f-4cdd-a96e-e47c544bc298" providerId="ADAL" clId="{BA512A5D-A6E1-724E-85FF-62ED41D13970}" dt="2023-04-27T14:04:22.477" v="221" actId="20577"/>
        <pc:sldMkLst>
          <pc:docMk/>
          <pc:sldMk cId="520954654" sldId="292"/>
        </pc:sldMkLst>
        <pc:spChg chg="mod">
          <ac:chgData name="Harrison, James H (jhh5y)" userId="b54e91c0-fe5f-4cdd-a96e-e47c544bc298" providerId="ADAL" clId="{BA512A5D-A6E1-724E-85FF-62ED41D13970}" dt="2023-04-27T14:04:22.477" v="221" actId="20577"/>
          <ac:spMkLst>
            <pc:docMk/>
            <pc:sldMk cId="520954654" sldId="292"/>
            <ac:spMk id="2" creationId="{5FC9F7BB-CCA9-2C39-B05B-7D5C0FDDCA46}"/>
          </ac:spMkLst>
        </pc:spChg>
        <pc:picChg chg="add mod">
          <ac:chgData name="Harrison, James H (jhh5y)" userId="b54e91c0-fe5f-4cdd-a96e-e47c544bc298" providerId="ADAL" clId="{BA512A5D-A6E1-724E-85FF-62ED41D13970}" dt="2023-04-27T13:57:31.981" v="53"/>
          <ac:picMkLst>
            <pc:docMk/>
            <pc:sldMk cId="520954654" sldId="292"/>
            <ac:picMk id="4" creationId="{70D94B22-2442-0C24-BBF6-B68497B75370}"/>
          </ac:picMkLst>
        </pc:picChg>
      </pc:sldChg>
      <pc:sldChg chg="addSp modSp mod">
        <pc:chgData name="Harrison, James H (jhh5y)" userId="b54e91c0-fe5f-4cdd-a96e-e47c544bc298" providerId="ADAL" clId="{BA512A5D-A6E1-724E-85FF-62ED41D13970}" dt="2023-04-27T13:58:01.344" v="56"/>
        <pc:sldMkLst>
          <pc:docMk/>
          <pc:sldMk cId="2664924860" sldId="293"/>
        </pc:sldMkLst>
        <pc:spChg chg="mod">
          <ac:chgData name="Harrison, James H (jhh5y)" userId="b54e91c0-fe5f-4cdd-a96e-e47c544bc298" providerId="ADAL" clId="{BA512A5D-A6E1-724E-85FF-62ED41D13970}" dt="2023-04-27T13:57:49.219" v="55" actId="14100"/>
          <ac:spMkLst>
            <pc:docMk/>
            <pc:sldMk cId="2664924860" sldId="293"/>
            <ac:spMk id="2" creationId="{5FA934C5-212C-4992-FCCC-E4326D5ED969}"/>
          </ac:spMkLst>
        </pc:spChg>
        <pc:picChg chg="add mod">
          <ac:chgData name="Harrison, James H (jhh5y)" userId="b54e91c0-fe5f-4cdd-a96e-e47c544bc298" providerId="ADAL" clId="{BA512A5D-A6E1-724E-85FF-62ED41D13970}" dt="2023-04-27T13:58:01.344" v="56"/>
          <ac:picMkLst>
            <pc:docMk/>
            <pc:sldMk cId="2664924860" sldId="293"/>
            <ac:picMk id="4" creationId="{B092E8EE-B6BA-1304-7DBB-E43A838BA13C}"/>
          </ac:picMkLst>
        </pc:picChg>
      </pc:sldChg>
      <pc:sldChg chg="modSp mod">
        <pc:chgData name="Harrison, James H (jhh5y)" userId="b54e91c0-fe5f-4cdd-a96e-e47c544bc298" providerId="ADAL" clId="{BA512A5D-A6E1-724E-85FF-62ED41D13970}" dt="2023-04-27T20:18:27.834" v="526" actId="20577"/>
        <pc:sldMkLst>
          <pc:docMk/>
          <pc:sldMk cId="0" sldId="294"/>
        </pc:sldMkLst>
        <pc:spChg chg="mod">
          <ac:chgData name="Harrison, James H (jhh5y)" userId="b54e91c0-fe5f-4cdd-a96e-e47c544bc298" providerId="ADAL" clId="{BA512A5D-A6E1-724E-85FF-62ED41D13970}" dt="2023-04-27T20:18:27.834" v="526" actId="20577"/>
          <ac:spMkLst>
            <pc:docMk/>
            <pc:sldMk cId="0" sldId="294"/>
            <ac:spMk id="229" creationId="{00000000-0000-0000-0000-000000000000}"/>
          </ac:spMkLst>
        </pc:spChg>
        <pc:spChg chg="mod">
          <ac:chgData name="Harrison, James H (jhh5y)" userId="b54e91c0-fe5f-4cdd-a96e-e47c544bc298" providerId="ADAL" clId="{BA512A5D-A6E1-724E-85FF-62ED41D13970}" dt="2023-04-27T13:56:27.837" v="19" actId="20577"/>
          <ac:spMkLst>
            <pc:docMk/>
            <pc:sldMk cId="0" sldId="294"/>
            <ac:spMk id="231" creationId="{00000000-0000-0000-0000-000000000000}"/>
          </ac:spMkLst>
        </pc:spChg>
      </pc:sldChg>
      <pc:sldChg chg="addSp delSp modSp mod">
        <pc:chgData name="Harrison, James H (jhh5y)" userId="b54e91c0-fe5f-4cdd-a96e-e47c544bc298" providerId="ADAL" clId="{BA512A5D-A6E1-724E-85FF-62ED41D13970}" dt="2023-04-27T17:13:41.547" v="524" actId="20577"/>
        <pc:sldMkLst>
          <pc:docMk/>
          <pc:sldMk cId="2006932059" sldId="295"/>
        </pc:sldMkLst>
        <pc:spChg chg="mod">
          <ac:chgData name="Harrison, James H (jhh5y)" userId="b54e91c0-fe5f-4cdd-a96e-e47c544bc298" providerId="ADAL" clId="{BA512A5D-A6E1-724E-85FF-62ED41D13970}" dt="2023-04-27T17:13:41.547" v="524" actId="20577"/>
          <ac:spMkLst>
            <pc:docMk/>
            <pc:sldMk cId="2006932059" sldId="295"/>
            <ac:spMk id="3" creationId="{EAFBFA64-3749-7EEE-E07D-0EF02EE894DF}"/>
          </ac:spMkLst>
        </pc:spChg>
        <pc:picChg chg="add mod">
          <ac:chgData name="Harrison, James H (jhh5y)" userId="b54e91c0-fe5f-4cdd-a96e-e47c544bc298" providerId="ADAL" clId="{BA512A5D-A6E1-724E-85FF-62ED41D13970}" dt="2023-04-27T16:56:58.354" v="279" actId="1037"/>
          <ac:picMkLst>
            <pc:docMk/>
            <pc:sldMk cId="2006932059" sldId="295"/>
            <ac:picMk id="4" creationId="{BABFFCAF-9897-466D-F771-900B72A17E87}"/>
          </ac:picMkLst>
        </pc:picChg>
        <pc:picChg chg="del">
          <ac:chgData name="Harrison, James H (jhh5y)" userId="b54e91c0-fe5f-4cdd-a96e-e47c544bc298" providerId="ADAL" clId="{BA512A5D-A6E1-724E-85FF-62ED41D13970}" dt="2023-04-27T16:56:39.325" v="264" actId="478"/>
          <ac:picMkLst>
            <pc:docMk/>
            <pc:sldMk cId="2006932059" sldId="295"/>
            <ac:picMk id="9" creationId="{3B2DBFB3-223B-DE3A-E799-4E8AC340DA73}"/>
          </ac:picMkLst>
        </pc:picChg>
      </pc:sldChg>
    </pc:docChg>
  </pc:docChgLst>
  <pc:docChgLst>
    <pc:chgData name="James Harrison" userId="b54e91c0-fe5f-4cdd-a96e-e47c544bc298" providerId="ADAL" clId="{0EAB9C8A-EEAC-EC43-8DE8-4106CCE6DBB4}"/>
    <pc:docChg chg="undo custSel addSld delSld modSld">
      <pc:chgData name="James Harrison" userId="b54e91c0-fe5f-4cdd-a96e-e47c544bc298" providerId="ADAL" clId="{0EAB9C8A-EEAC-EC43-8DE8-4106CCE6DBB4}" dt="2022-08-04T17:49:16.770" v="4087" actId="20577"/>
      <pc:docMkLst>
        <pc:docMk/>
      </pc:docMkLst>
      <pc:sldChg chg="addSp delSp modSp mod modNotesTx">
        <pc:chgData name="James Harrison" userId="b54e91c0-fe5f-4cdd-a96e-e47c544bc298" providerId="ADAL" clId="{0EAB9C8A-EEAC-EC43-8DE8-4106CCE6DBB4}" dt="2022-08-03T18:30:50.759" v="3278" actId="20577"/>
        <pc:sldMkLst>
          <pc:docMk/>
          <pc:sldMk cId="3925441618" sldId="256"/>
        </pc:sldMkLst>
        <pc:spChg chg="mod">
          <ac:chgData name="James Harrison" userId="b54e91c0-fe5f-4cdd-a96e-e47c544bc298" providerId="ADAL" clId="{0EAB9C8A-EEAC-EC43-8DE8-4106CCE6DBB4}" dt="2022-08-03T18:14:00.515" v="1760" actId="20577"/>
          <ac:spMkLst>
            <pc:docMk/>
            <pc:sldMk cId="3925441618" sldId="256"/>
            <ac:spMk id="5" creationId="{E838E840-745B-4E43-9C45-0E6DD2348B5E}"/>
          </ac:spMkLst>
        </pc:spChg>
        <pc:picChg chg="del mod">
          <ac:chgData name="James Harrison" userId="b54e91c0-fe5f-4cdd-a96e-e47c544bc298" providerId="ADAL" clId="{0EAB9C8A-EEAC-EC43-8DE8-4106CCE6DBB4}" dt="2022-08-02T18:27:42.528" v="58" actId="478"/>
          <ac:picMkLst>
            <pc:docMk/>
            <pc:sldMk cId="3925441618" sldId="256"/>
            <ac:picMk id="3" creationId="{99E1F268-8C70-4F99-0E11-0BCE53DD275C}"/>
          </ac:picMkLst>
        </pc:picChg>
        <pc:picChg chg="del">
          <ac:chgData name="James Harrison" userId="b54e91c0-fe5f-4cdd-a96e-e47c544bc298" providerId="ADAL" clId="{0EAB9C8A-EEAC-EC43-8DE8-4106CCE6DBB4}" dt="2022-08-02T18:18:38.668" v="17" actId="478"/>
          <ac:picMkLst>
            <pc:docMk/>
            <pc:sldMk cId="3925441618" sldId="256"/>
            <ac:picMk id="6" creationId="{896DA351-BAEE-CD46-B8A9-E51DBCC98600}"/>
          </ac:picMkLst>
        </pc:picChg>
        <pc:picChg chg="add mod">
          <ac:chgData name="James Harrison" userId="b54e91c0-fe5f-4cdd-a96e-e47c544bc298" providerId="ADAL" clId="{0EAB9C8A-EEAC-EC43-8DE8-4106CCE6DBB4}" dt="2022-08-02T18:32:21.195" v="132" actId="1035"/>
          <ac:picMkLst>
            <pc:docMk/>
            <pc:sldMk cId="3925441618" sldId="256"/>
            <ac:picMk id="7" creationId="{7106AE6B-FD0E-151D-9CE3-A54A99EFFF66}"/>
          </ac:picMkLst>
        </pc:picChg>
        <pc:picChg chg="add mod">
          <ac:chgData name="James Harrison" userId="b54e91c0-fe5f-4cdd-a96e-e47c544bc298" providerId="ADAL" clId="{0EAB9C8A-EEAC-EC43-8DE8-4106CCE6DBB4}" dt="2022-08-02T18:32:14.327" v="122" actId="1036"/>
          <ac:picMkLst>
            <pc:docMk/>
            <pc:sldMk cId="3925441618" sldId="256"/>
            <ac:picMk id="11" creationId="{68770CD3-A607-C3C2-5C92-731E1FBC9AC9}"/>
          </ac:picMkLst>
        </pc:picChg>
      </pc:sldChg>
      <pc:sldChg chg="addSp modSp mod modNotesTx">
        <pc:chgData name="James Harrison" userId="b54e91c0-fe5f-4cdd-a96e-e47c544bc298" providerId="ADAL" clId="{0EAB9C8A-EEAC-EC43-8DE8-4106CCE6DBB4}" dt="2022-08-03T18:15:35.123" v="1961" actId="20577"/>
        <pc:sldMkLst>
          <pc:docMk/>
          <pc:sldMk cId="3102522083" sldId="258"/>
        </pc:sldMkLst>
        <pc:spChg chg="add mod">
          <ac:chgData name="James Harrison" userId="b54e91c0-fe5f-4cdd-a96e-e47c544bc298" providerId="ADAL" clId="{0EAB9C8A-EEAC-EC43-8DE8-4106CCE6DBB4}" dt="2022-08-02T18:42:04.122" v="184" actId="1035"/>
          <ac:spMkLst>
            <pc:docMk/>
            <pc:sldMk cId="3102522083" sldId="258"/>
            <ac:spMk id="4" creationId="{5036D59E-7954-2821-48A8-43334DE872A1}"/>
          </ac:spMkLst>
        </pc:spChg>
        <pc:picChg chg="mod">
          <ac:chgData name="James Harrison" userId="b54e91c0-fe5f-4cdd-a96e-e47c544bc298" providerId="ADAL" clId="{0EAB9C8A-EEAC-EC43-8DE8-4106CCE6DBB4}" dt="2022-08-02T18:42:04.122" v="184" actId="1035"/>
          <ac:picMkLst>
            <pc:docMk/>
            <pc:sldMk cId="3102522083" sldId="258"/>
            <ac:picMk id="5" creationId="{79219594-5D36-24D4-3A19-5763E220E521}"/>
          </ac:picMkLst>
        </pc:picChg>
      </pc:sldChg>
      <pc:sldChg chg="modSp mod">
        <pc:chgData name="James Harrison" userId="b54e91c0-fe5f-4cdd-a96e-e47c544bc298" providerId="ADAL" clId="{0EAB9C8A-EEAC-EC43-8DE8-4106CCE6DBB4}" dt="2022-08-03T18:32:18.284" v="3321" actId="20577"/>
        <pc:sldMkLst>
          <pc:docMk/>
          <pc:sldMk cId="29569452" sldId="259"/>
        </pc:sldMkLst>
        <pc:spChg chg="mod">
          <ac:chgData name="James Harrison" userId="b54e91c0-fe5f-4cdd-a96e-e47c544bc298" providerId="ADAL" clId="{0EAB9C8A-EEAC-EC43-8DE8-4106CCE6DBB4}" dt="2022-08-03T18:32:18.284" v="3321" actId="20577"/>
          <ac:spMkLst>
            <pc:docMk/>
            <pc:sldMk cId="29569452" sldId="259"/>
            <ac:spMk id="3" creationId="{B9E93215-4F51-3D4C-B4AD-C9692AFB4368}"/>
          </ac:spMkLst>
        </pc:spChg>
      </pc:sldChg>
      <pc:sldChg chg="addSp delSp modSp mod modNotesTx">
        <pc:chgData name="James Harrison" userId="b54e91c0-fe5f-4cdd-a96e-e47c544bc298" providerId="ADAL" clId="{0EAB9C8A-EEAC-EC43-8DE8-4106CCE6DBB4}" dt="2022-08-03T18:38:18.212" v="3881" actId="20577"/>
        <pc:sldMkLst>
          <pc:docMk/>
          <pc:sldMk cId="406715253" sldId="260"/>
        </pc:sldMkLst>
        <pc:spChg chg="add del mod">
          <ac:chgData name="James Harrison" userId="b54e91c0-fe5f-4cdd-a96e-e47c544bc298" providerId="ADAL" clId="{0EAB9C8A-EEAC-EC43-8DE8-4106CCE6DBB4}" dt="2022-08-02T18:47:57.432" v="216" actId="478"/>
          <ac:spMkLst>
            <pc:docMk/>
            <pc:sldMk cId="406715253" sldId="260"/>
            <ac:spMk id="4" creationId="{A59CBCFC-75D6-A3E9-A0EB-D3C953E2FB2E}"/>
          </ac:spMkLst>
        </pc:spChg>
        <pc:spChg chg="del">
          <ac:chgData name="James Harrison" userId="b54e91c0-fe5f-4cdd-a96e-e47c544bc298" providerId="ADAL" clId="{0EAB9C8A-EEAC-EC43-8DE8-4106CCE6DBB4}" dt="2022-08-02T18:44:54.384" v="192" actId="478"/>
          <ac:spMkLst>
            <pc:docMk/>
            <pc:sldMk cId="406715253" sldId="260"/>
            <ac:spMk id="6" creationId="{0838CD8A-405F-CEDE-BE1F-6390D8D28F5E}"/>
          </ac:spMkLst>
        </pc:spChg>
      </pc:sldChg>
      <pc:sldChg chg="addSp delSp modSp mod modAnim modNotesTx">
        <pc:chgData name="James Harrison" userId="b54e91c0-fe5f-4cdd-a96e-e47c544bc298" providerId="ADAL" clId="{0EAB9C8A-EEAC-EC43-8DE8-4106CCE6DBB4}" dt="2022-08-04T17:48:34.429" v="4085"/>
        <pc:sldMkLst>
          <pc:docMk/>
          <pc:sldMk cId="4178709677" sldId="261"/>
        </pc:sldMkLst>
        <pc:spChg chg="mod">
          <ac:chgData name="James Harrison" userId="b54e91c0-fe5f-4cdd-a96e-e47c544bc298" providerId="ADAL" clId="{0EAB9C8A-EEAC-EC43-8DE8-4106CCE6DBB4}" dt="2022-08-04T17:47:12.444" v="4070" actId="167"/>
          <ac:spMkLst>
            <pc:docMk/>
            <pc:sldMk cId="4178709677" sldId="261"/>
            <ac:spMk id="3" creationId="{F7BA0E4E-4EDD-DE4C-B788-2629F8E41BFD}"/>
          </ac:spMkLst>
        </pc:spChg>
        <pc:spChg chg="add del mod">
          <ac:chgData name="James Harrison" userId="b54e91c0-fe5f-4cdd-a96e-e47c544bc298" providerId="ADAL" clId="{0EAB9C8A-EEAC-EC43-8DE8-4106CCE6DBB4}" dt="2022-08-04T17:38:56.427" v="4005" actId="21"/>
          <ac:spMkLst>
            <pc:docMk/>
            <pc:sldMk cId="4178709677" sldId="261"/>
            <ac:spMk id="4" creationId="{FC43C364-386B-BA5E-7D11-11E978F51ECF}"/>
          </ac:spMkLst>
        </pc:spChg>
        <pc:spChg chg="add del mod">
          <ac:chgData name="James Harrison" userId="b54e91c0-fe5f-4cdd-a96e-e47c544bc298" providerId="ADAL" clId="{0EAB9C8A-EEAC-EC43-8DE8-4106CCE6DBB4}" dt="2022-08-04T17:38:56.427" v="4005" actId="21"/>
          <ac:spMkLst>
            <pc:docMk/>
            <pc:sldMk cId="4178709677" sldId="261"/>
            <ac:spMk id="5" creationId="{E453457B-F283-13AE-BB17-5BF7864A51BF}"/>
          </ac:spMkLst>
        </pc:spChg>
        <pc:spChg chg="add del mod">
          <ac:chgData name="James Harrison" userId="b54e91c0-fe5f-4cdd-a96e-e47c544bc298" providerId="ADAL" clId="{0EAB9C8A-EEAC-EC43-8DE8-4106CCE6DBB4}" dt="2022-08-04T17:38:56.427" v="4005" actId="21"/>
          <ac:spMkLst>
            <pc:docMk/>
            <pc:sldMk cId="4178709677" sldId="261"/>
            <ac:spMk id="6" creationId="{B1273C86-6E1A-5B21-992D-4F32516DC682}"/>
          </ac:spMkLst>
        </pc:spChg>
        <pc:spChg chg="add mod">
          <ac:chgData name="James Harrison" userId="b54e91c0-fe5f-4cdd-a96e-e47c544bc298" providerId="ADAL" clId="{0EAB9C8A-EEAC-EC43-8DE8-4106CCE6DBB4}" dt="2022-08-04T17:48:17.896" v="4082" actId="164"/>
          <ac:spMkLst>
            <pc:docMk/>
            <pc:sldMk cId="4178709677" sldId="261"/>
            <ac:spMk id="12" creationId="{256A19D5-5E7E-BE84-B5FE-B0735B9F7A63}"/>
          </ac:spMkLst>
        </pc:spChg>
        <pc:grpChg chg="add del mod">
          <ac:chgData name="James Harrison" userId="b54e91c0-fe5f-4cdd-a96e-e47c544bc298" providerId="ADAL" clId="{0EAB9C8A-EEAC-EC43-8DE8-4106CCE6DBB4}" dt="2022-08-04T17:47:56.331" v="4080" actId="165"/>
          <ac:grpSpMkLst>
            <pc:docMk/>
            <pc:sldMk cId="4178709677" sldId="261"/>
            <ac:grpSpMk id="11" creationId="{C32FCFF1-56D6-FFDC-3C6C-0ABE2CD41871}"/>
          </ac:grpSpMkLst>
        </pc:grpChg>
        <pc:grpChg chg="add mod">
          <ac:chgData name="James Harrison" userId="b54e91c0-fe5f-4cdd-a96e-e47c544bc298" providerId="ADAL" clId="{0EAB9C8A-EEAC-EC43-8DE8-4106CCE6DBB4}" dt="2022-08-04T17:48:24.048" v="4084" actId="167"/>
          <ac:grpSpMkLst>
            <pc:docMk/>
            <pc:sldMk cId="4178709677" sldId="261"/>
            <ac:grpSpMk id="14" creationId="{412482EE-143C-0481-05DD-97D5BC1AA693}"/>
          </ac:grpSpMkLst>
        </pc:grpChg>
        <pc:picChg chg="add del mod">
          <ac:chgData name="James Harrison" userId="b54e91c0-fe5f-4cdd-a96e-e47c544bc298" providerId="ADAL" clId="{0EAB9C8A-EEAC-EC43-8DE8-4106CCE6DBB4}" dt="2022-08-04T17:42:08.297" v="4043" actId="478"/>
          <ac:picMkLst>
            <pc:docMk/>
            <pc:sldMk cId="4178709677" sldId="261"/>
            <ac:picMk id="7" creationId="{772B6C4F-3F59-3432-95E7-264B2ADCEA14}"/>
          </ac:picMkLst>
        </pc:picChg>
        <pc:picChg chg="add mod topLvl">
          <ac:chgData name="James Harrison" userId="b54e91c0-fe5f-4cdd-a96e-e47c544bc298" providerId="ADAL" clId="{0EAB9C8A-EEAC-EC43-8DE8-4106CCE6DBB4}" dt="2022-08-04T17:48:17.896" v="4082" actId="164"/>
          <ac:picMkLst>
            <pc:docMk/>
            <pc:sldMk cId="4178709677" sldId="261"/>
            <ac:picMk id="8" creationId="{E190AD07-AC97-C93C-85C6-5867E1BFC85F}"/>
          </ac:picMkLst>
        </pc:picChg>
        <pc:cxnChg chg="add mod topLvl">
          <ac:chgData name="James Harrison" userId="b54e91c0-fe5f-4cdd-a96e-e47c544bc298" providerId="ADAL" clId="{0EAB9C8A-EEAC-EC43-8DE8-4106CCE6DBB4}" dt="2022-08-04T17:48:17.896" v="4082" actId="164"/>
          <ac:cxnSpMkLst>
            <pc:docMk/>
            <pc:sldMk cId="4178709677" sldId="261"/>
            <ac:cxnSpMk id="10" creationId="{CFC9427D-9C2B-AC5C-5F4B-43A878286A7C}"/>
          </ac:cxnSpMkLst>
        </pc:cxnChg>
      </pc:sldChg>
      <pc:sldChg chg="modNotesTx">
        <pc:chgData name="James Harrison" userId="b54e91c0-fe5f-4cdd-a96e-e47c544bc298" providerId="ADAL" clId="{0EAB9C8A-EEAC-EC43-8DE8-4106CCE6DBB4}" dt="2022-08-03T18:33:37.957" v="3361" actId="20577"/>
        <pc:sldMkLst>
          <pc:docMk/>
          <pc:sldMk cId="3263297721" sldId="275"/>
        </pc:sldMkLst>
      </pc:sldChg>
      <pc:sldChg chg="modSp mod">
        <pc:chgData name="James Harrison" userId="b54e91c0-fe5f-4cdd-a96e-e47c544bc298" providerId="ADAL" clId="{0EAB9C8A-EEAC-EC43-8DE8-4106CCE6DBB4}" dt="2022-08-02T20:23:23.979" v="411" actId="1035"/>
        <pc:sldMkLst>
          <pc:docMk/>
          <pc:sldMk cId="3350380101" sldId="280"/>
        </pc:sldMkLst>
        <pc:spChg chg="mod">
          <ac:chgData name="James Harrison" userId="b54e91c0-fe5f-4cdd-a96e-e47c544bc298" providerId="ADAL" clId="{0EAB9C8A-EEAC-EC43-8DE8-4106CCE6DBB4}" dt="2022-08-02T20:23:23.979" v="411" actId="1035"/>
          <ac:spMkLst>
            <pc:docMk/>
            <pc:sldMk cId="3350380101" sldId="280"/>
            <ac:spMk id="3" creationId="{96362D2D-A877-137D-D364-89751155DE4D}"/>
          </ac:spMkLst>
        </pc:spChg>
      </pc:sldChg>
      <pc:sldChg chg="delSp mod">
        <pc:chgData name="James Harrison" userId="b54e91c0-fe5f-4cdd-a96e-e47c544bc298" providerId="ADAL" clId="{0EAB9C8A-EEAC-EC43-8DE8-4106CCE6DBB4}" dt="2022-08-02T20:23:48.714" v="412" actId="478"/>
        <pc:sldMkLst>
          <pc:docMk/>
          <pc:sldMk cId="858771787" sldId="282"/>
        </pc:sldMkLst>
        <pc:spChg chg="del">
          <ac:chgData name="James Harrison" userId="b54e91c0-fe5f-4cdd-a96e-e47c544bc298" providerId="ADAL" clId="{0EAB9C8A-EEAC-EC43-8DE8-4106CCE6DBB4}" dt="2022-08-02T20:23:48.714" v="412" actId="478"/>
          <ac:spMkLst>
            <pc:docMk/>
            <pc:sldMk cId="858771787" sldId="282"/>
            <ac:spMk id="11" creationId="{CF5A9544-D070-649D-2EED-B50131F150E9}"/>
          </ac:spMkLst>
        </pc:spChg>
      </pc:sldChg>
      <pc:sldChg chg="delSp mod">
        <pc:chgData name="James Harrison" userId="b54e91c0-fe5f-4cdd-a96e-e47c544bc298" providerId="ADAL" clId="{0EAB9C8A-EEAC-EC43-8DE8-4106CCE6DBB4}" dt="2022-08-03T18:42:00.571" v="3941" actId="478"/>
        <pc:sldMkLst>
          <pc:docMk/>
          <pc:sldMk cId="4127256276" sldId="286"/>
        </pc:sldMkLst>
        <pc:spChg chg="del">
          <ac:chgData name="James Harrison" userId="b54e91c0-fe5f-4cdd-a96e-e47c544bc298" providerId="ADAL" clId="{0EAB9C8A-EEAC-EC43-8DE8-4106CCE6DBB4}" dt="2022-08-03T18:42:00.571" v="3941" actId="478"/>
          <ac:spMkLst>
            <pc:docMk/>
            <pc:sldMk cId="4127256276" sldId="286"/>
            <ac:spMk id="30" creationId="{A8BCDA42-B1DC-1A6C-08C3-82F0CEEC0C77}"/>
          </ac:spMkLst>
        </pc:spChg>
      </pc:sldChg>
      <pc:sldChg chg="modSp mod modNotesTx">
        <pc:chgData name="James Harrison" userId="b54e91c0-fe5f-4cdd-a96e-e47c544bc298" providerId="ADAL" clId="{0EAB9C8A-EEAC-EC43-8DE8-4106CCE6DBB4}" dt="2022-08-03T18:22:46.740" v="2946" actId="20577"/>
        <pc:sldMkLst>
          <pc:docMk/>
          <pc:sldMk cId="2164616935" sldId="288"/>
        </pc:sldMkLst>
        <pc:graphicFrameChg chg="modGraphic">
          <ac:chgData name="James Harrison" userId="b54e91c0-fe5f-4cdd-a96e-e47c544bc298" providerId="ADAL" clId="{0EAB9C8A-EEAC-EC43-8DE8-4106CCE6DBB4}" dt="2022-08-03T18:20:18.519" v="2499" actId="20577"/>
          <ac:graphicFrameMkLst>
            <pc:docMk/>
            <pc:sldMk cId="2164616935" sldId="288"/>
            <ac:graphicFrameMk id="4" creationId="{91923439-4C3E-3100-31C3-2D957AB6881C}"/>
          </ac:graphicFrameMkLst>
        </pc:graphicFrameChg>
      </pc:sldChg>
      <pc:sldChg chg="modNotesTx">
        <pc:chgData name="James Harrison" userId="b54e91c0-fe5f-4cdd-a96e-e47c544bc298" providerId="ADAL" clId="{0EAB9C8A-EEAC-EC43-8DE8-4106CCE6DBB4}" dt="2022-08-03T18:40:06.969" v="3940" actId="313"/>
        <pc:sldMkLst>
          <pc:docMk/>
          <pc:sldMk cId="3082558660" sldId="289"/>
        </pc:sldMkLst>
      </pc:sldChg>
      <pc:sldChg chg="modNotesTx">
        <pc:chgData name="James Harrison" userId="b54e91c0-fe5f-4cdd-a96e-e47c544bc298" providerId="ADAL" clId="{0EAB9C8A-EEAC-EC43-8DE8-4106CCE6DBB4}" dt="2022-08-03T18:35:55.434" v="3521" actId="20577"/>
        <pc:sldMkLst>
          <pc:docMk/>
          <pc:sldMk cId="1645384310" sldId="290"/>
        </pc:sldMkLst>
      </pc:sldChg>
      <pc:sldChg chg="modSp mod">
        <pc:chgData name="James Harrison" userId="b54e91c0-fe5f-4cdd-a96e-e47c544bc298" providerId="ADAL" clId="{0EAB9C8A-EEAC-EC43-8DE8-4106CCE6DBB4}" dt="2022-08-03T18:29:09.092" v="3154" actId="20577"/>
        <pc:sldMkLst>
          <pc:docMk/>
          <pc:sldMk cId="1579121888" sldId="291"/>
        </pc:sldMkLst>
        <pc:spChg chg="mod">
          <ac:chgData name="James Harrison" userId="b54e91c0-fe5f-4cdd-a96e-e47c544bc298" providerId="ADAL" clId="{0EAB9C8A-EEAC-EC43-8DE8-4106CCE6DBB4}" dt="2022-08-03T18:29:09.092" v="3154" actId="20577"/>
          <ac:spMkLst>
            <pc:docMk/>
            <pc:sldMk cId="1579121888" sldId="291"/>
            <ac:spMk id="3" creationId="{C9931BFC-855A-60EA-AB29-81E2AAAA6C15}"/>
          </ac:spMkLst>
        </pc:spChg>
      </pc:sldChg>
      <pc:sldChg chg="modSp mod">
        <pc:chgData name="James Harrison" userId="b54e91c0-fe5f-4cdd-a96e-e47c544bc298" providerId="ADAL" clId="{0EAB9C8A-EEAC-EC43-8DE8-4106CCE6DBB4}" dt="2022-08-04T17:49:16.770" v="4087" actId="20577"/>
        <pc:sldMkLst>
          <pc:docMk/>
          <pc:sldMk cId="0" sldId="294"/>
        </pc:sldMkLst>
        <pc:spChg chg="mod">
          <ac:chgData name="James Harrison" userId="b54e91c0-fe5f-4cdd-a96e-e47c544bc298" providerId="ADAL" clId="{0EAB9C8A-EEAC-EC43-8DE8-4106CCE6DBB4}" dt="2022-08-04T17:49:16.770" v="4087" actId="20577"/>
          <ac:spMkLst>
            <pc:docMk/>
            <pc:sldMk cId="0" sldId="294"/>
            <ac:spMk id="231" creationId="{00000000-0000-0000-0000-000000000000}"/>
          </ac:spMkLst>
        </pc:spChg>
      </pc:sldChg>
      <pc:sldChg chg="addSp delSp modSp new mod">
        <pc:chgData name="James Harrison" userId="b54e91c0-fe5f-4cdd-a96e-e47c544bc298" providerId="ADAL" clId="{0EAB9C8A-EEAC-EC43-8DE8-4106CCE6DBB4}" dt="2022-08-03T18:09:40.603" v="1672" actId="20577"/>
        <pc:sldMkLst>
          <pc:docMk/>
          <pc:sldMk cId="2006932059" sldId="295"/>
        </pc:sldMkLst>
        <pc:spChg chg="mod">
          <ac:chgData name="James Harrison" userId="b54e91c0-fe5f-4cdd-a96e-e47c544bc298" providerId="ADAL" clId="{0EAB9C8A-EEAC-EC43-8DE8-4106CCE6DBB4}" dt="2022-08-03T17:40:58.706" v="453" actId="20577"/>
          <ac:spMkLst>
            <pc:docMk/>
            <pc:sldMk cId="2006932059" sldId="295"/>
            <ac:spMk id="2" creationId="{FCD082A2-AFFC-A9B2-3FE4-BEE72A2A3308}"/>
          </ac:spMkLst>
        </pc:spChg>
        <pc:spChg chg="mod">
          <ac:chgData name="James Harrison" userId="b54e91c0-fe5f-4cdd-a96e-e47c544bc298" providerId="ADAL" clId="{0EAB9C8A-EEAC-EC43-8DE8-4106CCE6DBB4}" dt="2022-08-03T18:09:40.603" v="1672" actId="20577"/>
          <ac:spMkLst>
            <pc:docMk/>
            <pc:sldMk cId="2006932059" sldId="295"/>
            <ac:spMk id="3" creationId="{EAFBFA64-3749-7EEE-E07D-0EF02EE894DF}"/>
          </ac:spMkLst>
        </pc:spChg>
        <pc:spChg chg="add del">
          <ac:chgData name="James Harrison" userId="b54e91c0-fe5f-4cdd-a96e-e47c544bc298" providerId="ADAL" clId="{0EAB9C8A-EEAC-EC43-8DE8-4106CCE6DBB4}" dt="2022-08-03T18:03:17.680" v="1626" actId="478"/>
          <ac:spMkLst>
            <pc:docMk/>
            <pc:sldMk cId="2006932059" sldId="295"/>
            <ac:spMk id="8" creationId="{D16F676D-E357-44C6-E696-D0A4E343A6EA}"/>
          </ac:spMkLst>
        </pc:spChg>
        <pc:picChg chg="add del mod">
          <ac:chgData name="James Harrison" userId="b54e91c0-fe5f-4cdd-a96e-e47c544bc298" providerId="ADAL" clId="{0EAB9C8A-EEAC-EC43-8DE8-4106CCE6DBB4}" dt="2022-08-03T18:01:25.145" v="1622" actId="478"/>
          <ac:picMkLst>
            <pc:docMk/>
            <pc:sldMk cId="2006932059" sldId="295"/>
            <ac:picMk id="5" creationId="{828D97E0-844A-2E14-1491-3AB8B5ADE611}"/>
          </ac:picMkLst>
        </pc:picChg>
        <pc:picChg chg="add del mod">
          <ac:chgData name="James Harrison" userId="b54e91c0-fe5f-4cdd-a96e-e47c544bc298" providerId="ADAL" clId="{0EAB9C8A-EEAC-EC43-8DE8-4106CCE6DBB4}" dt="2022-08-03T18:03:52.319" v="1628" actId="478"/>
          <ac:picMkLst>
            <pc:docMk/>
            <pc:sldMk cId="2006932059" sldId="295"/>
            <ac:picMk id="6" creationId="{6475BB1A-976B-AD6D-226D-6C9D379F5A47}"/>
          </ac:picMkLst>
        </pc:picChg>
        <pc:picChg chg="add mod">
          <ac:chgData name="James Harrison" userId="b54e91c0-fe5f-4cdd-a96e-e47c544bc298" providerId="ADAL" clId="{0EAB9C8A-EEAC-EC43-8DE8-4106CCE6DBB4}" dt="2022-08-03T18:05:48.920" v="1632"/>
          <ac:picMkLst>
            <pc:docMk/>
            <pc:sldMk cId="2006932059" sldId="295"/>
            <ac:picMk id="9" creationId="{3B2DBFB3-223B-DE3A-E799-4E8AC340DA73}"/>
          </ac:picMkLst>
        </pc:picChg>
      </pc:sldChg>
      <pc:sldChg chg="addSp delSp modSp new del mod">
        <pc:chgData name="James Harrison" userId="b54e91c0-fe5f-4cdd-a96e-e47c544bc298" providerId="ADAL" clId="{0EAB9C8A-EEAC-EC43-8DE8-4106CCE6DBB4}" dt="2022-08-04T17:42:59.606" v="4053" actId="2696"/>
        <pc:sldMkLst>
          <pc:docMk/>
          <pc:sldMk cId="3670297783" sldId="296"/>
        </pc:sldMkLst>
        <pc:spChg chg="del">
          <ac:chgData name="James Harrison" userId="b54e91c0-fe5f-4cdd-a96e-e47c544bc298" providerId="ADAL" clId="{0EAB9C8A-EEAC-EC43-8DE8-4106CCE6DBB4}" dt="2022-08-04T17:38:50.807" v="4004" actId="478"/>
          <ac:spMkLst>
            <pc:docMk/>
            <pc:sldMk cId="3670297783" sldId="296"/>
            <ac:spMk id="3" creationId="{699A134C-1CE5-3B75-5818-CE82671163BA}"/>
          </ac:spMkLst>
        </pc:spChg>
        <pc:spChg chg="add mod">
          <ac:chgData name="James Harrison" userId="b54e91c0-fe5f-4cdd-a96e-e47c544bc298" providerId="ADAL" clId="{0EAB9C8A-EEAC-EC43-8DE8-4106CCE6DBB4}" dt="2022-08-04T17:41:39.082" v="4037" actId="1038"/>
          <ac:spMkLst>
            <pc:docMk/>
            <pc:sldMk cId="3670297783" sldId="296"/>
            <ac:spMk id="4" creationId="{53E1E77F-A1CD-2064-FA37-54EECC440CDA}"/>
          </ac:spMkLst>
        </pc:spChg>
        <pc:spChg chg="add mod">
          <ac:chgData name="James Harrison" userId="b54e91c0-fe5f-4cdd-a96e-e47c544bc298" providerId="ADAL" clId="{0EAB9C8A-EEAC-EC43-8DE8-4106CCE6DBB4}" dt="2022-08-04T17:39:14.175" v="4009" actId="1076"/>
          <ac:spMkLst>
            <pc:docMk/>
            <pc:sldMk cId="3670297783" sldId="296"/>
            <ac:spMk id="5" creationId="{192FF6F5-CF3A-8661-9390-EF1C4C5A839A}"/>
          </ac:spMkLst>
        </pc:spChg>
        <pc:spChg chg="add mod">
          <ac:chgData name="James Harrison" userId="b54e91c0-fe5f-4cdd-a96e-e47c544bc298" providerId="ADAL" clId="{0EAB9C8A-EEAC-EC43-8DE8-4106CCE6DBB4}" dt="2022-08-04T17:39:06.240" v="4008" actId="1076"/>
          <ac:spMkLst>
            <pc:docMk/>
            <pc:sldMk cId="3670297783" sldId="296"/>
            <ac:spMk id="6" creationId="{BD6E5BA9-0B41-E71E-D18C-47949E8198D2}"/>
          </ac:spMkLst>
        </pc:spChg>
        <pc:spChg chg="add mod">
          <ac:chgData name="James Harrison" userId="b54e91c0-fe5f-4cdd-a96e-e47c544bc298" providerId="ADAL" clId="{0EAB9C8A-EEAC-EC43-8DE8-4106CCE6DBB4}" dt="2022-08-04T17:40:11.947" v="4025" actId="208"/>
          <ac:spMkLst>
            <pc:docMk/>
            <pc:sldMk cId="3670297783" sldId="296"/>
            <ac:spMk id="7" creationId="{666EC29F-97DA-1A67-8ED9-32B3D1F8CB84}"/>
          </ac:spMkLst>
        </pc:spChg>
        <pc:picChg chg="add del mod">
          <ac:chgData name="James Harrison" userId="b54e91c0-fe5f-4cdd-a96e-e47c544bc298" providerId="ADAL" clId="{0EAB9C8A-EEAC-EC43-8DE8-4106CCE6DBB4}" dt="2022-08-04T17:41:44.346" v="4038" actId="478"/>
          <ac:picMkLst>
            <pc:docMk/>
            <pc:sldMk cId="3670297783" sldId="296"/>
            <ac:picMk id="9" creationId="{D59D4610-44D8-900A-159D-41B1404C7F7E}"/>
          </ac:picMkLst>
        </pc:picChg>
        <pc:picChg chg="add mod">
          <ac:chgData name="James Harrison" userId="b54e91c0-fe5f-4cdd-a96e-e47c544bc298" providerId="ADAL" clId="{0EAB9C8A-EEAC-EC43-8DE8-4106CCE6DBB4}" dt="2022-08-04T17:42:04.443" v="4042" actId="1076"/>
          <ac:picMkLst>
            <pc:docMk/>
            <pc:sldMk cId="3670297783" sldId="296"/>
            <ac:picMk id="11" creationId="{25FFAF8F-5AD6-0CE5-58F1-69B904E5A889}"/>
          </ac:picMkLst>
        </pc:picChg>
      </pc:sldChg>
    </pc:docChg>
  </pc:docChgLst>
  <pc:docChgLst>
    <pc:chgData name="Harrison, James H. (jhh5y)" userId="b54e91c0-fe5f-4cdd-a96e-e47c544bc298" providerId="ADAL" clId="{063F29D4-745D-614F-8B78-9F8829CDAF98}"/>
    <pc:docChg chg="modShowInfo">
      <pc:chgData name="Harrison, James H. (jhh5y)" userId="b54e91c0-fe5f-4cdd-a96e-e47c544bc298" providerId="ADAL" clId="{063F29D4-745D-614F-8B78-9F8829CDAF98}" dt="2022-01-12T02:26:23.943" v="0" actId="2744"/>
      <pc:docMkLst>
        <pc:docMk/>
      </pc:docMkLst>
    </pc:docChg>
  </pc:docChgLst>
  <pc:docChgLst>
    <pc:chgData name="Harrison, James H (jhh5y)" userId="b54e91c0-fe5f-4cdd-a96e-e47c544bc298" providerId="ADAL" clId="{5C1F02AB-956B-4841-B293-07A8840C84B1}"/>
    <pc:docChg chg="custSel addSld modSld">
      <pc:chgData name="Harrison, James H (jhh5y)" userId="b54e91c0-fe5f-4cdd-a96e-e47c544bc298" providerId="ADAL" clId="{5C1F02AB-956B-4841-B293-07A8840C84B1}" dt="2023-04-28T18:13:12.530" v="467" actId="20577"/>
      <pc:docMkLst>
        <pc:docMk/>
      </pc:docMkLst>
      <pc:sldChg chg="modSp">
        <pc:chgData name="Harrison, James H (jhh5y)" userId="b54e91c0-fe5f-4cdd-a96e-e47c544bc298" providerId="ADAL" clId="{5C1F02AB-956B-4841-B293-07A8840C84B1}" dt="2023-04-28T18:13:12.530" v="467" actId="20577"/>
        <pc:sldMkLst>
          <pc:docMk/>
          <pc:sldMk cId="1579121888" sldId="291"/>
        </pc:sldMkLst>
        <pc:spChg chg="mod">
          <ac:chgData name="Harrison, James H (jhh5y)" userId="b54e91c0-fe5f-4cdd-a96e-e47c544bc298" providerId="ADAL" clId="{5C1F02AB-956B-4841-B293-07A8840C84B1}" dt="2023-04-28T18:13:12.530" v="467" actId="20577"/>
          <ac:spMkLst>
            <pc:docMk/>
            <pc:sldMk cId="1579121888" sldId="291"/>
            <ac:spMk id="3" creationId="{C9931BFC-855A-60EA-AB29-81E2AAAA6C15}"/>
          </ac:spMkLst>
        </pc:spChg>
        <pc:spChg chg="mod">
          <ac:chgData name="Harrison, James H (jhh5y)" userId="b54e91c0-fe5f-4cdd-a96e-e47c544bc298" providerId="ADAL" clId="{5C1F02AB-956B-4841-B293-07A8840C84B1}" dt="2023-04-28T18:06:28.214" v="218" actId="1038"/>
          <ac:spMkLst>
            <pc:docMk/>
            <pc:sldMk cId="1579121888" sldId="291"/>
            <ac:spMk id="5" creationId="{71D6CF8C-3280-751E-8F9E-B54995E3D597}"/>
          </ac:spMkLst>
        </pc:spChg>
      </pc:sldChg>
      <pc:sldChg chg="modSp">
        <pc:chgData name="Harrison, James H (jhh5y)" userId="b54e91c0-fe5f-4cdd-a96e-e47c544bc298" providerId="ADAL" clId="{5C1F02AB-956B-4841-B293-07A8840C84B1}" dt="2023-04-28T18:12:24.210" v="438" actId="20577"/>
        <pc:sldMkLst>
          <pc:docMk/>
          <pc:sldMk cId="520954654" sldId="292"/>
        </pc:sldMkLst>
        <pc:spChg chg="mod">
          <ac:chgData name="Harrison, James H (jhh5y)" userId="b54e91c0-fe5f-4cdd-a96e-e47c544bc298" providerId="ADAL" clId="{5C1F02AB-956B-4841-B293-07A8840C84B1}" dt="2023-04-28T18:12:24.210" v="438" actId="20577"/>
          <ac:spMkLst>
            <pc:docMk/>
            <pc:sldMk cId="520954654" sldId="292"/>
            <ac:spMk id="2" creationId="{5FC9F7BB-CCA9-2C39-B05B-7D5C0FDDCA46}"/>
          </ac:spMkLst>
        </pc:spChg>
        <pc:spChg chg="mod">
          <ac:chgData name="Harrison, James H (jhh5y)" userId="b54e91c0-fe5f-4cdd-a96e-e47c544bc298" providerId="ADAL" clId="{5C1F02AB-956B-4841-B293-07A8840C84B1}" dt="2023-04-28T18:10:47.884" v="402" actId="20577"/>
          <ac:spMkLst>
            <pc:docMk/>
            <pc:sldMk cId="520954654" sldId="292"/>
            <ac:spMk id="3" creationId="{1295F570-1D6F-AD52-8829-A58D73C17F66}"/>
          </ac:spMkLst>
        </pc:spChg>
      </pc:sldChg>
      <pc:sldChg chg="modSp">
        <pc:chgData name="Harrison, James H (jhh5y)" userId="b54e91c0-fe5f-4cdd-a96e-e47c544bc298" providerId="ADAL" clId="{5C1F02AB-956B-4841-B293-07A8840C84B1}" dt="2023-04-28T18:12:09.525" v="419" actId="20577"/>
        <pc:sldMkLst>
          <pc:docMk/>
          <pc:sldMk cId="0" sldId="294"/>
        </pc:sldMkLst>
        <pc:spChg chg="mod">
          <ac:chgData name="Harrison, James H (jhh5y)" userId="b54e91c0-fe5f-4cdd-a96e-e47c544bc298" providerId="ADAL" clId="{5C1F02AB-956B-4841-B293-07A8840C84B1}" dt="2023-04-28T18:12:09.525" v="419" actId="20577"/>
          <ac:spMkLst>
            <pc:docMk/>
            <pc:sldMk cId="0" sldId="294"/>
            <ac:spMk id="229" creationId="{00000000-0000-0000-0000-000000000000}"/>
          </ac:spMkLst>
        </pc:spChg>
      </pc:sldChg>
      <pc:sldChg chg="modSp new">
        <pc:chgData name="Harrison, James H (jhh5y)" userId="b54e91c0-fe5f-4cdd-a96e-e47c544bc298" providerId="ADAL" clId="{5C1F02AB-956B-4841-B293-07A8840C84B1}" dt="2023-04-28T18:07:01.765" v="258" actId="113"/>
        <pc:sldMkLst>
          <pc:docMk/>
          <pc:sldMk cId="3355232004" sldId="296"/>
        </pc:sldMkLst>
        <pc:spChg chg="mod">
          <ac:chgData name="Harrison, James H (jhh5y)" userId="b54e91c0-fe5f-4cdd-a96e-e47c544bc298" providerId="ADAL" clId="{5C1F02AB-956B-4841-B293-07A8840C84B1}" dt="2023-04-28T18:07:01.765" v="258" actId="113"/>
          <ac:spMkLst>
            <pc:docMk/>
            <pc:sldMk cId="3355232004" sldId="296"/>
            <ac:spMk id="2" creationId="{FDB94CF2-2471-BBC4-D262-245B517CDEEF}"/>
          </ac:spMkLst>
        </pc:spChg>
      </pc:sldChg>
    </pc:docChg>
  </pc:docChgLst>
  <pc:docChgLst>
    <pc:chgData name="Harrison, James H (jhh5y)" userId="b54e91c0-fe5f-4cdd-a96e-e47c544bc298" providerId="ADAL" clId="{6EA3F58B-E0CB-E543-82E7-085C934D55D4}"/>
    <pc:docChg chg="custSel addSld delSld modSld">
      <pc:chgData name="Harrison, James H (jhh5y)" userId="b54e91c0-fe5f-4cdd-a96e-e47c544bc298" providerId="ADAL" clId="{6EA3F58B-E0CB-E543-82E7-085C934D55D4}" dt="2022-01-12T18:37:33.492" v="3233" actId="20577"/>
      <pc:docMkLst>
        <pc:docMk/>
      </pc:docMkLst>
      <pc:sldChg chg="modSp mod">
        <pc:chgData name="Harrison, James H (jhh5y)" userId="b54e91c0-fe5f-4cdd-a96e-e47c544bc298" providerId="ADAL" clId="{6EA3F58B-E0CB-E543-82E7-085C934D55D4}" dt="2022-01-12T14:54:04.259" v="192" actId="20577"/>
        <pc:sldMkLst>
          <pc:docMk/>
          <pc:sldMk cId="3155999854" sldId="257"/>
        </pc:sldMkLst>
        <pc:spChg chg="mod">
          <ac:chgData name="Harrison, James H (jhh5y)" userId="b54e91c0-fe5f-4cdd-a96e-e47c544bc298" providerId="ADAL" clId="{6EA3F58B-E0CB-E543-82E7-085C934D55D4}" dt="2022-01-12T14:54:04.259" v="192" actId="20577"/>
          <ac:spMkLst>
            <pc:docMk/>
            <pc:sldMk cId="3155999854" sldId="257"/>
            <ac:spMk id="3" creationId="{156C5132-A6EE-C145-8F07-9B69A4265831}"/>
          </ac:spMkLst>
        </pc:spChg>
      </pc:sldChg>
      <pc:sldChg chg="modSp mod">
        <pc:chgData name="Harrison, James H (jhh5y)" userId="b54e91c0-fe5f-4cdd-a96e-e47c544bc298" providerId="ADAL" clId="{6EA3F58B-E0CB-E543-82E7-085C934D55D4}" dt="2022-01-12T18:04:38.803" v="1803" actId="20577"/>
        <pc:sldMkLst>
          <pc:docMk/>
          <pc:sldMk cId="29569452" sldId="259"/>
        </pc:sldMkLst>
        <pc:spChg chg="mod">
          <ac:chgData name="Harrison, James H (jhh5y)" userId="b54e91c0-fe5f-4cdd-a96e-e47c544bc298" providerId="ADAL" clId="{6EA3F58B-E0CB-E543-82E7-085C934D55D4}" dt="2022-01-12T18:04:38.803" v="1803" actId="20577"/>
          <ac:spMkLst>
            <pc:docMk/>
            <pc:sldMk cId="29569452" sldId="259"/>
            <ac:spMk id="3" creationId="{B9E93215-4F51-3D4C-B4AD-C9692AFB4368}"/>
          </ac:spMkLst>
        </pc:spChg>
      </pc:sldChg>
      <pc:sldChg chg="modSp mod">
        <pc:chgData name="Harrison, James H (jhh5y)" userId="b54e91c0-fe5f-4cdd-a96e-e47c544bc298" providerId="ADAL" clId="{6EA3F58B-E0CB-E543-82E7-085C934D55D4}" dt="2022-01-12T18:07:06.290" v="2119" actId="20577"/>
        <pc:sldMkLst>
          <pc:docMk/>
          <pc:sldMk cId="406715253" sldId="260"/>
        </pc:sldMkLst>
        <pc:spChg chg="mod">
          <ac:chgData name="Harrison, James H (jhh5y)" userId="b54e91c0-fe5f-4cdd-a96e-e47c544bc298" providerId="ADAL" clId="{6EA3F58B-E0CB-E543-82E7-085C934D55D4}" dt="2022-01-12T18:07:06.290" v="2119" actId="20577"/>
          <ac:spMkLst>
            <pc:docMk/>
            <pc:sldMk cId="406715253" sldId="260"/>
            <ac:spMk id="3" creationId="{C9CDDECF-444D-B241-BFD3-333F67B3ADAF}"/>
          </ac:spMkLst>
        </pc:spChg>
      </pc:sldChg>
      <pc:sldChg chg="modSp mod">
        <pc:chgData name="Harrison, James H (jhh5y)" userId="b54e91c0-fe5f-4cdd-a96e-e47c544bc298" providerId="ADAL" clId="{6EA3F58B-E0CB-E543-82E7-085C934D55D4}" dt="2022-01-12T15:54:35.063" v="1550" actId="20577"/>
        <pc:sldMkLst>
          <pc:docMk/>
          <pc:sldMk cId="3827085199" sldId="265"/>
        </pc:sldMkLst>
        <pc:spChg chg="mod">
          <ac:chgData name="Harrison, James H (jhh5y)" userId="b54e91c0-fe5f-4cdd-a96e-e47c544bc298" providerId="ADAL" clId="{6EA3F58B-E0CB-E543-82E7-085C934D55D4}" dt="2022-01-12T15:54:35.063" v="1550" actId="20577"/>
          <ac:spMkLst>
            <pc:docMk/>
            <pc:sldMk cId="3827085199" sldId="265"/>
            <ac:spMk id="3" creationId="{BA4C12D9-51A0-4341-91E1-D23829EA23E2}"/>
          </ac:spMkLst>
        </pc:spChg>
      </pc:sldChg>
      <pc:sldChg chg="modSp mod">
        <pc:chgData name="Harrison, James H (jhh5y)" userId="b54e91c0-fe5f-4cdd-a96e-e47c544bc298" providerId="ADAL" clId="{6EA3F58B-E0CB-E543-82E7-085C934D55D4}" dt="2022-01-12T18:11:07.357" v="2397" actId="20577"/>
        <pc:sldMkLst>
          <pc:docMk/>
          <pc:sldMk cId="4006946089" sldId="266"/>
        </pc:sldMkLst>
        <pc:spChg chg="mod">
          <ac:chgData name="Harrison, James H (jhh5y)" userId="b54e91c0-fe5f-4cdd-a96e-e47c544bc298" providerId="ADAL" clId="{6EA3F58B-E0CB-E543-82E7-085C934D55D4}" dt="2022-01-12T18:11:07.357" v="2397" actId="20577"/>
          <ac:spMkLst>
            <pc:docMk/>
            <pc:sldMk cId="4006946089" sldId="266"/>
            <ac:spMk id="3" creationId="{2931B742-6D69-3048-8594-624C0B9AA860}"/>
          </ac:spMkLst>
        </pc:spChg>
      </pc:sldChg>
      <pc:sldChg chg="modSp mod">
        <pc:chgData name="Harrison, James H (jhh5y)" userId="b54e91c0-fe5f-4cdd-a96e-e47c544bc298" providerId="ADAL" clId="{6EA3F58B-E0CB-E543-82E7-085C934D55D4}" dt="2022-01-12T18:11:56.801" v="2491" actId="20577"/>
        <pc:sldMkLst>
          <pc:docMk/>
          <pc:sldMk cId="2513943837" sldId="267"/>
        </pc:sldMkLst>
        <pc:spChg chg="mod">
          <ac:chgData name="Harrison, James H (jhh5y)" userId="b54e91c0-fe5f-4cdd-a96e-e47c544bc298" providerId="ADAL" clId="{6EA3F58B-E0CB-E543-82E7-085C934D55D4}" dt="2022-01-12T18:11:56.801" v="2491" actId="20577"/>
          <ac:spMkLst>
            <pc:docMk/>
            <pc:sldMk cId="2513943837" sldId="267"/>
            <ac:spMk id="3" creationId="{2E9EB163-BCE8-6D49-969E-EDFBF86D2766}"/>
          </ac:spMkLst>
        </pc:spChg>
      </pc:sldChg>
      <pc:sldChg chg="modSp mod">
        <pc:chgData name="Harrison, James H (jhh5y)" userId="b54e91c0-fe5f-4cdd-a96e-e47c544bc298" providerId="ADAL" clId="{6EA3F58B-E0CB-E543-82E7-085C934D55D4}" dt="2022-01-12T18:14:43.818" v="2727" actId="20577"/>
        <pc:sldMkLst>
          <pc:docMk/>
          <pc:sldMk cId="2957579091" sldId="268"/>
        </pc:sldMkLst>
        <pc:spChg chg="mod">
          <ac:chgData name="Harrison, James H (jhh5y)" userId="b54e91c0-fe5f-4cdd-a96e-e47c544bc298" providerId="ADAL" clId="{6EA3F58B-E0CB-E543-82E7-085C934D55D4}" dt="2022-01-12T18:14:43.818" v="2727" actId="20577"/>
          <ac:spMkLst>
            <pc:docMk/>
            <pc:sldMk cId="2957579091" sldId="268"/>
            <ac:spMk id="3" creationId="{E4E317C9-2933-3B4D-8F6D-500AF74B7B02}"/>
          </ac:spMkLst>
        </pc:spChg>
      </pc:sldChg>
      <pc:sldChg chg="addSp modSp mod">
        <pc:chgData name="Harrison, James H (jhh5y)" userId="b54e91c0-fe5f-4cdd-a96e-e47c544bc298" providerId="ADAL" clId="{6EA3F58B-E0CB-E543-82E7-085C934D55D4}" dt="2022-01-12T18:35:50.830" v="3180" actId="20577"/>
        <pc:sldMkLst>
          <pc:docMk/>
          <pc:sldMk cId="3037940815" sldId="270"/>
        </pc:sldMkLst>
        <pc:spChg chg="mod">
          <ac:chgData name="Harrison, James H (jhh5y)" userId="b54e91c0-fe5f-4cdd-a96e-e47c544bc298" providerId="ADAL" clId="{6EA3F58B-E0CB-E543-82E7-085C934D55D4}" dt="2022-01-12T18:15:32.284" v="2732" actId="20577"/>
          <ac:spMkLst>
            <pc:docMk/>
            <pc:sldMk cId="3037940815" sldId="270"/>
            <ac:spMk id="3" creationId="{8396CC88-7CFE-6E4C-9765-BB4FCB3D821B}"/>
          </ac:spMkLst>
        </pc:spChg>
        <pc:spChg chg="add mod">
          <ac:chgData name="Harrison, James H (jhh5y)" userId="b54e91c0-fe5f-4cdd-a96e-e47c544bc298" providerId="ADAL" clId="{6EA3F58B-E0CB-E543-82E7-085C934D55D4}" dt="2022-01-12T18:35:50.830" v="3180" actId="20577"/>
          <ac:spMkLst>
            <pc:docMk/>
            <pc:sldMk cId="3037940815" sldId="270"/>
            <ac:spMk id="4" creationId="{666E4635-0633-2A41-ACF1-198A0E9FABFF}"/>
          </ac:spMkLst>
        </pc:spChg>
        <pc:spChg chg="add mod">
          <ac:chgData name="Harrison, James H (jhh5y)" userId="b54e91c0-fe5f-4cdd-a96e-e47c544bc298" providerId="ADAL" clId="{6EA3F58B-E0CB-E543-82E7-085C934D55D4}" dt="2022-01-12T18:33:12.571" v="3061" actId="1076"/>
          <ac:spMkLst>
            <pc:docMk/>
            <pc:sldMk cId="3037940815" sldId="270"/>
            <ac:spMk id="5" creationId="{E4281560-2E5F-0044-809B-A8E3B4FDCD14}"/>
          </ac:spMkLst>
        </pc:spChg>
        <pc:spChg chg="add mod">
          <ac:chgData name="Harrison, James H (jhh5y)" userId="b54e91c0-fe5f-4cdd-a96e-e47c544bc298" providerId="ADAL" clId="{6EA3F58B-E0CB-E543-82E7-085C934D55D4}" dt="2022-01-12T18:35:32.805" v="3174" actId="115"/>
          <ac:spMkLst>
            <pc:docMk/>
            <pc:sldMk cId="3037940815" sldId="270"/>
            <ac:spMk id="6" creationId="{41181A4C-6699-724A-8901-C45372E18C7F}"/>
          </ac:spMkLst>
        </pc:spChg>
      </pc:sldChg>
      <pc:sldChg chg="modSp mod">
        <pc:chgData name="Harrison, James H (jhh5y)" userId="b54e91c0-fe5f-4cdd-a96e-e47c544bc298" providerId="ADAL" clId="{6EA3F58B-E0CB-E543-82E7-085C934D55D4}" dt="2022-01-12T18:36:59.437" v="3197" actId="20577"/>
        <pc:sldMkLst>
          <pc:docMk/>
          <pc:sldMk cId="1638342657" sldId="271"/>
        </pc:sldMkLst>
        <pc:spChg chg="mod">
          <ac:chgData name="Harrison, James H (jhh5y)" userId="b54e91c0-fe5f-4cdd-a96e-e47c544bc298" providerId="ADAL" clId="{6EA3F58B-E0CB-E543-82E7-085C934D55D4}" dt="2022-01-12T18:36:59.437" v="3197" actId="20577"/>
          <ac:spMkLst>
            <pc:docMk/>
            <pc:sldMk cId="1638342657" sldId="271"/>
            <ac:spMk id="3" creationId="{FDEA072E-0525-6449-8D8E-0C2B4DE53C95}"/>
          </ac:spMkLst>
        </pc:spChg>
      </pc:sldChg>
      <pc:sldChg chg="modSp mod">
        <pc:chgData name="Harrison, James H (jhh5y)" userId="b54e91c0-fe5f-4cdd-a96e-e47c544bc298" providerId="ADAL" clId="{6EA3F58B-E0CB-E543-82E7-085C934D55D4}" dt="2022-01-12T18:37:21.501" v="3210" actId="14100"/>
        <pc:sldMkLst>
          <pc:docMk/>
          <pc:sldMk cId="110019554" sldId="273"/>
        </pc:sldMkLst>
        <pc:spChg chg="mod">
          <ac:chgData name="Harrison, James H (jhh5y)" userId="b54e91c0-fe5f-4cdd-a96e-e47c544bc298" providerId="ADAL" clId="{6EA3F58B-E0CB-E543-82E7-085C934D55D4}" dt="2022-01-12T18:37:21.501" v="3210" actId="14100"/>
          <ac:spMkLst>
            <pc:docMk/>
            <pc:sldMk cId="110019554" sldId="273"/>
            <ac:spMk id="2" creationId="{13439818-5A4D-6C4F-9AA2-7D63B1944D91}"/>
          </ac:spMkLst>
        </pc:spChg>
      </pc:sldChg>
      <pc:sldChg chg="modSp mod">
        <pc:chgData name="Harrison, James H (jhh5y)" userId="b54e91c0-fe5f-4cdd-a96e-e47c544bc298" providerId="ADAL" clId="{6EA3F58B-E0CB-E543-82E7-085C934D55D4}" dt="2022-01-12T18:37:33.492" v="3233" actId="20577"/>
        <pc:sldMkLst>
          <pc:docMk/>
          <pc:sldMk cId="447776505" sldId="274"/>
        </pc:sldMkLst>
        <pc:spChg chg="mod">
          <ac:chgData name="Harrison, James H (jhh5y)" userId="b54e91c0-fe5f-4cdd-a96e-e47c544bc298" providerId="ADAL" clId="{6EA3F58B-E0CB-E543-82E7-085C934D55D4}" dt="2022-01-12T18:37:33.492" v="3233" actId="20577"/>
          <ac:spMkLst>
            <pc:docMk/>
            <pc:sldMk cId="447776505" sldId="274"/>
            <ac:spMk id="2" creationId="{B452CBC5-B2B4-8D47-915B-234749318045}"/>
          </ac:spMkLst>
        </pc:spChg>
      </pc:sldChg>
      <pc:sldChg chg="modSp new mod">
        <pc:chgData name="Harrison, James H (jhh5y)" userId="b54e91c0-fe5f-4cdd-a96e-e47c544bc298" providerId="ADAL" clId="{6EA3F58B-E0CB-E543-82E7-085C934D55D4}" dt="2022-01-12T15:10:35.694" v="644" actId="20577"/>
        <pc:sldMkLst>
          <pc:docMk/>
          <pc:sldMk cId="3263297721" sldId="275"/>
        </pc:sldMkLst>
        <pc:spChg chg="mod">
          <ac:chgData name="Harrison, James H (jhh5y)" userId="b54e91c0-fe5f-4cdd-a96e-e47c544bc298" providerId="ADAL" clId="{6EA3F58B-E0CB-E543-82E7-085C934D55D4}" dt="2022-01-12T14:53:05.138" v="94" actId="113"/>
          <ac:spMkLst>
            <pc:docMk/>
            <pc:sldMk cId="3263297721" sldId="275"/>
            <ac:spMk id="2" creationId="{5A53EE35-CFD4-A44C-95D9-1A998D17218F}"/>
          </ac:spMkLst>
        </pc:spChg>
        <pc:spChg chg="mod">
          <ac:chgData name="Harrison, James H (jhh5y)" userId="b54e91c0-fe5f-4cdd-a96e-e47c544bc298" providerId="ADAL" clId="{6EA3F58B-E0CB-E543-82E7-085C934D55D4}" dt="2022-01-12T15:10:35.694" v="644" actId="20577"/>
          <ac:spMkLst>
            <pc:docMk/>
            <pc:sldMk cId="3263297721" sldId="275"/>
            <ac:spMk id="3" creationId="{D3200C04-7BA7-894F-BD86-D37EA0A7195B}"/>
          </ac:spMkLst>
        </pc:spChg>
      </pc:sldChg>
      <pc:sldChg chg="modSp new del mod">
        <pc:chgData name="Harrison, James H (jhh5y)" userId="b54e91c0-fe5f-4cdd-a96e-e47c544bc298" providerId="ADAL" clId="{6EA3F58B-E0CB-E543-82E7-085C934D55D4}" dt="2022-01-12T18:03:16.193" v="1802" actId="2696"/>
        <pc:sldMkLst>
          <pc:docMk/>
          <pc:sldMk cId="3648382820" sldId="276"/>
        </pc:sldMkLst>
        <pc:spChg chg="mod">
          <ac:chgData name="Harrison, James H (jhh5y)" userId="b54e91c0-fe5f-4cdd-a96e-e47c544bc298" providerId="ADAL" clId="{6EA3F58B-E0CB-E543-82E7-085C934D55D4}" dt="2022-01-12T15:17:04.256" v="653" actId="113"/>
          <ac:spMkLst>
            <pc:docMk/>
            <pc:sldMk cId="3648382820" sldId="276"/>
            <ac:spMk id="2" creationId="{2B1ABD9C-C45D-4D47-B3C3-99804D5EDB6D}"/>
          </ac:spMkLst>
        </pc:spChg>
        <pc:spChg chg="mod">
          <ac:chgData name="Harrison, James H (jhh5y)" userId="b54e91c0-fe5f-4cdd-a96e-e47c544bc298" providerId="ADAL" clId="{6EA3F58B-E0CB-E543-82E7-085C934D55D4}" dt="2022-01-12T16:49:08.324" v="1801" actId="20577"/>
          <ac:spMkLst>
            <pc:docMk/>
            <pc:sldMk cId="3648382820" sldId="276"/>
            <ac:spMk id="3" creationId="{080136C1-C0F2-B940-8D57-8513F4B16D3C}"/>
          </ac:spMkLst>
        </pc:spChg>
      </pc:sldChg>
    </pc:docChg>
  </pc:docChgLst>
  <pc:docChgLst>
    <pc:chgData name="James Harrison" userId="b54e91c0-fe5f-4cdd-a96e-e47c544bc298" providerId="ADAL" clId="{07D5CED7-639A-E740-8524-93BB599BD09D}"/>
    <pc:docChg chg="undo custSel addSld delSld modSld">
      <pc:chgData name="James Harrison" userId="b54e91c0-fe5f-4cdd-a96e-e47c544bc298" providerId="ADAL" clId="{07D5CED7-639A-E740-8524-93BB599BD09D}" dt="2022-04-22T16:39:39.450" v="6175" actId="20577"/>
      <pc:docMkLst>
        <pc:docMk/>
      </pc:docMkLst>
      <pc:sldChg chg="addSp modSp mod">
        <pc:chgData name="James Harrison" userId="b54e91c0-fe5f-4cdd-a96e-e47c544bc298" providerId="ADAL" clId="{07D5CED7-639A-E740-8524-93BB599BD09D}" dt="2022-04-18T17:58:02.947" v="1416" actId="1035"/>
        <pc:sldMkLst>
          <pc:docMk/>
          <pc:sldMk cId="3925441618" sldId="256"/>
        </pc:sldMkLst>
        <pc:spChg chg="mod">
          <ac:chgData name="James Harrison" userId="b54e91c0-fe5f-4cdd-a96e-e47c544bc298" providerId="ADAL" clId="{07D5CED7-639A-E740-8524-93BB599BD09D}" dt="2022-04-18T17:16:54.731" v="323" actId="20577"/>
          <ac:spMkLst>
            <pc:docMk/>
            <pc:sldMk cId="3925441618" sldId="256"/>
            <ac:spMk id="4" creationId="{DC5D3E8B-DC8F-C246-99AC-08F4EB510A2A}"/>
          </ac:spMkLst>
        </pc:spChg>
        <pc:spChg chg="mod">
          <ac:chgData name="James Harrison" userId="b54e91c0-fe5f-4cdd-a96e-e47c544bc298" providerId="ADAL" clId="{07D5CED7-639A-E740-8524-93BB599BD09D}" dt="2022-04-18T17:57:56.455" v="1398" actId="1036"/>
          <ac:spMkLst>
            <pc:docMk/>
            <pc:sldMk cId="3925441618" sldId="256"/>
            <ac:spMk id="5" creationId="{E838E840-745B-4E43-9C45-0E6DD2348B5E}"/>
          </ac:spMkLst>
        </pc:spChg>
        <pc:picChg chg="add mod">
          <ac:chgData name="James Harrison" userId="b54e91c0-fe5f-4cdd-a96e-e47c544bc298" providerId="ADAL" clId="{07D5CED7-639A-E740-8524-93BB599BD09D}" dt="2022-04-18T17:30:12.161" v="583" actId="1076"/>
          <ac:picMkLst>
            <pc:docMk/>
            <pc:sldMk cId="3925441618" sldId="256"/>
            <ac:picMk id="3" creationId="{99E1F268-8C70-4F99-0E11-0BCE53DD275C}"/>
          </ac:picMkLst>
        </pc:picChg>
        <pc:picChg chg="add mod">
          <ac:chgData name="James Harrison" userId="b54e91c0-fe5f-4cdd-a96e-e47c544bc298" providerId="ADAL" clId="{07D5CED7-639A-E740-8524-93BB599BD09D}" dt="2022-04-18T17:58:02.947" v="1416" actId="1035"/>
          <ac:picMkLst>
            <pc:docMk/>
            <pc:sldMk cId="3925441618" sldId="256"/>
            <ac:picMk id="6" creationId="{896DA351-BAEE-CD46-B8A9-E51DBCC98600}"/>
          </ac:picMkLst>
        </pc:picChg>
      </pc:sldChg>
      <pc:sldChg chg="addSp delSp modSp mod">
        <pc:chgData name="James Harrison" userId="b54e91c0-fe5f-4cdd-a96e-e47c544bc298" providerId="ADAL" clId="{07D5CED7-639A-E740-8524-93BB599BD09D}" dt="2022-04-18T18:41:07.290" v="2141" actId="20577"/>
        <pc:sldMkLst>
          <pc:docMk/>
          <pc:sldMk cId="3155999854" sldId="257"/>
        </pc:sldMkLst>
        <pc:spChg chg="mod">
          <ac:chgData name="James Harrison" userId="b54e91c0-fe5f-4cdd-a96e-e47c544bc298" providerId="ADAL" clId="{07D5CED7-639A-E740-8524-93BB599BD09D}" dt="2022-04-18T17:47:10.946" v="1260" actId="20577"/>
          <ac:spMkLst>
            <pc:docMk/>
            <pc:sldMk cId="3155999854" sldId="257"/>
            <ac:spMk id="2" creationId="{94C762AF-3738-654D-A79A-FEB1D1DCB6BD}"/>
          </ac:spMkLst>
        </pc:spChg>
        <pc:spChg chg="mod">
          <ac:chgData name="James Harrison" userId="b54e91c0-fe5f-4cdd-a96e-e47c544bc298" providerId="ADAL" clId="{07D5CED7-639A-E740-8524-93BB599BD09D}" dt="2022-04-18T18:41:07.290" v="2141" actId="20577"/>
          <ac:spMkLst>
            <pc:docMk/>
            <pc:sldMk cId="3155999854" sldId="257"/>
            <ac:spMk id="3" creationId="{156C5132-A6EE-C145-8F07-9B69A4265831}"/>
          </ac:spMkLst>
        </pc:spChg>
        <pc:spChg chg="add mod">
          <ac:chgData name="James Harrison" userId="b54e91c0-fe5f-4cdd-a96e-e47c544bc298" providerId="ADAL" clId="{07D5CED7-639A-E740-8524-93BB599BD09D}" dt="2022-04-18T17:48:28.588" v="1323" actId="1036"/>
          <ac:spMkLst>
            <pc:docMk/>
            <pc:sldMk cId="3155999854" sldId="257"/>
            <ac:spMk id="5" creationId="{C69E5CE9-B3C9-AFCD-4D1C-2C5C585AE167}"/>
          </ac:spMkLst>
        </pc:spChg>
        <pc:spChg chg="add del mod">
          <ac:chgData name="James Harrison" userId="b54e91c0-fe5f-4cdd-a96e-e47c544bc298" providerId="ADAL" clId="{07D5CED7-639A-E740-8524-93BB599BD09D}" dt="2022-04-18T17:37:58.636" v="703" actId="478"/>
          <ac:spMkLst>
            <pc:docMk/>
            <pc:sldMk cId="3155999854" sldId="257"/>
            <ac:spMk id="6" creationId="{1E8B2F2F-7586-ECC3-2211-1B69D4D210E9}"/>
          </ac:spMkLst>
        </pc:spChg>
        <pc:spChg chg="add mod">
          <ac:chgData name="James Harrison" userId="b54e91c0-fe5f-4cdd-a96e-e47c544bc298" providerId="ADAL" clId="{07D5CED7-639A-E740-8524-93BB599BD09D}" dt="2022-04-18T17:48:28.588" v="1323" actId="1036"/>
          <ac:spMkLst>
            <pc:docMk/>
            <pc:sldMk cId="3155999854" sldId="257"/>
            <ac:spMk id="7" creationId="{97F96CC3-D49D-FEE1-0F82-97DF1BD56ABA}"/>
          </ac:spMkLst>
        </pc:spChg>
        <pc:spChg chg="add mod">
          <ac:chgData name="James Harrison" userId="b54e91c0-fe5f-4cdd-a96e-e47c544bc298" providerId="ADAL" clId="{07D5CED7-639A-E740-8524-93BB599BD09D}" dt="2022-04-18T17:48:28.588" v="1323" actId="1036"/>
          <ac:spMkLst>
            <pc:docMk/>
            <pc:sldMk cId="3155999854" sldId="257"/>
            <ac:spMk id="8" creationId="{2D121ECC-23E6-BCF1-ACCD-CF759C29BF32}"/>
          </ac:spMkLst>
        </pc:spChg>
        <pc:spChg chg="add mod">
          <ac:chgData name="James Harrison" userId="b54e91c0-fe5f-4cdd-a96e-e47c544bc298" providerId="ADAL" clId="{07D5CED7-639A-E740-8524-93BB599BD09D}" dt="2022-04-18T17:48:28.588" v="1323" actId="1036"/>
          <ac:spMkLst>
            <pc:docMk/>
            <pc:sldMk cId="3155999854" sldId="257"/>
            <ac:spMk id="9" creationId="{CB3271E3-2996-112C-EEB1-B85E58D37FE1}"/>
          </ac:spMkLst>
        </pc:spChg>
        <pc:spChg chg="add mod">
          <ac:chgData name="James Harrison" userId="b54e91c0-fe5f-4cdd-a96e-e47c544bc298" providerId="ADAL" clId="{07D5CED7-639A-E740-8524-93BB599BD09D}" dt="2022-04-18T17:48:28.588" v="1323" actId="1036"/>
          <ac:spMkLst>
            <pc:docMk/>
            <pc:sldMk cId="3155999854" sldId="257"/>
            <ac:spMk id="10" creationId="{26132B8D-1DAA-CEBB-3B5F-06566234031C}"/>
          </ac:spMkLst>
        </pc:spChg>
        <pc:spChg chg="add mod">
          <ac:chgData name="James Harrison" userId="b54e91c0-fe5f-4cdd-a96e-e47c544bc298" providerId="ADAL" clId="{07D5CED7-639A-E740-8524-93BB599BD09D}" dt="2022-04-18T17:48:28.588" v="1323" actId="1036"/>
          <ac:spMkLst>
            <pc:docMk/>
            <pc:sldMk cId="3155999854" sldId="257"/>
            <ac:spMk id="11" creationId="{D6FCDF41-D6FF-5F22-5DDC-39EE87BDDDC6}"/>
          </ac:spMkLst>
        </pc:spChg>
        <pc:spChg chg="add mod">
          <ac:chgData name="James Harrison" userId="b54e91c0-fe5f-4cdd-a96e-e47c544bc298" providerId="ADAL" clId="{07D5CED7-639A-E740-8524-93BB599BD09D}" dt="2022-04-18T17:48:28.588" v="1323" actId="1036"/>
          <ac:spMkLst>
            <pc:docMk/>
            <pc:sldMk cId="3155999854" sldId="257"/>
            <ac:spMk id="12" creationId="{7BD3B52B-2E76-C485-4894-8B876AEADE9F}"/>
          </ac:spMkLst>
        </pc:spChg>
        <pc:picChg chg="add del mod">
          <ac:chgData name="James Harrison" userId="b54e91c0-fe5f-4cdd-a96e-e47c544bc298" providerId="ADAL" clId="{07D5CED7-639A-E740-8524-93BB599BD09D}" dt="2022-04-18T17:41:16.366" v="1116" actId="478"/>
          <ac:picMkLst>
            <pc:docMk/>
            <pc:sldMk cId="3155999854" sldId="257"/>
            <ac:picMk id="4" creationId="{758324ED-EFC8-B7C4-D14F-C1E930EB5395}"/>
          </ac:picMkLst>
        </pc:picChg>
        <pc:cxnChg chg="add mod">
          <ac:chgData name="James Harrison" userId="b54e91c0-fe5f-4cdd-a96e-e47c544bc298" providerId="ADAL" clId="{07D5CED7-639A-E740-8524-93BB599BD09D}" dt="2022-04-18T17:48:28.588" v="1323" actId="1036"/>
          <ac:cxnSpMkLst>
            <pc:docMk/>
            <pc:sldMk cId="3155999854" sldId="257"/>
            <ac:cxnSpMk id="14" creationId="{448CCE88-4DF9-D441-4A8C-05D0547ECC51}"/>
          </ac:cxnSpMkLst>
        </pc:cxnChg>
      </pc:sldChg>
      <pc:sldChg chg="addSp delSp modSp mod">
        <pc:chgData name="James Harrison" userId="b54e91c0-fe5f-4cdd-a96e-e47c544bc298" providerId="ADAL" clId="{07D5CED7-639A-E740-8524-93BB599BD09D}" dt="2022-04-18T17:56:58.146" v="1374" actId="14861"/>
        <pc:sldMkLst>
          <pc:docMk/>
          <pc:sldMk cId="3102522083" sldId="258"/>
        </pc:sldMkLst>
        <pc:spChg chg="mod">
          <ac:chgData name="James Harrison" userId="b54e91c0-fe5f-4cdd-a96e-e47c544bc298" providerId="ADAL" clId="{07D5CED7-639A-E740-8524-93BB599BD09D}" dt="2022-04-18T17:56:39.943" v="1370" actId="20577"/>
          <ac:spMkLst>
            <pc:docMk/>
            <pc:sldMk cId="3102522083" sldId="258"/>
            <ac:spMk id="3" creationId="{B2578B28-A97A-3148-BAC5-96FCBE1E3064}"/>
          </ac:spMkLst>
        </pc:spChg>
        <pc:picChg chg="add del mod">
          <ac:chgData name="James Harrison" userId="b54e91c0-fe5f-4cdd-a96e-e47c544bc298" providerId="ADAL" clId="{07D5CED7-639A-E740-8524-93BB599BD09D}" dt="2022-04-18T17:56:26.494" v="1368" actId="478"/>
          <ac:picMkLst>
            <pc:docMk/>
            <pc:sldMk cId="3102522083" sldId="258"/>
            <ac:picMk id="4" creationId="{AB17E415-B525-7121-876E-3E1C83F6DDE4}"/>
          </ac:picMkLst>
        </pc:picChg>
        <pc:picChg chg="add mod">
          <ac:chgData name="James Harrison" userId="b54e91c0-fe5f-4cdd-a96e-e47c544bc298" providerId="ADAL" clId="{07D5CED7-639A-E740-8524-93BB599BD09D}" dt="2022-04-18T17:56:58.146" v="1374" actId="14861"/>
          <ac:picMkLst>
            <pc:docMk/>
            <pc:sldMk cId="3102522083" sldId="258"/>
            <ac:picMk id="5" creationId="{79219594-5D36-24D4-3A19-5763E220E521}"/>
          </ac:picMkLst>
        </pc:picChg>
      </pc:sldChg>
      <pc:sldChg chg="addSp modSp mod">
        <pc:chgData name="James Harrison" userId="b54e91c0-fe5f-4cdd-a96e-e47c544bc298" providerId="ADAL" clId="{07D5CED7-639A-E740-8524-93BB599BD09D}" dt="2022-04-18T18:09:31.742" v="1557" actId="1038"/>
        <pc:sldMkLst>
          <pc:docMk/>
          <pc:sldMk cId="29569452" sldId="259"/>
        </pc:sldMkLst>
        <pc:spChg chg="mod">
          <ac:chgData name="James Harrison" userId="b54e91c0-fe5f-4cdd-a96e-e47c544bc298" providerId="ADAL" clId="{07D5CED7-639A-E740-8524-93BB599BD09D}" dt="2022-04-18T18:00:05.791" v="1474" actId="20577"/>
          <ac:spMkLst>
            <pc:docMk/>
            <pc:sldMk cId="29569452" sldId="259"/>
            <ac:spMk id="3" creationId="{B9E93215-4F51-3D4C-B4AD-C9692AFB4368}"/>
          </ac:spMkLst>
        </pc:spChg>
        <pc:spChg chg="add mod">
          <ac:chgData name="James Harrison" userId="b54e91c0-fe5f-4cdd-a96e-e47c544bc298" providerId="ADAL" clId="{07D5CED7-639A-E740-8524-93BB599BD09D}" dt="2022-04-18T18:09:31.742" v="1557" actId="1038"/>
          <ac:spMkLst>
            <pc:docMk/>
            <pc:sldMk cId="29569452" sldId="259"/>
            <ac:spMk id="4" creationId="{2A8DFD9D-D109-0701-7380-980B25098848}"/>
          </ac:spMkLst>
        </pc:spChg>
        <pc:spChg chg="add mod">
          <ac:chgData name="James Harrison" userId="b54e91c0-fe5f-4cdd-a96e-e47c544bc298" providerId="ADAL" clId="{07D5CED7-639A-E740-8524-93BB599BD09D}" dt="2022-04-18T18:09:31.742" v="1557" actId="1038"/>
          <ac:spMkLst>
            <pc:docMk/>
            <pc:sldMk cId="29569452" sldId="259"/>
            <ac:spMk id="5" creationId="{0D91B3EB-7A0E-9FA7-FAF3-9F21B56482B9}"/>
          </ac:spMkLst>
        </pc:spChg>
        <pc:spChg chg="add mod">
          <ac:chgData name="James Harrison" userId="b54e91c0-fe5f-4cdd-a96e-e47c544bc298" providerId="ADAL" clId="{07D5CED7-639A-E740-8524-93BB599BD09D}" dt="2022-04-18T18:09:31.742" v="1557" actId="1038"/>
          <ac:spMkLst>
            <pc:docMk/>
            <pc:sldMk cId="29569452" sldId="259"/>
            <ac:spMk id="6" creationId="{F8AF379D-1432-AFBA-7588-3B10F0A649A2}"/>
          </ac:spMkLst>
        </pc:spChg>
        <pc:spChg chg="add mod">
          <ac:chgData name="James Harrison" userId="b54e91c0-fe5f-4cdd-a96e-e47c544bc298" providerId="ADAL" clId="{07D5CED7-639A-E740-8524-93BB599BD09D}" dt="2022-04-18T18:09:31.742" v="1557" actId="1038"/>
          <ac:spMkLst>
            <pc:docMk/>
            <pc:sldMk cId="29569452" sldId="259"/>
            <ac:spMk id="7" creationId="{345C9339-B8BE-C5D3-7533-925B1EA4C60A}"/>
          </ac:spMkLst>
        </pc:spChg>
        <pc:spChg chg="add mod">
          <ac:chgData name="James Harrison" userId="b54e91c0-fe5f-4cdd-a96e-e47c544bc298" providerId="ADAL" clId="{07D5CED7-639A-E740-8524-93BB599BD09D}" dt="2022-04-18T18:09:31.742" v="1557" actId="1038"/>
          <ac:spMkLst>
            <pc:docMk/>
            <pc:sldMk cId="29569452" sldId="259"/>
            <ac:spMk id="8" creationId="{E7C772B6-B226-872A-9B21-377BBC4553EB}"/>
          </ac:spMkLst>
        </pc:spChg>
        <pc:spChg chg="add mod">
          <ac:chgData name="James Harrison" userId="b54e91c0-fe5f-4cdd-a96e-e47c544bc298" providerId="ADAL" clId="{07D5CED7-639A-E740-8524-93BB599BD09D}" dt="2022-04-18T18:09:31.742" v="1557" actId="1038"/>
          <ac:spMkLst>
            <pc:docMk/>
            <pc:sldMk cId="29569452" sldId="259"/>
            <ac:spMk id="9" creationId="{7834DBCF-D801-602C-695F-A2637C6EFE12}"/>
          </ac:spMkLst>
        </pc:spChg>
        <pc:spChg chg="add mod">
          <ac:chgData name="James Harrison" userId="b54e91c0-fe5f-4cdd-a96e-e47c544bc298" providerId="ADAL" clId="{07D5CED7-639A-E740-8524-93BB599BD09D}" dt="2022-04-18T18:09:31.742" v="1557" actId="1038"/>
          <ac:spMkLst>
            <pc:docMk/>
            <pc:sldMk cId="29569452" sldId="259"/>
            <ac:spMk id="10" creationId="{6F9CD167-855F-A834-E6F2-CE7EE0CF6DB2}"/>
          </ac:spMkLst>
        </pc:spChg>
      </pc:sldChg>
      <pc:sldChg chg="addSp modSp mod">
        <pc:chgData name="James Harrison" userId="b54e91c0-fe5f-4cdd-a96e-e47c544bc298" providerId="ADAL" clId="{07D5CED7-639A-E740-8524-93BB599BD09D}" dt="2022-04-18T18:18:45.307" v="1648"/>
        <pc:sldMkLst>
          <pc:docMk/>
          <pc:sldMk cId="406715253" sldId="260"/>
        </pc:sldMkLst>
        <pc:spChg chg="mod">
          <ac:chgData name="James Harrison" userId="b54e91c0-fe5f-4cdd-a96e-e47c544bc298" providerId="ADAL" clId="{07D5CED7-639A-E740-8524-93BB599BD09D}" dt="2022-04-18T18:17:42.566" v="1645" actId="20577"/>
          <ac:spMkLst>
            <pc:docMk/>
            <pc:sldMk cId="406715253" sldId="260"/>
            <ac:spMk id="3" creationId="{C9CDDECF-444D-B241-BFD3-333F67B3ADAF}"/>
          </ac:spMkLst>
        </pc:spChg>
        <pc:picChg chg="add mod">
          <ac:chgData name="James Harrison" userId="b54e91c0-fe5f-4cdd-a96e-e47c544bc298" providerId="ADAL" clId="{07D5CED7-639A-E740-8524-93BB599BD09D}" dt="2022-04-18T18:18:45.307" v="1648"/>
          <ac:picMkLst>
            <pc:docMk/>
            <pc:sldMk cId="406715253" sldId="260"/>
            <ac:picMk id="5" creationId="{7272911E-3030-45E3-CA75-0C3CEB206EC4}"/>
          </ac:picMkLst>
        </pc:picChg>
      </pc:sldChg>
      <pc:sldChg chg="modSp mod">
        <pc:chgData name="James Harrison" userId="b54e91c0-fe5f-4cdd-a96e-e47c544bc298" providerId="ADAL" clId="{07D5CED7-639A-E740-8524-93BB599BD09D}" dt="2022-04-18T18:21:34.374" v="1660" actId="14100"/>
        <pc:sldMkLst>
          <pc:docMk/>
          <pc:sldMk cId="4178709677" sldId="261"/>
        </pc:sldMkLst>
        <pc:spChg chg="mod">
          <ac:chgData name="James Harrison" userId="b54e91c0-fe5f-4cdd-a96e-e47c544bc298" providerId="ADAL" clId="{07D5CED7-639A-E740-8524-93BB599BD09D}" dt="2022-04-18T18:19:56.295" v="1649" actId="20577"/>
          <ac:spMkLst>
            <pc:docMk/>
            <pc:sldMk cId="4178709677" sldId="261"/>
            <ac:spMk id="2" creationId="{265F1ED1-D0E1-0F48-BEEC-E635812ECC39}"/>
          </ac:spMkLst>
        </pc:spChg>
        <pc:spChg chg="mod">
          <ac:chgData name="James Harrison" userId="b54e91c0-fe5f-4cdd-a96e-e47c544bc298" providerId="ADAL" clId="{07D5CED7-639A-E740-8524-93BB599BD09D}" dt="2022-04-18T18:21:34.374" v="1660" actId="14100"/>
          <ac:spMkLst>
            <pc:docMk/>
            <pc:sldMk cId="4178709677" sldId="261"/>
            <ac:spMk id="3" creationId="{F7BA0E4E-4EDD-DE4C-B788-2629F8E41BFD}"/>
          </ac:spMkLst>
        </pc:spChg>
      </pc:sldChg>
      <pc:sldChg chg="modSp mod">
        <pc:chgData name="James Harrison" userId="b54e91c0-fe5f-4cdd-a96e-e47c544bc298" providerId="ADAL" clId="{07D5CED7-639A-E740-8524-93BB599BD09D}" dt="2022-04-18T19:29:33.486" v="3924" actId="20577"/>
        <pc:sldMkLst>
          <pc:docMk/>
          <pc:sldMk cId="372450469" sldId="264"/>
        </pc:sldMkLst>
        <pc:spChg chg="mod">
          <ac:chgData name="James Harrison" userId="b54e91c0-fe5f-4cdd-a96e-e47c544bc298" providerId="ADAL" clId="{07D5CED7-639A-E740-8524-93BB599BD09D}" dt="2022-04-18T19:29:33.486" v="3924" actId="20577"/>
          <ac:spMkLst>
            <pc:docMk/>
            <pc:sldMk cId="372450469" sldId="264"/>
            <ac:spMk id="2" creationId="{11B1EFF8-9665-FC49-86F8-DA69543DEF78}"/>
          </ac:spMkLst>
        </pc:spChg>
        <pc:spChg chg="mod">
          <ac:chgData name="James Harrison" userId="b54e91c0-fe5f-4cdd-a96e-e47c544bc298" providerId="ADAL" clId="{07D5CED7-639A-E740-8524-93BB599BD09D}" dt="2022-04-18T17:10:47.030" v="159" actId="27636"/>
          <ac:spMkLst>
            <pc:docMk/>
            <pc:sldMk cId="372450469" sldId="264"/>
            <ac:spMk id="3" creationId="{A8CA12B4-A68E-534C-BE19-6DF4F95FA987}"/>
          </ac:spMkLst>
        </pc:spChg>
      </pc:sldChg>
      <pc:sldChg chg="modSp mod">
        <pc:chgData name="James Harrison" userId="b54e91c0-fe5f-4cdd-a96e-e47c544bc298" providerId="ADAL" clId="{07D5CED7-639A-E740-8524-93BB599BD09D}" dt="2022-04-18T19:34:29.603" v="4027" actId="20577"/>
        <pc:sldMkLst>
          <pc:docMk/>
          <pc:sldMk cId="4006946089" sldId="266"/>
        </pc:sldMkLst>
        <pc:spChg chg="mod">
          <ac:chgData name="James Harrison" userId="b54e91c0-fe5f-4cdd-a96e-e47c544bc298" providerId="ADAL" clId="{07D5CED7-639A-E740-8524-93BB599BD09D}" dt="2022-04-18T19:02:04.793" v="2951" actId="20577"/>
          <ac:spMkLst>
            <pc:docMk/>
            <pc:sldMk cId="4006946089" sldId="266"/>
            <ac:spMk id="2" creationId="{EB817AA3-D18B-8546-849B-6A14CC7AD9D2}"/>
          </ac:spMkLst>
        </pc:spChg>
        <pc:spChg chg="mod">
          <ac:chgData name="James Harrison" userId="b54e91c0-fe5f-4cdd-a96e-e47c544bc298" providerId="ADAL" clId="{07D5CED7-639A-E740-8524-93BB599BD09D}" dt="2022-04-18T19:34:29.603" v="4027" actId="20577"/>
          <ac:spMkLst>
            <pc:docMk/>
            <pc:sldMk cId="4006946089" sldId="266"/>
            <ac:spMk id="3" creationId="{2931B742-6D69-3048-8594-624C0B9AA860}"/>
          </ac:spMkLst>
        </pc:spChg>
      </pc:sldChg>
      <pc:sldChg chg="modSp mod">
        <pc:chgData name="James Harrison" userId="b54e91c0-fe5f-4cdd-a96e-e47c544bc298" providerId="ADAL" clId="{07D5CED7-639A-E740-8524-93BB599BD09D}" dt="2022-04-18T19:04:34.743" v="3102" actId="20577"/>
        <pc:sldMkLst>
          <pc:docMk/>
          <pc:sldMk cId="2513943837" sldId="267"/>
        </pc:sldMkLst>
        <pc:spChg chg="mod">
          <ac:chgData name="James Harrison" userId="b54e91c0-fe5f-4cdd-a96e-e47c544bc298" providerId="ADAL" clId="{07D5CED7-639A-E740-8524-93BB599BD09D}" dt="2022-04-18T19:03:18.447" v="2996" actId="20577"/>
          <ac:spMkLst>
            <pc:docMk/>
            <pc:sldMk cId="2513943837" sldId="267"/>
            <ac:spMk id="2" creationId="{A88131A5-FB3D-0840-A98C-4545A3B4F8D2}"/>
          </ac:spMkLst>
        </pc:spChg>
        <pc:spChg chg="mod">
          <ac:chgData name="James Harrison" userId="b54e91c0-fe5f-4cdd-a96e-e47c544bc298" providerId="ADAL" clId="{07D5CED7-639A-E740-8524-93BB599BD09D}" dt="2022-04-18T19:04:34.743" v="3102" actId="20577"/>
          <ac:spMkLst>
            <pc:docMk/>
            <pc:sldMk cId="2513943837" sldId="267"/>
            <ac:spMk id="3" creationId="{2E9EB163-BCE8-6D49-969E-EDFBF86D2766}"/>
          </ac:spMkLst>
        </pc:spChg>
      </pc:sldChg>
      <pc:sldChg chg="modSp mod">
        <pc:chgData name="James Harrison" userId="b54e91c0-fe5f-4cdd-a96e-e47c544bc298" providerId="ADAL" clId="{07D5CED7-639A-E740-8524-93BB599BD09D}" dt="2022-04-18T19:28:31.606" v="3916" actId="20577"/>
        <pc:sldMkLst>
          <pc:docMk/>
          <pc:sldMk cId="2957579091" sldId="268"/>
        </pc:sldMkLst>
        <pc:spChg chg="mod">
          <ac:chgData name="James Harrison" userId="b54e91c0-fe5f-4cdd-a96e-e47c544bc298" providerId="ADAL" clId="{07D5CED7-639A-E740-8524-93BB599BD09D}" dt="2022-04-18T19:05:03.046" v="3114" actId="20577"/>
          <ac:spMkLst>
            <pc:docMk/>
            <pc:sldMk cId="2957579091" sldId="268"/>
            <ac:spMk id="2" creationId="{C09138B1-91BE-7543-9EA6-600072677EB2}"/>
          </ac:spMkLst>
        </pc:spChg>
        <pc:spChg chg="mod">
          <ac:chgData name="James Harrison" userId="b54e91c0-fe5f-4cdd-a96e-e47c544bc298" providerId="ADAL" clId="{07D5CED7-639A-E740-8524-93BB599BD09D}" dt="2022-04-18T19:28:31.606" v="3916" actId="20577"/>
          <ac:spMkLst>
            <pc:docMk/>
            <pc:sldMk cId="2957579091" sldId="268"/>
            <ac:spMk id="3" creationId="{E4E317C9-2933-3B4D-8F6D-500AF74B7B02}"/>
          </ac:spMkLst>
        </pc:spChg>
      </pc:sldChg>
      <pc:sldChg chg="add">
        <pc:chgData name="James Harrison" userId="b54e91c0-fe5f-4cdd-a96e-e47c544bc298" providerId="ADAL" clId="{07D5CED7-639A-E740-8524-93BB599BD09D}" dt="2022-04-18T19:37:49.151" v="4028"/>
        <pc:sldMkLst>
          <pc:docMk/>
          <pc:sldMk cId="2266003011" sldId="269"/>
        </pc:sldMkLst>
      </pc:sldChg>
      <pc:sldChg chg="addSp delSp modSp del mod">
        <pc:chgData name="James Harrison" userId="b54e91c0-fe5f-4cdd-a96e-e47c544bc298" providerId="ADAL" clId="{07D5CED7-639A-E740-8524-93BB599BD09D}" dt="2022-04-18T19:24:00.030" v="3724" actId="2696"/>
        <pc:sldMkLst>
          <pc:docMk/>
          <pc:sldMk cId="3285980953" sldId="269"/>
        </pc:sldMkLst>
        <pc:spChg chg="del mod">
          <ac:chgData name="James Harrison" userId="b54e91c0-fe5f-4cdd-a96e-e47c544bc298" providerId="ADAL" clId="{07D5CED7-639A-E740-8524-93BB599BD09D}" dt="2022-04-18T19:15:00.883" v="3580" actId="478"/>
          <ac:spMkLst>
            <pc:docMk/>
            <pc:sldMk cId="3285980953" sldId="269"/>
            <ac:spMk id="3" creationId="{227EE399-990D-E646-829F-8E4332B720A3}"/>
          </ac:spMkLst>
        </pc:spChg>
        <pc:spChg chg="add mod">
          <ac:chgData name="James Harrison" userId="b54e91c0-fe5f-4cdd-a96e-e47c544bc298" providerId="ADAL" clId="{07D5CED7-639A-E740-8524-93BB599BD09D}" dt="2022-04-18T19:21:42.374" v="3723"/>
          <ac:spMkLst>
            <pc:docMk/>
            <pc:sldMk cId="3285980953" sldId="269"/>
            <ac:spMk id="5" creationId="{7F5BD8A5-363C-8C6B-F330-8242C342EFBB}"/>
          </ac:spMkLst>
        </pc:spChg>
      </pc:sldChg>
      <pc:sldChg chg="addSp modSp mod">
        <pc:chgData name="James Harrison" userId="b54e91c0-fe5f-4cdd-a96e-e47c544bc298" providerId="ADAL" clId="{07D5CED7-639A-E740-8524-93BB599BD09D}" dt="2022-04-18T19:32:51.186" v="3952" actId="1076"/>
        <pc:sldMkLst>
          <pc:docMk/>
          <pc:sldMk cId="3037940815" sldId="270"/>
        </pc:sldMkLst>
        <pc:spChg chg="mod">
          <ac:chgData name="James Harrison" userId="b54e91c0-fe5f-4cdd-a96e-e47c544bc298" providerId="ADAL" clId="{07D5CED7-639A-E740-8524-93BB599BD09D}" dt="2022-04-18T19:24:09.382" v="3725" actId="20577"/>
          <ac:spMkLst>
            <pc:docMk/>
            <pc:sldMk cId="3037940815" sldId="270"/>
            <ac:spMk id="2" creationId="{90F38836-75B8-B545-9C64-37661DEAD451}"/>
          </ac:spMkLst>
        </pc:spChg>
        <pc:spChg chg="mod">
          <ac:chgData name="James Harrison" userId="b54e91c0-fe5f-4cdd-a96e-e47c544bc298" providerId="ADAL" clId="{07D5CED7-639A-E740-8524-93BB599BD09D}" dt="2022-04-18T19:25:59.284" v="3797" actId="20577"/>
          <ac:spMkLst>
            <pc:docMk/>
            <pc:sldMk cId="3037940815" sldId="270"/>
            <ac:spMk id="3" creationId="{8396CC88-7CFE-6E4C-9765-BB4FCB3D821B}"/>
          </ac:spMkLst>
        </pc:spChg>
        <pc:spChg chg="mod">
          <ac:chgData name="James Harrison" userId="b54e91c0-fe5f-4cdd-a96e-e47c544bc298" providerId="ADAL" clId="{07D5CED7-639A-E740-8524-93BB599BD09D}" dt="2022-04-18T19:32:44.470" v="3951" actId="1076"/>
          <ac:spMkLst>
            <pc:docMk/>
            <pc:sldMk cId="3037940815" sldId="270"/>
            <ac:spMk id="4" creationId="{666E4635-0633-2A41-ACF1-198A0E9FABFF}"/>
          </ac:spMkLst>
        </pc:spChg>
        <pc:spChg chg="mod">
          <ac:chgData name="James Harrison" userId="b54e91c0-fe5f-4cdd-a96e-e47c544bc298" providerId="ADAL" clId="{07D5CED7-639A-E740-8524-93BB599BD09D}" dt="2022-04-18T19:32:44.470" v="3951" actId="1076"/>
          <ac:spMkLst>
            <pc:docMk/>
            <pc:sldMk cId="3037940815" sldId="270"/>
            <ac:spMk id="5" creationId="{E4281560-2E5F-0044-809B-A8E3B4FDCD14}"/>
          </ac:spMkLst>
        </pc:spChg>
        <pc:spChg chg="mod">
          <ac:chgData name="James Harrison" userId="b54e91c0-fe5f-4cdd-a96e-e47c544bc298" providerId="ADAL" clId="{07D5CED7-639A-E740-8524-93BB599BD09D}" dt="2022-04-18T19:32:51.186" v="3952" actId="1076"/>
          <ac:spMkLst>
            <pc:docMk/>
            <pc:sldMk cId="3037940815" sldId="270"/>
            <ac:spMk id="6" creationId="{41181A4C-6699-724A-8901-C45372E18C7F}"/>
          </ac:spMkLst>
        </pc:spChg>
        <pc:spChg chg="add mod">
          <ac:chgData name="James Harrison" userId="b54e91c0-fe5f-4cdd-a96e-e47c544bc298" providerId="ADAL" clId="{07D5CED7-639A-E740-8524-93BB599BD09D}" dt="2022-04-18T19:32:44.470" v="3951" actId="1076"/>
          <ac:spMkLst>
            <pc:docMk/>
            <pc:sldMk cId="3037940815" sldId="270"/>
            <ac:spMk id="7" creationId="{C08C9D46-8A06-48DA-C40F-364E95D22FD4}"/>
          </ac:spMkLst>
        </pc:spChg>
      </pc:sldChg>
      <pc:sldChg chg="del">
        <pc:chgData name="James Harrison" userId="b54e91c0-fe5f-4cdd-a96e-e47c544bc298" providerId="ADAL" clId="{07D5CED7-639A-E740-8524-93BB599BD09D}" dt="2022-04-18T19:29:04.040" v="3917" actId="2696"/>
        <pc:sldMkLst>
          <pc:docMk/>
          <pc:sldMk cId="1638342657" sldId="271"/>
        </pc:sldMkLst>
      </pc:sldChg>
      <pc:sldChg chg="del">
        <pc:chgData name="James Harrison" userId="b54e91c0-fe5f-4cdd-a96e-e47c544bc298" providerId="ADAL" clId="{07D5CED7-639A-E740-8524-93BB599BD09D}" dt="2022-04-18T19:29:04.040" v="3917" actId="2696"/>
        <pc:sldMkLst>
          <pc:docMk/>
          <pc:sldMk cId="110019554" sldId="273"/>
        </pc:sldMkLst>
      </pc:sldChg>
      <pc:sldChg chg="del">
        <pc:chgData name="James Harrison" userId="b54e91c0-fe5f-4cdd-a96e-e47c544bc298" providerId="ADAL" clId="{07D5CED7-639A-E740-8524-93BB599BD09D}" dt="2022-04-18T19:29:04.040" v="3917" actId="2696"/>
        <pc:sldMkLst>
          <pc:docMk/>
          <pc:sldMk cId="447776505" sldId="274"/>
        </pc:sldMkLst>
      </pc:sldChg>
      <pc:sldChg chg="addSp delSp modSp mod">
        <pc:chgData name="James Harrison" userId="b54e91c0-fe5f-4cdd-a96e-e47c544bc298" providerId="ADAL" clId="{07D5CED7-639A-E740-8524-93BB599BD09D}" dt="2022-04-18T18:27:01.098" v="1766" actId="20577"/>
        <pc:sldMkLst>
          <pc:docMk/>
          <pc:sldMk cId="3263297721" sldId="275"/>
        </pc:sldMkLst>
        <pc:spChg chg="mod">
          <ac:chgData name="James Harrison" userId="b54e91c0-fe5f-4cdd-a96e-e47c544bc298" providerId="ADAL" clId="{07D5CED7-639A-E740-8524-93BB599BD09D}" dt="2022-04-18T18:27:01.098" v="1766" actId="20577"/>
          <ac:spMkLst>
            <pc:docMk/>
            <pc:sldMk cId="3263297721" sldId="275"/>
            <ac:spMk id="3" creationId="{D3200C04-7BA7-894F-BD86-D37EA0A7195B}"/>
          </ac:spMkLst>
        </pc:spChg>
        <pc:spChg chg="add del mod">
          <ac:chgData name="James Harrison" userId="b54e91c0-fe5f-4cdd-a96e-e47c544bc298" providerId="ADAL" clId="{07D5CED7-639A-E740-8524-93BB599BD09D}" dt="2022-04-18T18:14:02.027" v="1623" actId="478"/>
          <ac:spMkLst>
            <pc:docMk/>
            <pc:sldMk cId="3263297721" sldId="275"/>
            <ac:spMk id="4" creationId="{0F2F407B-0067-CAB1-1E42-3C1A615C52E5}"/>
          </ac:spMkLst>
        </pc:spChg>
        <pc:picChg chg="add mod">
          <ac:chgData name="James Harrison" userId="b54e91c0-fe5f-4cdd-a96e-e47c544bc298" providerId="ADAL" clId="{07D5CED7-639A-E740-8524-93BB599BD09D}" dt="2022-04-18T18:14:11.705" v="1625" actId="1076"/>
          <ac:picMkLst>
            <pc:docMk/>
            <pc:sldMk cId="3263297721" sldId="275"/>
            <ac:picMk id="6" creationId="{55714575-1E0D-320F-2E51-FA3C0D4D6BAF}"/>
          </ac:picMkLst>
        </pc:picChg>
      </pc:sldChg>
      <pc:sldChg chg="addSp delSp modSp new mod modClrScheme chgLayout">
        <pc:chgData name="James Harrison" userId="b54e91c0-fe5f-4cdd-a96e-e47c544bc298" providerId="ADAL" clId="{07D5CED7-639A-E740-8524-93BB599BD09D}" dt="2022-04-18T19:01:24.381" v="2949" actId="1076"/>
        <pc:sldMkLst>
          <pc:docMk/>
          <pc:sldMk cId="1475775043" sldId="276"/>
        </pc:sldMkLst>
        <pc:spChg chg="del mod ord">
          <ac:chgData name="James Harrison" userId="b54e91c0-fe5f-4cdd-a96e-e47c544bc298" providerId="ADAL" clId="{07D5CED7-639A-E740-8524-93BB599BD09D}" dt="2022-04-18T18:46:08.179" v="2143" actId="700"/>
          <ac:spMkLst>
            <pc:docMk/>
            <pc:sldMk cId="1475775043" sldId="276"/>
            <ac:spMk id="2" creationId="{043D77AB-04DD-A72C-E9A1-369BD399056A}"/>
          </ac:spMkLst>
        </pc:spChg>
        <pc:spChg chg="del mod ord">
          <ac:chgData name="James Harrison" userId="b54e91c0-fe5f-4cdd-a96e-e47c544bc298" providerId="ADAL" clId="{07D5CED7-639A-E740-8524-93BB599BD09D}" dt="2022-04-18T18:46:08.179" v="2143" actId="700"/>
          <ac:spMkLst>
            <pc:docMk/>
            <pc:sldMk cId="1475775043" sldId="276"/>
            <ac:spMk id="3" creationId="{0541BDB3-5414-2920-7A12-D5E1BC3D7BBC}"/>
          </ac:spMkLst>
        </pc:spChg>
        <pc:spChg chg="add mod ord">
          <ac:chgData name="James Harrison" userId="b54e91c0-fe5f-4cdd-a96e-e47c544bc298" providerId="ADAL" clId="{07D5CED7-639A-E740-8524-93BB599BD09D}" dt="2022-04-18T18:46:29.664" v="2189" actId="113"/>
          <ac:spMkLst>
            <pc:docMk/>
            <pc:sldMk cId="1475775043" sldId="276"/>
            <ac:spMk id="4" creationId="{9BE8218F-C526-AB3D-AE10-684D648F2A44}"/>
          </ac:spMkLst>
        </pc:spChg>
        <pc:spChg chg="add mod ord">
          <ac:chgData name="James Harrison" userId="b54e91c0-fe5f-4cdd-a96e-e47c544bc298" providerId="ADAL" clId="{07D5CED7-639A-E740-8524-93BB599BD09D}" dt="2022-04-18T19:01:00.520" v="2947" actId="20577"/>
          <ac:spMkLst>
            <pc:docMk/>
            <pc:sldMk cId="1475775043" sldId="276"/>
            <ac:spMk id="5" creationId="{10BB9496-9CF8-4609-4690-99E888029EEF}"/>
          </ac:spMkLst>
        </pc:spChg>
        <pc:spChg chg="add mod">
          <ac:chgData name="James Harrison" userId="b54e91c0-fe5f-4cdd-a96e-e47c544bc298" providerId="ADAL" clId="{07D5CED7-639A-E740-8524-93BB599BD09D}" dt="2022-04-18T18:59:03.465" v="2913" actId="1076"/>
          <ac:spMkLst>
            <pc:docMk/>
            <pc:sldMk cId="1475775043" sldId="276"/>
            <ac:spMk id="9" creationId="{7172B9F9-9187-C86E-EB85-E58EA8B8B351}"/>
          </ac:spMkLst>
        </pc:spChg>
        <pc:picChg chg="add del mod">
          <ac:chgData name="James Harrison" userId="b54e91c0-fe5f-4cdd-a96e-e47c544bc298" providerId="ADAL" clId="{07D5CED7-639A-E740-8524-93BB599BD09D}" dt="2022-04-18T18:57:55.801" v="2903" actId="478"/>
          <ac:picMkLst>
            <pc:docMk/>
            <pc:sldMk cId="1475775043" sldId="276"/>
            <ac:picMk id="6" creationId="{4F9C1812-040D-E154-1EFC-13D486FF84C9}"/>
          </ac:picMkLst>
        </pc:picChg>
        <pc:picChg chg="add mod">
          <ac:chgData name="James Harrison" userId="b54e91c0-fe5f-4cdd-a96e-e47c544bc298" providerId="ADAL" clId="{07D5CED7-639A-E740-8524-93BB599BD09D}" dt="2022-04-18T19:01:24.381" v="2949" actId="1076"/>
          <ac:picMkLst>
            <pc:docMk/>
            <pc:sldMk cId="1475775043" sldId="276"/>
            <ac:picMk id="8" creationId="{BB94FE78-ED7D-441C-99DB-2E4E3B6ECDF3}"/>
          </ac:picMkLst>
        </pc:picChg>
      </pc:sldChg>
      <pc:sldChg chg="addSp modSp add mod">
        <pc:chgData name="James Harrison" userId="b54e91c0-fe5f-4cdd-a96e-e47c544bc298" providerId="ADAL" clId="{07D5CED7-639A-E740-8524-93BB599BD09D}" dt="2022-04-18T19:59:15.976" v="5516"/>
        <pc:sldMkLst>
          <pc:docMk/>
          <pc:sldMk cId="2176443366" sldId="277"/>
        </pc:sldMkLst>
        <pc:spChg chg="mod">
          <ac:chgData name="James Harrison" userId="b54e91c0-fe5f-4cdd-a96e-e47c544bc298" providerId="ADAL" clId="{07D5CED7-639A-E740-8524-93BB599BD09D}" dt="2022-04-18T19:50:17.628" v="5401" actId="20577"/>
          <ac:spMkLst>
            <pc:docMk/>
            <pc:sldMk cId="2176443366" sldId="277"/>
            <ac:spMk id="2" creationId="{3F016DF1-2214-C449-A82E-BB0A665F7ADE}"/>
          </ac:spMkLst>
        </pc:spChg>
        <pc:spChg chg="mod">
          <ac:chgData name="James Harrison" userId="b54e91c0-fe5f-4cdd-a96e-e47c544bc298" providerId="ADAL" clId="{07D5CED7-639A-E740-8524-93BB599BD09D}" dt="2022-04-18T19:59:15.976" v="5516"/>
          <ac:spMkLst>
            <pc:docMk/>
            <pc:sldMk cId="2176443366" sldId="277"/>
            <ac:spMk id="3" creationId="{F7232661-C426-2546-91AD-FC0FA1CC5592}"/>
          </ac:spMkLst>
        </pc:spChg>
        <pc:spChg chg="add mod">
          <ac:chgData name="James Harrison" userId="b54e91c0-fe5f-4cdd-a96e-e47c544bc298" providerId="ADAL" clId="{07D5CED7-639A-E740-8524-93BB599BD09D}" dt="2022-04-18T19:57:58.716" v="5501" actId="1076"/>
          <ac:spMkLst>
            <pc:docMk/>
            <pc:sldMk cId="2176443366" sldId="277"/>
            <ac:spMk id="6" creationId="{EADC4F71-9E13-353B-B7BF-2E461130881F}"/>
          </ac:spMkLst>
        </pc:spChg>
        <pc:spChg chg="add mod">
          <ac:chgData name="James Harrison" userId="b54e91c0-fe5f-4cdd-a96e-e47c544bc298" providerId="ADAL" clId="{07D5CED7-639A-E740-8524-93BB599BD09D}" dt="2022-04-18T19:58:20.299" v="5514" actId="1076"/>
          <ac:spMkLst>
            <pc:docMk/>
            <pc:sldMk cId="2176443366" sldId="277"/>
            <ac:spMk id="7" creationId="{CE23C9DF-74F2-AF78-2C6C-11903D66C007}"/>
          </ac:spMkLst>
        </pc:spChg>
        <pc:picChg chg="add mod">
          <ac:chgData name="James Harrison" userId="b54e91c0-fe5f-4cdd-a96e-e47c544bc298" providerId="ADAL" clId="{07D5CED7-639A-E740-8524-93BB599BD09D}" dt="2022-04-18T19:57:41.249" v="5473" actId="1076"/>
          <ac:picMkLst>
            <pc:docMk/>
            <pc:sldMk cId="2176443366" sldId="277"/>
            <ac:picMk id="4" creationId="{B4158DAA-8074-BAB1-99E1-AC286E193EE2}"/>
          </ac:picMkLst>
        </pc:picChg>
        <pc:picChg chg="add mod">
          <ac:chgData name="James Harrison" userId="b54e91c0-fe5f-4cdd-a96e-e47c544bc298" providerId="ADAL" clId="{07D5CED7-639A-E740-8524-93BB599BD09D}" dt="2022-04-18T19:58:01.966" v="5502" actId="1076"/>
          <ac:picMkLst>
            <pc:docMk/>
            <pc:sldMk cId="2176443366" sldId="277"/>
            <ac:picMk id="5" creationId="{1756C1B5-B836-C78B-1E94-DCFF5E42F1A4}"/>
          </ac:picMkLst>
        </pc:picChg>
      </pc:sldChg>
      <pc:sldChg chg="modSp add mod">
        <pc:chgData name="James Harrison" userId="b54e91c0-fe5f-4cdd-a96e-e47c544bc298" providerId="ADAL" clId="{07D5CED7-639A-E740-8524-93BB599BD09D}" dt="2022-04-18T20:00:15.200" v="5541" actId="1036"/>
        <pc:sldMkLst>
          <pc:docMk/>
          <pc:sldMk cId="3157506365" sldId="278"/>
        </pc:sldMkLst>
        <pc:picChg chg="mod">
          <ac:chgData name="James Harrison" userId="b54e91c0-fe5f-4cdd-a96e-e47c544bc298" providerId="ADAL" clId="{07D5CED7-639A-E740-8524-93BB599BD09D}" dt="2022-04-18T20:00:15.200" v="5541" actId="1036"/>
          <ac:picMkLst>
            <pc:docMk/>
            <pc:sldMk cId="3157506365" sldId="278"/>
            <ac:picMk id="7" creationId="{DA8D1439-755D-4F46-8FE7-906A5B42E7BC}"/>
          </ac:picMkLst>
        </pc:picChg>
        <pc:picChg chg="mod">
          <ac:chgData name="James Harrison" userId="b54e91c0-fe5f-4cdd-a96e-e47c544bc298" providerId="ADAL" clId="{07D5CED7-639A-E740-8524-93BB599BD09D}" dt="2022-04-18T20:00:04.986" v="5530" actId="1036"/>
          <ac:picMkLst>
            <pc:docMk/>
            <pc:sldMk cId="3157506365" sldId="278"/>
            <ac:picMk id="11" creationId="{A479E1A6-0BA2-F84F-8CE9-42D47201B416}"/>
          </ac:picMkLst>
        </pc:picChg>
      </pc:sldChg>
      <pc:sldChg chg="modSp new mod">
        <pc:chgData name="James Harrison" userId="b54e91c0-fe5f-4cdd-a96e-e47c544bc298" providerId="ADAL" clId="{07D5CED7-639A-E740-8524-93BB599BD09D}" dt="2022-04-18T19:49:51.715" v="5382" actId="20577"/>
        <pc:sldMkLst>
          <pc:docMk/>
          <pc:sldMk cId="4152733605" sldId="279"/>
        </pc:sldMkLst>
        <pc:spChg chg="mod">
          <ac:chgData name="James Harrison" userId="b54e91c0-fe5f-4cdd-a96e-e47c544bc298" providerId="ADAL" clId="{07D5CED7-639A-E740-8524-93BB599BD09D}" dt="2022-04-18T19:39:58.432" v="4139" actId="113"/>
          <ac:spMkLst>
            <pc:docMk/>
            <pc:sldMk cId="4152733605" sldId="279"/>
            <ac:spMk id="2" creationId="{1D1CAC48-D6EF-42B7-6087-6F1FEDAAAF1F}"/>
          </ac:spMkLst>
        </pc:spChg>
        <pc:spChg chg="mod">
          <ac:chgData name="James Harrison" userId="b54e91c0-fe5f-4cdd-a96e-e47c544bc298" providerId="ADAL" clId="{07D5CED7-639A-E740-8524-93BB599BD09D}" dt="2022-04-18T19:49:51.715" v="5382" actId="20577"/>
          <ac:spMkLst>
            <pc:docMk/>
            <pc:sldMk cId="4152733605" sldId="279"/>
            <ac:spMk id="3" creationId="{64476130-61D8-34DC-F595-7E9D9DBB5466}"/>
          </ac:spMkLst>
        </pc:spChg>
      </pc:sldChg>
      <pc:sldChg chg="modSp mod">
        <pc:chgData name="James Harrison" userId="b54e91c0-fe5f-4cdd-a96e-e47c544bc298" providerId="ADAL" clId="{07D5CED7-639A-E740-8524-93BB599BD09D}" dt="2022-04-22T16:39:39.450" v="6175" actId="20577"/>
        <pc:sldMkLst>
          <pc:docMk/>
          <pc:sldMk cId="3350380101" sldId="280"/>
        </pc:sldMkLst>
        <pc:spChg chg="mod">
          <ac:chgData name="James Harrison" userId="b54e91c0-fe5f-4cdd-a96e-e47c544bc298" providerId="ADAL" clId="{07D5CED7-639A-E740-8524-93BB599BD09D}" dt="2022-04-22T16:39:39.450" v="6175" actId="20577"/>
          <ac:spMkLst>
            <pc:docMk/>
            <pc:sldMk cId="3350380101" sldId="280"/>
            <ac:spMk id="3" creationId="{96362D2D-A877-137D-D364-89751155DE4D}"/>
          </ac:spMkLst>
        </pc:spChg>
      </pc:sldChg>
    </pc:docChg>
  </pc:docChgLst>
  <pc:docChgLst>
    <pc:chgData name="Harrison, James H (jhh5y)" userId="b54e91c0-fe5f-4cdd-a96e-e47c544bc298" providerId="ADAL" clId="{F2666CE1-3B99-2A44-8C9F-8A3CEB15B9B0}"/>
    <pc:docChg chg="modSld">
      <pc:chgData name="Harrison, James H (jhh5y)" userId="b54e91c0-fe5f-4cdd-a96e-e47c544bc298" providerId="ADAL" clId="{F2666CE1-3B99-2A44-8C9F-8A3CEB15B9B0}" dt="2022-09-06T23:42:15.135" v="57" actId="20577"/>
      <pc:docMkLst>
        <pc:docMk/>
      </pc:docMkLst>
      <pc:sldChg chg="modNotesTx">
        <pc:chgData name="Harrison, James H (jhh5y)" userId="b54e91c0-fe5f-4cdd-a96e-e47c544bc298" providerId="ADAL" clId="{F2666CE1-3B99-2A44-8C9F-8A3CEB15B9B0}" dt="2022-09-06T23:42:15.135" v="57" actId="20577"/>
        <pc:sldMkLst>
          <pc:docMk/>
          <pc:sldMk cId="2780750228" sldId="284"/>
        </pc:sldMkLst>
      </pc:sldChg>
    </pc:docChg>
  </pc:docChgLst>
  <pc:docChgLst>
    <pc:chgData name="Harrison, James H (jhh5y)" userId="b54e91c0-fe5f-4cdd-a96e-e47c544bc298" providerId="ADAL" clId="{0C7E52A1-E993-7A4E-977A-7D448808C9F5}"/>
    <pc:docChg chg="custSel addSld delSld modSld sldOrd">
      <pc:chgData name="Harrison, James H (jhh5y)" userId="b54e91c0-fe5f-4cdd-a96e-e47c544bc298" providerId="ADAL" clId="{0C7E52A1-E993-7A4E-977A-7D448808C9F5}" dt="2022-01-11T19:12:29.188" v="1197" actId="113"/>
      <pc:docMkLst>
        <pc:docMk/>
      </pc:docMkLst>
      <pc:sldChg chg="modSp new mod">
        <pc:chgData name="Harrison, James H (jhh5y)" userId="b54e91c0-fe5f-4cdd-a96e-e47c544bc298" providerId="ADAL" clId="{0C7E52A1-E993-7A4E-977A-7D448808C9F5}" dt="2022-01-11T18:41:26.202" v="121" actId="113"/>
        <pc:sldMkLst>
          <pc:docMk/>
          <pc:sldMk cId="3102522083" sldId="258"/>
        </pc:sldMkLst>
        <pc:spChg chg="mod">
          <ac:chgData name="Harrison, James H (jhh5y)" userId="b54e91c0-fe5f-4cdd-a96e-e47c544bc298" providerId="ADAL" clId="{0C7E52A1-E993-7A4E-977A-7D448808C9F5}" dt="2022-01-11T18:41:26.202" v="121" actId="113"/>
          <ac:spMkLst>
            <pc:docMk/>
            <pc:sldMk cId="3102522083" sldId="258"/>
            <ac:spMk id="2" creationId="{454434A9-7CBA-DD43-9BF7-2E8791F32C54}"/>
          </ac:spMkLst>
        </pc:spChg>
      </pc:sldChg>
      <pc:sldChg chg="modSp new mod">
        <pc:chgData name="Harrison, James H (jhh5y)" userId="b54e91c0-fe5f-4cdd-a96e-e47c544bc298" providerId="ADAL" clId="{0C7E52A1-E993-7A4E-977A-7D448808C9F5}" dt="2022-01-11T18:42:00.469" v="207" actId="113"/>
        <pc:sldMkLst>
          <pc:docMk/>
          <pc:sldMk cId="29569452" sldId="259"/>
        </pc:sldMkLst>
        <pc:spChg chg="mod">
          <ac:chgData name="Harrison, James H (jhh5y)" userId="b54e91c0-fe5f-4cdd-a96e-e47c544bc298" providerId="ADAL" clId="{0C7E52A1-E993-7A4E-977A-7D448808C9F5}" dt="2022-01-11T18:42:00.469" v="207" actId="113"/>
          <ac:spMkLst>
            <pc:docMk/>
            <pc:sldMk cId="29569452" sldId="259"/>
            <ac:spMk id="2" creationId="{79EEB281-73D8-7449-84E3-DFF1313C4438}"/>
          </ac:spMkLst>
        </pc:spChg>
      </pc:sldChg>
      <pc:sldChg chg="modSp new mod">
        <pc:chgData name="Harrison, James H (jhh5y)" userId="b54e91c0-fe5f-4cdd-a96e-e47c544bc298" providerId="ADAL" clId="{0C7E52A1-E993-7A4E-977A-7D448808C9F5}" dt="2022-01-11T18:43:17.326" v="305" actId="113"/>
        <pc:sldMkLst>
          <pc:docMk/>
          <pc:sldMk cId="406715253" sldId="260"/>
        </pc:sldMkLst>
        <pc:spChg chg="mod">
          <ac:chgData name="Harrison, James H (jhh5y)" userId="b54e91c0-fe5f-4cdd-a96e-e47c544bc298" providerId="ADAL" clId="{0C7E52A1-E993-7A4E-977A-7D448808C9F5}" dt="2022-01-11T18:43:17.326" v="305" actId="113"/>
          <ac:spMkLst>
            <pc:docMk/>
            <pc:sldMk cId="406715253" sldId="260"/>
            <ac:spMk id="2" creationId="{5A384CE0-724E-1C41-8B44-969BF6C99910}"/>
          </ac:spMkLst>
        </pc:spChg>
      </pc:sldChg>
      <pc:sldChg chg="modSp new mod">
        <pc:chgData name="Harrison, James H (jhh5y)" userId="b54e91c0-fe5f-4cdd-a96e-e47c544bc298" providerId="ADAL" clId="{0C7E52A1-E993-7A4E-977A-7D448808C9F5}" dt="2022-01-11T18:43:44.362" v="371" actId="113"/>
        <pc:sldMkLst>
          <pc:docMk/>
          <pc:sldMk cId="4178709677" sldId="261"/>
        </pc:sldMkLst>
        <pc:spChg chg="mod">
          <ac:chgData name="Harrison, James H (jhh5y)" userId="b54e91c0-fe5f-4cdd-a96e-e47c544bc298" providerId="ADAL" clId="{0C7E52A1-E993-7A4E-977A-7D448808C9F5}" dt="2022-01-11T18:43:44.362" v="371" actId="113"/>
          <ac:spMkLst>
            <pc:docMk/>
            <pc:sldMk cId="4178709677" sldId="261"/>
            <ac:spMk id="2" creationId="{265F1ED1-D0E1-0F48-BEEC-E635812ECC39}"/>
          </ac:spMkLst>
        </pc:spChg>
      </pc:sldChg>
      <pc:sldChg chg="new del ord">
        <pc:chgData name="Harrison, James H (jhh5y)" userId="b54e91c0-fe5f-4cdd-a96e-e47c544bc298" providerId="ADAL" clId="{0C7E52A1-E993-7A4E-977A-7D448808C9F5}" dt="2022-01-11T18:44:22.936" v="375" actId="2696"/>
        <pc:sldMkLst>
          <pc:docMk/>
          <pc:sldMk cId="771934912" sldId="262"/>
        </pc:sldMkLst>
      </pc:sldChg>
      <pc:sldChg chg="new del">
        <pc:chgData name="Harrison, James H (jhh5y)" userId="b54e91c0-fe5f-4cdd-a96e-e47c544bc298" providerId="ADAL" clId="{0C7E52A1-E993-7A4E-977A-7D448808C9F5}" dt="2022-01-11T18:45:48.230" v="596" actId="2696"/>
        <pc:sldMkLst>
          <pc:docMk/>
          <pc:sldMk cId="3859796948" sldId="263"/>
        </pc:sldMkLst>
      </pc:sldChg>
      <pc:sldChg chg="modSp new mod">
        <pc:chgData name="Harrison, James H (jhh5y)" userId="b54e91c0-fe5f-4cdd-a96e-e47c544bc298" providerId="ADAL" clId="{0C7E52A1-E993-7A4E-977A-7D448808C9F5}" dt="2022-01-11T18:45:42.374" v="595" actId="20577"/>
        <pc:sldMkLst>
          <pc:docMk/>
          <pc:sldMk cId="372450469" sldId="264"/>
        </pc:sldMkLst>
        <pc:spChg chg="mod">
          <ac:chgData name="Harrison, James H (jhh5y)" userId="b54e91c0-fe5f-4cdd-a96e-e47c544bc298" providerId="ADAL" clId="{0C7E52A1-E993-7A4E-977A-7D448808C9F5}" dt="2022-01-11T18:44:41.059" v="421" actId="20577"/>
          <ac:spMkLst>
            <pc:docMk/>
            <pc:sldMk cId="372450469" sldId="264"/>
            <ac:spMk id="2" creationId="{11B1EFF8-9665-FC49-86F8-DA69543DEF78}"/>
          </ac:spMkLst>
        </pc:spChg>
        <pc:spChg chg="mod">
          <ac:chgData name="Harrison, James H (jhh5y)" userId="b54e91c0-fe5f-4cdd-a96e-e47c544bc298" providerId="ADAL" clId="{0C7E52A1-E993-7A4E-977A-7D448808C9F5}" dt="2022-01-11T18:45:42.374" v="595" actId="20577"/>
          <ac:spMkLst>
            <pc:docMk/>
            <pc:sldMk cId="372450469" sldId="264"/>
            <ac:spMk id="3" creationId="{A8CA12B4-A68E-534C-BE19-6DF4F95FA987}"/>
          </ac:spMkLst>
        </pc:spChg>
      </pc:sldChg>
      <pc:sldChg chg="modSp new mod">
        <pc:chgData name="Harrison, James H (jhh5y)" userId="b54e91c0-fe5f-4cdd-a96e-e47c544bc298" providerId="ADAL" clId="{0C7E52A1-E993-7A4E-977A-7D448808C9F5}" dt="2022-01-11T18:47:52.015" v="717" actId="113"/>
        <pc:sldMkLst>
          <pc:docMk/>
          <pc:sldMk cId="3827085199" sldId="265"/>
        </pc:sldMkLst>
        <pc:spChg chg="mod">
          <ac:chgData name="Harrison, James H (jhh5y)" userId="b54e91c0-fe5f-4cdd-a96e-e47c544bc298" providerId="ADAL" clId="{0C7E52A1-E993-7A4E-977A-7D448808C9F5}" dt="2022-01-11T18:47:52.015" v="717" actId="113"/>
          <ac:spMkLst>
            <pc:docMk/>
            <pc:sldMk cId="3827085199" sldId="265"/>
            <ac:spMk id="2" creationId="{460F26E8-4FA3-5142-A89C-2267C0D55679}"/>
          </ac:spMkLst>
        </pc:spChg>
      </pc:sldChg>
      <pc:sldChg chg="modSp new mod">
        <pc:chgData name="Harrison, James H (jhh5y)" userId="b54e91c0-fe5f-4cdd-a96e-e47c544bc298" providerId="ADAL" clId="{0C7E52A1-E993-7A4E-977A-7D448808C9F5}" dt="2022-01-11T18:49:14.688" v="811" actId="113"/>
        <pc:sldMkLst>
          <pc:docMk/>
          <pc:sldMk cId="4006946089" sldId="266"/>
        </pc:sldMkLst>
        <pc:spChg chg="mod">
          <ac:chgData name="Harrison, James H (jhh5y)" userId="b54e91c0-fe5f-4cdd-a96e-e47c544bc298" providerId="ADAL" clId="{0C7E52A1-E993-7A4E-977A-7D448808C9F5}" dt="2022-01-11T18:49:14.688" v="811" actId="113"/>
          <ac:spMkLst>
            <pc:docMk/>
            <pc:sldMk cId="4006946089" sldId="266"/>
            <ac:spMk id="2" creationId="{EB817AA3-D18B-8546-849B-6A14CC7AD9D2}"/>
          </ac:spMkLst>
        </pc:spChg>
      </pc:sldChg>
      <pc:sldChg chg="modSp new mod">
        <pc:chgData name="Harrison, James H (jhh5y)" userId="b54e91c0-fe5f-4cdd-a96e-e47c544bc298" providerId="ADAL" clId="{0C7E52A1-E993-7A4E-977A-7D448808C9F5}" dt="2022-01-11T18:50:33.166" v="924" actId="113"/>
        <pc:sldMkLst>
          <pc:docMk/>
          <pc:sldMk cId="2513943837" sldId="267"/>
        </pc:sldMkLst>
        <pc:spChg chg="mod">
          <ac:chgData name="Harrison, James H (jhh5y)" userId="b54e91c0-fe5f-4cdd-a96e-e47c544bc298" providerId="ADAL" clId="{0C7E52A1-E993-7A4E-977A-7D448808C9F5}" dt="2022-01-11T18:50:33.166" v="924" actId="113"/>
          <ac:spMkLst>
            <pc:docMk/>
            <pc:sldMk cId="2513943837" sldId="267"/>
            <ac:spMk id="2" creationId="{A88131A5-FB3D-0840-A98C-4545A3B4F8D2}"/>
          </ac:spMkLst>
        </pc:spChg>
      </pc:sldChg>
      <pc:sldChg chg="modSp new mod">
        <pc:chgData name="Harrison, James H (jhh5y)" userId="b54e91c0-fe5f-4cdd-a96e-e47c544bc298" providerId="ADAL" clId="{0C7E52A1-E993-7A4E-977A-7D448808C9F5}" dt="2022-01-11T18:51:50.475" v="995" actId="113"/>
        <pc:sldMkLst>
          <pc:docMk/>
          <pc:sldMk cId="2957579091" sldId="268"/>
        </pc:sldMkLst>
        <pc:spChg chg="mod">
          <ac:chgData name="Harrison, James H (jhh5y)" userId="b54e91c0-fe5f-4cdd-a96e-e47c544bc298" providerId="ADAL" clId="{0C7E52A1-E993-7A4E-977A-7D448808C9F5}" dt="2022-01-11T18:51:50.475" v="995" actId="113"/>
          <ac:spMkLst>
            <pc:docMk/>
            <pc:sldMk cId="2957579091" sldId="268"/>
            <ac:spMk id="2" creationId="{C09138B1-91BE-7543-9EA6-600072677EB2}"/>
          </ac:spMkLst>
        </pc:spChg>
      </pc:sldChg>
      <pc:sldChg chg="modSp new mod">
        <pc:chgData name="Harrison, James H (jhh5y)" userId="b54e91c0-fe5f-4cdd-a96e-e47c544bc298" providerId="ADAL" clId="{0C7E52A1-E993-7A4E-977A-7D448808C9F5}" dt="2022-01-11T18:52:12.712" v="1033" actId="113"/>
        <pc:sldMkLst>
          <pc:docMk/>
          <pc:sldMk cId="3285980953" sldId="269"/>
        </pc:sldMkLst>
        <pc:spChg chg="mod">
          <ac:chgData name="Harrison, James H (jhh5y)" userId="b54e91c0-fe5f-4cdd-a96e-e47c544bc298" providerId="ADAL" clId="{0C7E52A1-E993-7A4E-977A-7D448808C9F5}" dt="2022-01-11T18:52:12.712" v="1033" actId="113"/>
          <ac:spMkLst>
            <pc:docMk/>
            <pc:sldMk cId="3285980953" sldId="269"/>
            <ac:spMk id="2" creationId="{64D84778-E0A4-F041-9955-C0A3CB3FCCF8}"/>
          </ac:spMkLst>
        </pc:spChg>
      </pc:sldChg>
      <pc:sldChg chg="modSp new mod">
        <pc:chgData name="Harrison, James H (jhh5y)" userId="b54e91c0-fe5f-4cdd-a96e-e47c544bc298" providerId="ADAL" clId="{0C7E52A1-E993-7A4E-977A-7D448808C9F5}" dt="2022-01-11T18:52:41.153" v="1104" actId="113"/>
        <pc:sldMkLst>
          <pc:docMk/>
          <pc:sldMk cId="3037940815" sldId="270"/>
        </pc:sldMkLst>
        <pc:spChg chg="mod">
          <ac:chgData name="Harrison, James H (jhh5y)" userId="b54e91c0-fe5f-4cdd-a96e-e47c544bc298" providerId="ADAL" clId="{0C7E52A1-E993-7A4E-977A-7D448808C9F5}" dt="2022-01-11T18:52:41.153" v="1104" actId="113"/>
          <ac:spMkLst>
            <pc:docMk/>
            <pc:sldMk cId="3037940815" sldId="270"/>
            <ac:spMk id="2" creationId="{90F38836-75B8-B545-9C64-37661DEAD451}"/>
          </ac:spMkLst>
        </pc:spChg>
      </pc:sldChg>
      <pc:sldChg chg="modSp new mod">
        <pc:chgData name="Harrison, James H (jhh5y)" userId="b54e91c0-fe5f-4cdd-a96e-e47c544bc298" providerId="ADAL" clId="{0C7E52A1-E993-7A4E-977A-7D448808C9F5}" dt="2022-01-11T18:53:21.019" v="1149" actId="113"/>
        <pc:sldMkLst>
          <pc:docMk/>
          <pc:sldMk cId="1638342657" sldId="271"/>
        </pc:sldMkLst>
        <pc:spChg chg="mod">
          <ac:chgData name="Harrison, James H (jhh5y)" userId="b54e91c0-fe5f-4cdd-a96e-e47c544bc298" providerId="ADAL" clId="{0C7E52A1-E993-7A4E-977A-7D448808C9F5}" dt="2022-01-11T18:53:21.019" v="1149" actId="113"/>
          <ac:spMkLst>
            <pc:docMk/>
            <pc:sldMk cId="1638342657" sldId="271"/>
            <ac:spMk id="2" creationId="{95D6DF64-1A6B-2D4C-8E92-FE9C0166F402}"/>
          </ac:spMkLst>
        </pc:spChg>
      </pc:sldChg>
      <pc:sldChg chg="addSp delSp modSp new mod modClrScheme chgLayout">
        <pc:chgData name="Harrison, James H (jhh5y)" userId="b54e91c0-fe5f-4cdd-a96e-e47c544bc298" providerId="ADAL" clId="{0C7E52A1-E993-7A4E-977A-7D448808C9F5}" dt="2022-01-11T19:12:29.188" v="1197" actId="113"/>
        <pc:sldMkLst>
          <pc:docMk/>
          <pc:sldMk cId="147852006" sldId="272"/>
        </pc:sldMkLst>
        <pc:spChg chg="del mod ord">
          <ac:chgData name="Harrison, James H (jhh5y)" userId="b54e91c0-fe5f-4cdd-a96e-e47c544bc298" providerId="ADAL" clId="{0C7E52A1-E993-7A4E-977A-7D448808C9F5}" dt="2022-01-11T19:12:00.119" v="1151" actId="700"/>
          <ac:spMkLst>
            <pc:docMk/>
            <pc:sldMk cId="147852006" sldId="272"/>
            <ac:spMk id="2" creationId="{7A26804E-1685-6548-BBF9-E31084F654E2}"/>
          </ac:spMkLst>
        </pc:spChg>
        <pc:spChg chg="del mod ord">
          <ac:chgData name="Harrison, James H (jhh5y)" userId="b54e91c0-fe5f-4cdd-a96e-e47c544bc298" providerId="ADAL" clId="{0C7E52A1-E993-7A4E-977A-7D448808C9F5}" dt="2022-01-11T19:12:00.119" v="1151" actId="700"/>
          <ac:spMkLst>
            <pc:docMk/>
            <pc:sldMk cId="147852006" sldId="272"/>
            <ac:spMk id="3" creationId="{D2C87F52-7B85-604E-8E67-C6109E9E3DC6}"/>
          </ac:spMkLst>
        </pc:spChg>
        <pc:spChg chg="add mod ord">
          <ac:chgData name="Harrison, James H (jhh5y)" userId="b54e91c0-fe5f-4cdd-a96e-e47c544bc298" providerId="ADAL" clId="{0C7E52A1-E993-7A4E-977A-7D448808C9F5}" dt="2022-01-11T19:12:29.188" v="1197" actId="113"/>
          <ac:spMkLst>
            <pc:docMk/>
            <pc:sldMk cId="147852006" sldId="272"/>
            <ac:spMk id="4" creationId="{BE974D80-320C-984D-8003-318C526588CF}"/>
          </ac:spMkLst>
        </pc:spChg>
        <pc:spChg chg="add mod ord">
          <ac:chgData name="Harrison, James H (jhh5y)" userId="b54e91c0-fe5f-4cdd-a96e-e47c544bc298" providerId="ADAL" clId="{0C7E52A1-E993-7A4E-977A-7D448808C9F5}" dt="2022-01-11T19:12:00.119" v="1151" actId="700"/>
          <ac:spMkLst>
            <pc:docMk/>
            <pc:sldMk cId="147852006" sldId="272"/>
            <ac:spMk id="5" creationId="{DEC73E98-2B7C-9E4E-910C-AEE36E75E6A5}"/>
          </ac:spMkLst>
        </pc:spChg>
      </pc:sldChg>
    </pc:docChg>
  </pc:docChgLst>
  <pc:docChgLst>
    <pc:chgData name="Harrison, James H (jhh5y)" userId="b54e91c0-fe5f-4cdd-a96e-e47c544bc298" providerId="ADAL" clId="{3FA1DF27-BF08-3942-8C9E-56983872A9C1}"/>
    <pc:docChg chg="custSel modSld">
      <pc:chgData name="Harrison, James H (jhh5y)" userId="b54e91c0-fe5f-4cdd-a96e-e47c544bc298" providerId="ADAL" clId="{3FA1DF27-BF08-3942-8C9E-56983872A9C1}" dt="2022-09-07T10:41:17.750" v="654" actId="729"/>
      <pc:docMkLst>
        <pc:docMk/>
      </pc:docMkLst>
      <pc:sldChg chg="modNotesTx">
        <pc:chgData name="Harrison, James H (jhh5y)" userId="b54e91c0-fe5f-4cdd-a96e-e47c544bc298" providerId="ADAL" clId="{3FA1DF27-BF08-3942-8C9E-56983872A9C1}" dt="2022-09-07T01:27:01.927" v="380" actId="20577"/>
        <pc:sldMkLst>
          <pc:docMk/>
          <pc:sldMk cId="3925441618" sldId="256"/>
        </pc:sldMkLst>
      </pc:sldChg>
      <pc:sldChg chg="modNotesTx">
        <pc:chgData name="Harrison, James H (jhh5y)" userId="b54e91c0-fe5f-4cdd-a96e-e47c544bc298" providerId="ADAL" clId="{3FA1DF27-BF08-3942-8C9E-56983872A9C1}" dt="2022-09-07T02:09:15.291" v="653" actId="20577"/>
        <pc:sldMkLst>
          <pc:docMk/>
          <pc:sldMk cId="3350380101" sldId="280"/>
        </pc:sldMkLst>
      </pc:sldChg>
      <pc:sldChg chg="mod modShow">
        <pc:chgData name="Harrison, James H (jhh5y)" userId="b54e91c0-fe5f-4cdd-a96e-e47c544bc298" providerId="ADAL" clId="{3FA1DF27-BF08-3942-8C9E-56983872A9C1}" dt="2022-09-07T10:41:17.750" v="654" actId="729"/>
        <pc:sldMkLst>
          <pc:docMk/>
          <pc:sldMk cId="1745287184" sldId="281"/>
        </pc:sldMkLst>
      </pc:sldChg>
    </pc:docChg>
  </pc:docChgLst>
  <pc:docChgLst>
    <pc:chgData name="Harrison, James H (jhh5y)" userId="b54e91c0-fe5f-4cdd-a96e-e47c544bc298" providerId="ADAL" clId="{7D6DC4D3-4442-C34A-98F8-3071C1C67808}"/>
    <pc:docChg chg="undo custSel modSld modShowInfo">
      <pc:chgData name="Harrison, James H (jhh5y)" userId="b54e91c0-fe5f-4cdd-a96e-e47c544bc298" providerId="ADAL" clId="{7D6DC4D3-4442-C34A-98F8-3071C1C67808}" dt="2023-05-10T00:20:14.105" v="4648" actId="2744"/>
      <pc:docMkLst>
        <pc:docMk/>
      </pc:docMkLst>
      <pc:sldChg chg="modSp mod">
        <pc:chgData name="Harrison, James H (jhh5y)" userId="b54e91c0-fe5f-4cdd-a96e-e47c544bc298" providerId="ADAL" clId="{7D6DC4D3-4442-C34A-98F8-3071C1C67808}" dt="2023-05-09T23:06:05.204" v="1551"/>
        <pc:sldMkLst>
          <pc:docMk/>
          <pc:sldMk cId="3925441618" sldId="256"/>
        </pc:sldMkLst>
        <pc:spChg chg="mod">
          <ac:chgData name="Harrison, James H (jhh5y)" userId="b54e91c0-fe5f-4cdd-a96e-e47c544bc298" providerId="ADAL" clId="{7D6DC4D3-4442-C34A-98F8-3071C1C67808}" dt="2023-05-09T23:06:05.204" v="1551"/>
          <ac:spMkLst>
            <pc:docMk/>
            <pc:sldMk cId="3925441618" sldId="256"/>
            <ac:spMk id="5" creationId="{E838E840-745B-4E43-9C45-0E6DD2348B5E}"/>
          </ac:spMkLst>
        </pc:spChg>
      </pc:sldChg>
      <pc:sldChg chg="modSp mod modShow">
        <pc:chgData name="Harrison, James H (jhh5y)" userId="b54e91c0-fe5f-4cdd-a96e-e47c544bc298" providerId="ADAL" clId="{7D6DC4D3-4442-C34A-98F8-3071C1C67808}" dt="2023-04-30T17:21:35.704" v="678" actId="20577"/>
        <pc:sldMkLst>
          <pc:docMk/>
          <pc:sldMk cId="1745287184" sldId="281"/>
        </pc:sldMkLst>
        <pc:spChg chg="mod">
          <ac:chgData name="Harrison, James H (jhh5y)" userId="b54e91c0-fe5f-4cdd-a96e-e47c544bc298" providerId="ADAL" clId="{7D6DC4D3-4442-C34A-98F8-3071C1C67808}" dt="2023-04-30T17:21:35.704" v="678" actId="20577"/>
          <ac:spMkLst>
            <pc:docMk/>
            <pc:sldMk cId="1745287184" sldId="281"/>
            <ac:spMk id="3" creationId="{42ADA4F0-5F25-1592-5774-80A029A9A399}"/>
          </ac:spMkLst>
        </pc:spChg>
      </pc:sldChg>
      <pc:sldChg chg="modSp mod modNotesTx">
        <pc:chgData name="Harrison, James H (jhh5y)" userId="b54e91c0-fe5f-4cdd-a96e-e47c544bc298" providerId="ADAL" clId="{7D6DC4D3-4442-C34A-98F8-3071C1C67808}" dt="2023-04-30T17:32:37.847" v="986" actId="20577"/>
        <pc:sldMkLst>
          <pc:docMk/>
          <pc:sldMk cId="2538653258" sldId="285"/>
        </pc:sldMkLst>
        <pc:spChg chg="mod">
          <ac:chgData name="Harrison, James H (jhh5y)" userId="b54e91c0-fe5f-4cdd-a96e-e47c544bc298" providerId="ADAL" clId="{7D6DC4D3-4442-C34A-98F8-3071C1C67808}" dt="2023-04-30T17:32:37.847" v="986" actId="20577"/>
          <ac:spMkLst>
            <pc:docMk/>
            <pc:sldMk cId="2538653258" sldId="285"/>
            <ac:spMk id="3" creationId="{3FD44200-6FFE-AF22-CB2C-F8C1EAACE9CC}"/>
          </ac:spMkLst>
        </pc:spChg>
      </pc:sldChg>
      <pc:sldChg chg="modNotesTx">
        <pc:chgData name="Harrison, James H (jhh5y)" userId="b54e91c0-fe5f-4cdd-a96e-e47c544bc298" providerId="ADAL" clId="{7D6DC4D3-4442-C34A-98F8-3071C1C67808}" dt="2023-05-09T22:49:29.953" v="1327" actId="20577"/>
        <pc:sldMkLst>
          <pc:docMk/>
          <pc:sldMk cId="1579121888" sldId="291"/>
        </pc:sldMkLst>
      </pc:sldChg>
      <pc:sldChg chg="modSp mod">
        <pc:chgData name="Harrison, James H (jhh5y)" userId="b54e91c0-fe5f-4cdd-a96e-e47c544bc298" providerId="ADAL" clId="{7D6DC4D3-4442-C34A-98F8-3071C1C67808}" dt="2023-05-01T18:58:39.827" v="1311" actId="20577"/>
        <pc:sldMkLst>
          <pc:docMk/>
          <pc:sldMk cId="2664924860" sldId="293"/>
        </pc:sldMkLst>
        <pc:spChg chg="mod">
          <ac:chgData name="Harrison, James H (jhh5y)" userId="b54e91c0-fe5f-4cdd-a96e-e47c544bc298" providerId="ADAL" clId="{7D6DC4D3-4442-C34A-98F8-3071C1C67808}" dt="2023-05-01T18:58:39.827" v="1311" actId="20577"/>
          <ac:spMkLst>
            <pc:docMk/>
            <pc:sldMk cId="2664924860" sldId="293"/>
            <ac:spMk id="3" creationId="{8ACA7FDF-D3B9-B298-8DC0-0F336A44B39B}"/>
          </ac:spMkLst>
        </pc:spChg>
      </pc:sldChg>
      <pc:sldChg chg="modNotesTx">
        <pc:chgData name="Harrison, James H (jhh5y)" userId="b54e91c0-fe5f-4cdd-a96e-e47c544bc298" providerId="ADAL" clId="{7D6DC4D3-4442-C34A-98F8-3071C1C67808}" dt="2023-05-10T00:19:46.502" v="4647" actId="20577"/>
        <pc:sldMkLst>
          <pc:docMk/>
          <pc:sldMk cId="0" sldId="294"/>
        </pc:sldMkLst>
      </pc:sldChg>
      <pc:sldChg chg="modSp mod modNotesTx">
        <pc:chgData name="Harrison, James H (jhh5y)" userId="b54e91c0-fe5f-4cdd-a96e-e47c544bc298" providerId="ADAL" clId="{7D6DC4D3-4442-C34A-98F8-3071C1C67808}" dt="2023-05-09T22:51:54.104" v="1502" actId="20577"/>
        <pc:sldMkLst>
          <pc:docMk/>
          <pc:sldMk cId="2006932059" sldId="295"/>
        </pc:sldMkLst>
        <pc:spChg chg="mod">
          <ac:chgData name="Harrison, James H (jhh5y)" userId="b54e91c0-fe5f-4cdd-a96e-e47c544bc298" providerId="ADAL" clId="{7D6DC4D3-4442-C34A-98F8-3071C1C67808}" dt="2023-05-09T22:51:54.104" v="1502" actId="20577"/>
          <ac:spMkLst>
            <pc:docMk/>
            <pc:sldMk cId="2006932059" sldId="295"/>
            <ac:spMk id="3" creationId="{EAFBFA64-3749-7EEE-E07D-0EF02EE894DF}"/>
          </ac:spMkLst>
        </pc:spChg>
      </pc:sldChg>
      <pc:sldChg chg="addSp modSp mod modNotesTx">
        <pc:chgData name="Harrison, James H (jhh5y)" userId="b54e91c0-fe5f-4cdd-a96e-e47c544bc298" providerId="ADAL" clId="{7D6DC4D3-4442-C34A-98F8-3071C1C67808}" dt="2023-05-10T00:12:25.945" v="4511" actId="20577"/>
        <pc:sldMkLst>
          <pc:docMk/>
          <pc:sldMk cId="3355232004" sldId="296"/>
        </pc:sldMkLst>
        <pc:spChg chg="mod">
          <ac:chgData name="Harrison, James H (jhh5y)" userId="b54e91c0-fe5f-4cdd-a96e-e47c544bc298" providerId="ADAL" clId="{7D6DC4D3-4442-C34A-98F8-3071C1C67808}" dt="2023-04-30T17:14:41.558" v="566" actId="14100"/>
          <ac:spMkLst>
            <pc:docMk/>
            <pc:sldMk cId="3355232004" sldId="296"/>
            <ac:spMk id="2" creationId="{FDB94CF2-2471-BBC4-D262-245B517CDEEF}"/>
          </ac:spMkLst>
        </pc:spChg>
        <pc:spChg chg="mod">
          <ac:chgData name="Harrison, James H (jhh5y)" userId="b54e91c0-fe5f-4cdd-a96e-e47c544bc298" providerId="ADAL" clId="{7D6DC4D3-4442-C34A-98F8-3071C1C67808}" dt="2023-04-30T21:10:57.503" v="1073" actId="20577"/>
          <ac:spMkLst>
            <pc:docMk/>
            <pc:sldMk cId="3355232004" sldId="296"/>
            <ac:spMk id="3" creationId="{DA769E62-B567-A242-13CC-7B87A517B32E}"/>
          </ac:spMkLst>
        </pc:spChg>
        <pc:picChg chg="add mod">
          <ac:chgData name="Harrison, James H (jhh5y)" userId="b54e91c0-fe5f-4cdd-a96e-e47c544bc298" providerId="ADAL" clId="{7D6DC4D3-4442-C34A-98F8-3071C1C67808}" dt="2023-04-30T17:14:34.726" v="565" actId="1076"/>
          <ac:picMkLst>
            <pc:docMk/>
            <pc:sldMk cId="3355232004" sldId="296"/>
            <ac:picMk id="5" creationId="{3E155A81-62F3-B8D8-C13F-A61B05056084}"/>
          </ac:picMkLst>
        </pc:picChg>
      </pc:sldChg>
    </pc:docChg>
  </pc:docChgLst>
  <pc:docChgLst>
    <pc:chgData name="Harrison, James H (jhh5y)" userId="b54e91c0-fe5f-4cdd-a96e-e47c544bc298" providerId="ADAL" clId="{964236A1-36EA-CB4D-8C1C-0ACBB78D971F}"/>
    <pc:docChg chg="undo custSel modSld modMainMaster modNotesMaster">
      <pc:chgData name="Harrison, James H (jhh5y)" userId="b54e91c0-fe5f-4cdd-a96e-e47c544bc298" providerId="ADAL" clId="{964236A1-36EA-CB4D-8C1C-0ACBB78D971F}" dt="2022-11-10T22:41:03.409" v="781" actId="14100"/>
      <pc:docMkLst>
        <pc:docMk/>
      </pc:docMkLst>
      <pc:sldChg chg="modSp mod modNotes">
        <pc:chgData name="Harrison, James H (jhh5y)" userId="b54e91c0-fe5f-4cdd-a96e-e47c544bc298" providerId="ADAL" clId="{964236A1-36EA-CB4D-8C1C-0ACBB78D971F}" dt="2022-11-10T22:41:03.409" v="781" actId="14100"/>
        <pc:sldMkLst>
          <pc:docMk/>
          <pc:sldMk cId="3925441618" sldId="256"/>
        </pc:sldMkLst>
        <pc:spChg chg="mod">
          <ac:chgData name="Harrison, James H (jhh5y)" userId="b54e91c0-fe5f-4cdd-a96e-e47c544bc298" providerId="ADAL" clId="{964236A1-36EA-CB4D-8C1C-0ACBB78D971F}" dt="2022-11-02T18:57:15.755" v="53"/>
          <ac:spMkLst>
            <pc:docMk/>
            <pc:sldMk cId="3925441618" sldId="256"/>
            <ac:spMk id="4" creationId="{DC5D3E8B-DC8F-C246-99AC-08F4EB510A2A}"/>
          </ac:spMkLst>
        </pc:spChg>
        <pc:spChg chg="mod">
          <ac:chgData name="Harrison, James H (jhh5y)" userId="b54e91c0-fe5f-4cdd-a96e-e47c544bc298" providerId="ADAL" clId="{964236A1-36EA-CB4D-8C1C-0ACBB78D971F}" dt="2022-11-10T22:41:03.409" v="781" actId="14100"/>
          <ac:spMkLst>
            <pc:docMk/>
            <pc:sldMk cId="3925441618" sldId="256"/>
            <ac:spMk id="5" creationId="{E838E840-745B-4E43-9C45-0E6DD2348B5E}"/>
          </ac:spMkLst>
        </pc:spChg>
        <pc:picChg chg="mod">
          <ac:chgData name="Harrison, James H (jhh5y)" userId="b54e91c0-fe5f-4cdd-a96e-e47c544bc298" providerId="ADAL" clId="{964236A1-36EA-CB4D-8C1C-0ACBB78D971F}" dt="2022-11-02T19:03:53.331" v="162" actId="1037"/>
          <ac:picMkLst>
            <pc:docMk/>
            <pc:sldMk cId="3925441618" sldId="256"/>
            <ac:picMk id="7" creationId="{7106AE6B-FD0E-151D-9CE3-A54A99EFFF66}"/>
          </ac:picMkLst>
        </pc:picChg>
        <pc:picChg chg="mod">
          <ac:chgData name="Harrison, James H (jhh5y)" userId="b54e91c0-fe5f-4cdd-a96e-e47c544bc298" providerId="ADAL" clId="{964236A1-36EA-CB4D-8C1C-0ACBB78D971F}" dt="2022-11-02T19:03:53.331" v="162" actId="1037"/>
          <ac:picMkLst>
            <pc:docMk/>
            <pc:sldMk cId="3925441618" sldId="256"/>
            <ac:picMk id="11" creationId="{68770CD3-A607-C3C2-5C92-731E1FBC9AC9}"/>
          </ac:picMkLst>
        </pc:picChg>
      </pc:sldChg>
      <pc:sldChg chg="addSp delSp modSp mod">
        <pc:chgData name="Harrison, James H (jhh5y)" userId="b54e91c0-fe5f-4cdd-a96e-e47c544bc298" providerId="ADAL" clId="{964236A1-36EA-CB4D-8C1C-0ACBB78D971F}" dt="2022-11-02T19:05:42.651" v="175" actId="1076"/>
        <pc:sldMkLst>
          <pc:docMk/>
          <pc:sldMk cId="3155999854" sldId="257"/>
        </pc:sldMkLst>
        <pc:spChg chg="mod">
          <ac:chgData name="Harrison, James H (jhh5y)" userId="b54e91c0-fe5f-4cdd-a96e-e47c544bc298" providerId="ADAL" clId="{964236A1-36EA-CB4D-8C1C-0ACBB78D971F}" dt="2022-11-02T18:57:15.755" v="53"/>
          <ac:spMkLst>
            <pc:docMk/>
            <pc:sldMk cId="3155999854" sldId="257"/>
            <ac:spMk id="2" creationId="{94C762AF-3738-654D-A79A-FEB1D1DCB6BD}"/>
          </ac:spMkLst>
        </pc:spChg>
        <pc:spChg chg="mod">
          <ac:chgData name="Harrison, James H (jhh5y)" userId="b54e91c0-fe5f-4cdd-a96e-e47c544bc298" providerId="ADAL" clId="{964236A1-36EA-CB4D-8C1C-0ACBB78D971F}" dt="2022-11-02T19:05:37.323" v="174" actId="20577"/>
          <ac:spMkLst>
            <pc:docMk/>
            <pc:sldMk cId="3155999854" sldId="257"/>
            <ac:spMk id="3" creationId="{156C5132-A6EE-C145-8F07-9B69A4265831}"/>
          </ac:spMkLst>
        </pc:spChg>
        <pc:spChg chg="del mod">
          <ac:chgData name="Harrison, James H (jhh5y)" userId="b54e91c0-fe5f-4cdd-a96e-e47c544bc298" providerId="ADAL" clId="{964236A1-36EA-CB4D-8C1C-0ACBB78D971F}" dt="2022-11-02T19:05:17.005" v="169" actId="478"/>
          <ac:spMkLst>
            <pc:docMk/>
            <pc:sldMk cId="3155999854" sldId="257"/>
            <ac:spMk id="5" creationId="{C69E5CE9-B3C9-AFCD-4D1C-2C5C585AE167}"/>
          </ac:spMkLst>
        </pc:spChg>
        <pc:spChg chg="del mod">
          <ac:chgData name="Harrison, James H (jhh5y)" userId="b54e91c0-fe5f-4cdd-a96e-e47c544bc298" providerId="ADAL" clId="{964236A1-36EA-CB4D-8C1C-0ACBB78D971F}" dt="2022-11-02T19:05:17.005" v="169" actId="478"/>
          <ac:spMkLst>
            <pc:docMk/>
            <pc:sldMk cId="3155999854" sldId="257"/>
            <ac:spMk id="7" creationId="{97F96CC3-D49D-FEE1-0F82-97DF1BD56ABA}"/>
          </ac:spMkLst>
        </pc:spChg>
        <pc:spChg chg="del mod">
          <ac:chgData name="Harrison, James H (jhh5y)" userId="b54e91c0-fe5f-4cdd-a96e-e47c544bc298" providerId="ADAL" clId="{964236A1-36EA-CB4D-8C1C-0ACBB78D971F}" dt="2022-11-02T19:05:17.005" v="169" actId="478"/>
          <ac:spMkLst>
            <pc:docMk/>
            <pc:sldMk cId="3155999854" sldId="257"/>
            <ac:spMk id="8" creationId="{2D121ECC-23E6-BCF1-ACCD-CF759C29BF32}"/>
          </ac:spMkLst>
        </pc:spChg>
        <pc:spChg chg="del mod">
          <ac:chgData name="Harrison, James H (jhh5y)" userId="b54e91c0-fe5f-4cdd-a96e-e47c544bc298" providerId="ADAL" clId="{964236A1-36EA-CB4D-8C1C-0ACBB78D971F}" dt="2022-11-02T19:05:17.005" v="169" actId="478"/>
          <ac:spMkLst>
            <pc:docMk/>
            <pc:sldMk cId="3155999854" sldId="257"/>
            <ac:spMk id="9" creationId="{CB3271E3-2996-112C-EEB1-B85E58D37FE1}"/>
          </ac:spMkLst>
        </pc:spChg>
        <pc:spChg chg="del mod">
          <ac:chgData name="Harrison, James H (jhh5y)" userId="b54e91c0-fe5f-4cdd-a96e-e47c544bc298" providerId="ADAL" clId="{964236A1-36EA-CB4D-8C1C-0ACBB78D971F}" dt="2022-11-02T19:05:17.005" v="169" actId="478"/>
          <ac:spMkLst>
            <pc:docMk/>
            <pc:sldMk cId="3155999854" sldId="257"/>
            <ac:spMk id="10" creationId="{26132B8D-1DAA-CEBB-3B5F-06566234031C}"/>
          </ac:spMkLst>
        </pc:spChg>
        <pc:spChg chg="del mod">
          <ac:chgData name="Harrison, James H (jhh5y)" userId="b54e91c0-fe5f-4cdd-a96e-e47c544bc298" providerId="ADAL" clId="{964236A1-36EA-CB4D-8C1C-0ACBB78D971F}" dt="2022-11-02T19:05:17.005" v="169" actId="478"/>
          <ac:spMkLst>
            <pc:docMk/>
            <pc:sldMk cId="3155999854" sldId="257"/>
            <ac:spMk id="11" creationId="{D6FCDF41-D6FF-5F22-5DDC-39EE87BDDDC6}"/>
          </ac:spMkLst>
        </pc:spChg>
        <pc:spChg chg="del mod">
          <ac:chgData name="Harrison, James H (jhh5y)" userId="b54e91c0-fe5f-4cdd-a96e-e47c544bc298" providerId="ADAL" clId="{964236A1-36EA-CB4D-8C1C-0ACBB78D971F}" dt="2022-11-02T19:05:17.005" v="169" actId="478"/>
          <ac:spMkLst>
            <pc:docMk/>
            <pc:sldMk cId="3155999854" sldId="257"/>
            <ac:spMk id="12" creationId="{7BD3B52B-2E76-C485-4894-8B876AEADE9F}"/>
          </ac:spMkLst>
        </pc:spChg>
        <pc:picChg chg="add mod">
          <ac:chgData name="Harrison, James H (jhh5y)" userId="b54e91c0-fe5f-4cdd-a96e-e47c544bc298" providerId="ADAL" clId="{964236A1-36EA-CB4D-8C1C-0ACBB78D971F}" dt="2022-11-02T19:05:42.651" v="175" actId="1076"/>
          <ac:picMkLst>
            <pc:docMk/>
            <pc:sldMk cId="3155999854" sldId="257"/>
            <ac:picMk id="6" creationId="{9A2FC414-C22A-6009-E311-56990C34EF10}"/>
          </ac:picMkLst>
        </pc:picChg>
        <pc:cxnChg chg="del mod">
          <ac:chgData name="Harrison, James H (jhh5y)" userId="b54e91c0-fe5f-4cdd-a96e-e47c544bc298" providerId="ADAL" clId="{964236A1-36EA-CB4D-8C1C-0ACBB78D971F}" dt="2022-11-02T19:05:17.005" v="169" actId="478"/>
          <ac:cxnSpMkLst>
            <pc:docMk/>
            <pc:sldMk cId="3155999854" sldId="257"/>
            <ac:cxnSpMk id="14" creationId="{448CCE88-4DF9-D441-4A8C-05D0547ECC51}"/>
          </ac:cxnSpMkLst>
        </pc:cxnChg>
      </pc:sldChg>
      <pc:sldChg chg="modSp mod modNotes">
        <pc:chgData name="Harrison, James H (jhh5y)" userId="b54e91c0-fe5f-4cdd-a96e-e47c544bc298" providerId="ADAL" clId="{964236A1-36EA-CB4D-8C1C-0ACBB78D971F}" dt="2022-11-02T19:06:15.175" v="182" actId="1076"/>
        <pc:sldMkLst>
          <pc:docMk/>
          <pc:sldMk cId="3102522083" sldId="258"/>
        </pc:sldMkLst>
        <pc:spChg chg="mod">
          <ac:chgData name="Harrison, James H (jhh5y)" userId="b54e91c0-fe5f-4cdd-a96e-e47c544bc298" providerId="ADAL" clId="{964236A1-36EA-CB4D-8C1C-0ACBB78D971F}" dt="2022-11-02T18:57:15.755" v="53"/>
          <ac:spMkLst>
            <pc:docMk/>
            <pc:sldMk cId="3102522083" sldId="258"/>
            <ac:spMk id="2" creationId="{454434A9-7CBA-DD43-9BF7-2E8791F32C54}"/>
          </ac:spMkLst>
        </pc:spChg>
        <pc:spChg chg="mod">
          <ac:chgData name="Harrison, James H (jhh5y)" userId="b54e91c0-fe5f-4cdd-a96e-e47c544bc298" providerId="ADAL" clId="{964236A1-36EA-CB4D-8C1C-0ACBB78D971F}" dt="2022-11-02T19:05:57.932" v="178" actId="27636"/>
          <ac:spMkLst>
            <pc:docMk/>
            <pc:sldMk cId="3102522083" sldId="258"/>
            <ac:spMk id="3" creationId="{B2578B28-A97A-3148-BAC5-96FCBE1E3064}"/>
          </ac:spMkLst>
        </pc:spChg>
        <pc:spChg chg="mod">
          <ac:chgData name="Harrison, James H (jhh5y)" userId="b54e91c0-fe5f-4cdd-a96e-e47c544bc298" providerId="ADAL" clId="{964236A1-36EA-CB4D-8C1C-0ACBB78D971F}" dt="2022-11-02T19:06:15.175" v="182" actId="1076"/>
          <ac:spMkLst>
            <pc:docMk/>
            <pc:sldMk cId="3102522083" sldId="258"/>
            <ac:spMk id="4" creationId="{5036D59E-7954-2821-48A8-43334DE872A1}"/>
          </ac:spMkLst>
        </pc:spChg>
        <pc:picChg chg="mod">
          <ac:chgData name="Harrison, James H (jhh5y)" userId="b54e91c0-fe5f-4cdd-a96e-e47c544bc298" providerId="ADAL" clId="{964236A1-36EA-CB4D-8C1C-0ACBB78D971F}" dt="2022-11-02T19:06:11.292" v="181" actId="1076"/>
          <ac:picMkLst>
            <pc:docMk/>
            <pc:sldMk cId="3102522083" sldId="258"/>
            <ac:picMk id="5" creationId="{79219594-5D36-24D4-3A19-5763E220E521}"/>
          </ac:picMkLst>
        </pc:picChg>
      </pc:sldChg>
      <pc:sldChg chg="addSp delSp modSp mod">
        <pc:chgData name="Harrison, James H (jhh5y)" userId="b54e91c0-fe5f-4cdd-a96e-e47c544bc298" providerId="ADAL" clId="{964236A1-36EA-CB4D-8C1C-0ACBB78D971F}" dt="2022-11-02T19:09:13.867" v="211" actId="27636"/>
        <pc:sldMkLst>
          <pc:docMk/>
          <pc:sldMk cId="29569452" sldId="259"/>
        </pc:sldMkLst>
        <pc:spChg chg="mod">
          <ac:chgData name="Harrison, James H (jhh5y)" userId="b54e91c0-fe5f-4cdd-a96e-e47c544bc298" providerId="ADAL" clId="{964236A1-36EA-CB4D-8C1C-0ACBB78D971F}" dt="2022-11-02T19:09:13.867" v="211" actId="27636"/>
          <ac:spMkLst>
            <pc:docMk/>
            <pc:sldMk cId="29569452" sldId="259"/>
            <ac:spMk id="2" creationId="{79EEB281-73D8-7449-84E3-DFF1313C4438}"/>
          </ac:spMkLst>
        </pc:spChg>
        <pc:spChg chg="mod">
          <ac:chgData name="Harrison, James H (jhh5y)" userId="b54e91c0-fe5f-4cdd-a96e-e47c544bc298" providerId="ADAL" clId="{964236A1-36EA-CB4D-8C1C-0ACBB78D971F}" dt="2022-11-02T19:08:31.255" v="206" actId="27636"/>
          <ac:spMkLst>
            <pc:docMk/>
            <pc:sldMk cId="29569452" sldId="259"/>
            <ac:spMk id="3" creationId="{B9E93215-4F51-3D4C-B4AD-C9692AFB4368}"/>
          </ac:spMkLst>
        </pc:spChg>
        <pc:spChg chg="del mod">
          <ac:chgData name="Harrison, James H (jhh5y)" userId="b54e91c0-fe5f-4cdd-a96e-e47c544bc298" providerId="ADAL" clId="{964236A1-36EA-CB4D-8C1C-0ACBB78D971F}" dt="2022-11-02T19:07:48.073" v="195" actId="478"/>
          <ac:spMkLst>
            <pc:docMk/>
            <pc:sldMk cId="29569452" sldId="259"/>
            <ac:spMk id="4" creationId="{2A8DFD9D-D109-0701-7380-980B25098848}"/>
          </ac:spMkLst>
        </pc:spChg>
        <pc:spChg chg="del mod">
          <ac:chgData name="Harrison, James H (jhh5y)" userId="b54e91c0-fe5f-4cdd-a96e-e47c544bc298" providerId="ADAL" clId="{964236A1-36EA-CB4D-8C1C-0ACBB78D971F}" dt="2022-11-02T19:07:48.073" v="195" actId="478"/>
          <ac:spMkLst>
            <pc:docMk/>
            <pc:sldMk cId="29569452" sldId="259"/>
            <ac:spMk id="5" creationId="{0D91B3EB-7A0E-9FA7-FAF3-9F21B56482B9}"/>
          </ac:spMkLst>
        </pc:spChg>
        <pc:spChg chg="del mod">
          <ac:chgData name="Harrison, James H (jhh5y)" userId="b54e91c0-fe5f-4cdd-a96e-e47c544bc298" providerId="ADAL" clId="{964236A1-36EA-CB4D-8C1C-0ACBB78D971F}" dt="2022-11-02T19:07:48.073" v="195" actId="478"/>
          <ac:spMkLst>
            <pc:docMk/>
            <pc:sldMk cId="29569452" sldId="259"/>
            <ac:spMk id="6" creationId="{F8AF379D-1432-AFBA-7588-3B10F0A649A2}"/>
          </ac:spMkLst>
        </pc:spChg>
        <pc:spChg chg="del mod">
          <ac:chgData name="Harrison, James H (jhh5y)" userId="b54e91c0-fe5f-4cdd-a96e-e47c544bc298" providerId="ADAL" clId="{964236A1-36EA-CB4D-8C1C-0ACBB78D971F}" dt="2022-11-02T19:07:48.073" v="195" actId="478"/>
          <ac:spMkLst>
            <pc:docMk/>
            <pc:sldMk cId="29569452" sldId="259"/>
            <ac:spMk id="7" creationId="{345C9339-B8BE-C5D3-7533-925B1EA4C60A}"/>
          </ac:spMkLst>
        </pc:spChg>
        <pc:spChg chg="del mod">
          <ac:chgData name="Harrison, James H (jhh5y)" userId="b54e91c0-fe5f-4cdd-a96e-e47c544bc298" providerId="ADAL" clId="{964236A1-36EA-CB4D-8C1C-0ACBB78D971F}" dt="2022-11-02T19:07:48.073" v="195" actId="478"/>
          <ac:spMkLst>
            <pc:docMk/>
            <pc:sldMk cId="29569452" sldId="259"/>
            <ac:spMk id="8" creationId="{E7C772B6-B226-872A-9B21-377BBC4553EB}"/>
          </ac:spMkLst>
        </pc:spChg>
        <pc:spChg chg="del mod">
          <ac:chgData name="Harrison, James H (jhh5y)" userId="b54e91c0-fe5f-4cdd-a96e-e47c544bc298" providerId="ADAL" clId="{964236A1-36EA-CB4D-8C1C-0ACBB78D971F}" dt="2022-11-02T19:07:48.073" v="195" actId="478"/>
          <ac:spMkLst>
            <pc:docMk/>
            <pc:sldMk cId="29569452" sldId="259"/>
            <ac:spMk id="9" creationId="{7834DBCF-D801-602C-695F-A2637C6EFE12}"/>
          </ac:spMkLst>
        </pc:spChg>
        <pc:spChg chg="del mod">
          <ac:chgData name="Harrison, James H (jhh5y)" userId="b54e91c0-fe5f-4cdd-a96e-e47c544bc298" providerId="ADAL" clId="{964236A1-36EA-CB4D-8C1C-0ACBB78D971F}" dt="2022-11-02T19:07:48.073" v="195" actId="478"/>
          <ac:spMkLst>
            <pc:docMk/>
            <pc:sldMk cId="29569452" sldId="259"/>
            <ac:spMk id="10" creationId="{6F9CD167-855F-A834-E6F2-CE7EE0CF6DB2}"/>
          </ac:spMkLst>
        </pc:spChg>
        <pc:picChg chg="add mod">
          <ac:chgData name="Harrison, James H (jhh5y)" userId="b54e91c0-fe5f-4cdd-a96e-e47c544bc298" providerId="ADAL" clId="{964236A1-36EA-CB4D-8C1C-0ACBB78D971F}" dt="2022-11-02T19:08:41.438" v="209" actId="14100"/>
          <ac:picMkLst>
            <pc:docMk/>
            <pc:sldMk cId="29569452" sldId="259"/>
            <ac:picMk id="12" creationId="{4B9014AF-7356-3BDA-0420-7C25C1AABD14}"/>
          </ac:picMkLst>
        </pc:picChg>
      </pc:sldChg>
      <pc:sldChg chg="modSp mod modNotes">
        <pc:chgData name="Harrison, James H (jhh5y)" userId="b54e91c0-fe5f-4cdd-a96e-e47c544bc298" providerId="ADAL" clId="{964236A1-36EA-CB4D-8C1C-0ACBB78D971F}" dt="2022-11-02T19:16:43.205" v="333" actId="14100"/>
        <pc:sldMkLst>
          <pc:docMk/>
          <pc:sldMk cId="406715253" sldId="260"/>
        </pc:sldMkLst>
        <pc:spChg chg="mod">
          <ac:chgData name="Harrison, James H (jhh5y)" userId="b54e91c0-fe5f-4cdd-a96e-e47c544bc298" providerId="ADAL" clId="{964236A1-36EA-CB4D-8C1C-0ACBB78D971F}" dt="2022-11-02T18:57:15.755" v="53"/>
          <ac:spMkLst>
            <pc:docMk/>
            <pc:sldMk cId="406715253" sldId="260"/>
            <ac:spMk id="2" creationId="{5A384CE0-724E-1C41-8B44-969BF6C99910}"/>
          </ac:spMkLst>
        </pc:spChg>
        <pc:spChg chg="mod">
          <ac:chgData name="Harrison, James H (jhh5y)" userId="b54e91c0-fe5f-4cdd-a96e-e47c544bc298" providerId="ADAL" clId="{964236A1-36EA-CB4D-8C1C-0ACBB78D971F}" dt="2022-11-02T19:16:36.315" v="331" actId="27636"/>
          <ac:spMkLst>
            <pc:docMk/>
            <pc:sldMk cId="406715253" sldId="260"/>
            <ac:spMk id="3" creationId="{C9CDDECF-444D-B241-BFD3-333F67B3ADAF}"/>
          </ac:spMkLst>
        </pc:spChg>
        <pc:picChg chg="mod">
          <ac:chgData name="Harrison, James H (jhh5y)" userId="b54e91c0-fe5f-4cdd-a96e-e47c544bc298" providerId="ADAL" clId="{964236A1-36EA-CB4D-8C1C-0ACBB78D971F}" dt="2022-11-02T19:16:43.205" v="333" actId="14100"/>
          <ac:picMkLst>
            <pc:docMk/>
            <pc:sldMk cId="406715253" sldId="260"/>
            <ac:picMk id="5" creationId="{7272911E-3030-45E3-CA75-0C3CEB206EC4}"/>
          </ac:picMkLst>
        </pc:picChg>
      </pc:sldChg>
      <pc:sldChg chg="modSp mod modNotes">
        <pc:chgData name="Harrison, James H (jhh5y)" userId="b54e91c0-fe5f-4cdd-a96e-e47c544bc298" providerId="ADAL" clId="{964236A1-36EA-CB4D-8C1C-0ACBB78D971F}" dt="2022-11-02T19:19:13.633" v="418" actId="1036"/>
        <pc:sldMkLst>
          <pc:docMk/>
          <pc:sldMk cId="4178709677" sldId="261"/>
        </pc:sldMkLst>
        <pc:spChg chg="mod">
          <ac:chgData name="Harrison, James H (jhh5y)" userId="b54e91c0-fe5f-4cdd-a96e-e47c544bc298" providerId="ADAL" clId="{964236A1-36EA-CB4D-8C1C-0ACBB78D971F}" dt="2022-11-02T18:57:15.755" v="53"/>
          <ac:spMkLst>
            <pc:docMk/>
            <pc:sldMk cId="4178709677" sldId="261"/>
            <ac:spMk id="2" creationId="{265F1ED1-D0E1-0F48-BEEC-E635812ECC39}"/>
          </ac:spMkLst>
        </pc:spChg>
        <pc:spChg chg="mod">
          <ac:chgData name="Harrison, James H (jhh5y)" userId="b54e91c0-fe5f-4cdd-a96e-e47c544bc298" providerId="ADAL" clId="{964236A1-36EA-CB4D-8C1C-0ACBB78D971F}" dt="2022-11-02T19:18:26.573" v="377" actId="27636"/>
          <ac:spMkLst>
            <pc:docMk/>
            <pc:sldMk cId="4178709677" sldId="261"/>
            <ac:spMk id="3" creationId="{F7BA0E4E-4EDD-DE4C-B788-2629F8E41BFD}"/>
          </ac:spMkLst>
        </pc:spChg>
        <pc:spChg chg="mod">
          <ac:chgData name="Harrison, James H (jhh5y)" userId="b54e91c0-fe5f-4cdd-a96e-e47c544bc298" providerId="ADAL" clId="{964236A1-36EA-CB4D-8C1C-0ACBB78D971F}" dt="2022-11-02T19:18:54.695" v="410" actId="14100"/>
          <ac:spMkLst>
            <pc:docMk/>
            <pc:sldMk cId="4178709677" sldId="261"/>
            <ac:spMk id="12" creationId="{256A19D5-5E7E-BE84-B5FE-B0735B9F7A63}"/>
          </ac:spMkLst>
        </pc:spChg>
        <pc:grpChg chg="mod">
          <ac:chgData name="Harrison, James H (jhh5y)" userId="b54e91c0-fe5f-4cdd-a96e-e47c544bc298" providerId="ADAL" clId="{964236A1-36EA-CB4D-8C1C-0ACBB78D971F}" dt="2022-11-02T19:18:46.878" v="409" actId="1038"/>
          <ac:grpSpMkLst>
            <pc:docMk/>
            <pc:sldMk cId="4178709677" sldId="261"/>
            <ac:grpSpMk id="14" creationId="{412482EE-143C-0481-05DD-97D5BC1AA693}"/>
          </ac:grpSpMkLst>
        </pc:grpChg>
        <pc:picChg chg="mod">
          <ac:chgData name="Harrison, James H (jhh5y)" userId="b54e91c0-fe5f-4cdd-a96e-e47c544bc298" providerId="ADAL" clId="{964236A1-36EA-CB4D-8C1C-0ACBB78D971F}" dt="2022-11-02T19:19:13.633" v="418" actId="1036"/>
          <ac:picMkLst>
            <pc:docMk/>
            <pc:sldMk cId="4178709677" sldId="261"/>
            <ac:picMk id="8" creationId="{E190AD07-AC97-C93C-85C6-5867E1BFC85F}"/>
          </ac:picMkLst>
        </pc:picChg>
        <pc:cxnChg chg="mod">
          <ac:chgData name="Harrison, James H (jhh5y)" userId="b54e91c0-fe5f-4cdd-a96e-e47c544bc298" providerId="ADAL" clId="{964236A1-36EA-CB4D-8C1C-0ACBB78D971F}" dt="2022-11-02T19:18:05.412" v="375" actId="1036"/>
          <ac:cxnSpMkLst>
            <pc:docMk/>
            <pc:sldMk cId="4178709677" sldId="261"/>
            <ac:cxnSpMk id="10" creationId="{CFC9427D-9C2B-AC5C-5F4B-43A878286A7C}"/>
          </ac:cxnSpMkLst>
        </pc:cxnChg>
      </pc:sldChg>
      <pc:sldChg chg="modSp mod">
        <pc:chgData name="Harrison, James H (jhh5y)" userId="b54e91c0-fe5f-4cdd-a96e-e47c544bc298" providerId="ADAL" clId="{964236A1-36EA-CB4D-8C1C-0ACBB78D971F}" dt="2022-11-02T19:21:25.711" v="435" actId="20577"/>
        <pc:sldMkLst>
          <pc:docMk/>
          <pc:sldMk cId="3827085199" sldId="265"/>
        </pc:sldMkLst>
        <pc:spChg chg="mod">
          <ac:chgData name="Harrison, James H (jhh5y)" userId="b54e91c0-fe5f-4cdd-a96e-e47c544bc298" providerId="ADAL" clId="{964236A1-36EA-CB4D-8C1C-0ACBB78D971F}" dt="2022-11-02T19:20:31.550" v="426" actId="14100"/>
          <ac:spMkLst>
            <pc:docMk/>
            <pc:sldMk cId="3827085199" sldId="265"/>
            <ac:spMk id="2" creationId="{460F26E8-4FA3-5142-A89C-2267C0D55679}"/>
          </ac:spMkLst>
        </pc:spChg>
        <pc:spChg chg="mod">
          <ac:chgData name="Harrison, James H (jhh5y)" userId="b54e91c0-fe5f-4cdd-a96e-e47c544bc298" providerId="ADAL" clId="{964236A1-36EA-CB4D-8C1C-0ACBB78D971F}" dt="2022-11-02T19:21:25.711" v="435" actId="20577"/>
          <ac:spMkLst>
            <pc:docMk/>
            <pc:sldMk cId="3827085199" sldId="265"/>
            <ac:spMk id="3" creationId="{BA4C12D9-51A0-4341-91E1-D23829EA23E2}"/>
          </ac:spMkLst>
        </pc:spChg>
      </pc:sldChg>
      <pc:sldChg chg="modSp mod modNotes">
        <pc:chgData name="Harrison, James H (jhh5y)" userId="b54e91c0-fe5f-4cdd-a96e-e47c544bc298" providerId="ADAL" clId="{964236A1-36EA-CB4D-8C1C-0ACBB78D971F}" dt="2022-11-02T19:10:00.663" v="222" actId="1076"/>
        <pc:sldMkLst>
          <pc:docMk/>
          <pc:sldMk cId="3263297721" sldId="275"/>
        </pc:sldMkLst>
        <pc:spChg chg="mod">
          <ac:chgData name="Harrison, James H (jhh5y)" userId="b54e91c0-fe5f-4cdd-a96e-e47c544bc298" providerId="ADAL" clId="{964236A1-36EA-CB4D-8C1C-0ACBB78D971F}" dt="2022-11-02T18:57:15.755" v="53"/>
          <ac:spMkLst>
            <pc:docMk/>
            <pc:sldMk cId="3263297721" sldId="275"/>
            <ac:spMk id="2" creationId="{5A53EE35-CFD4-A44C-95D9-1A998D17218F}"/>
          </ac:spMkLst>
        </pc:spChg>
        <pc:spChg chg="mod">
          <ac:chgData name="Harrison, James H (jhh5y)" userId="b54e91c0-fe5f-4cdd-a96e-e47c544bc298" providerId="ADAL" clId="{964236A1-36EA-CB4D-8C1C-0ACBB78D971F}" dt="2022-11-02T19:09:49.789" v="219" actId="27636"/>
          <ac:spMkLst>
            <pc:docMk/>
            <pc:sldMk cId="3263297721" sldId="275"/>
            <ac:spMk id="3" creationId="{D3200C04-7BA7-894F-BD86-D37EA0A7195B}"/>
          </ac:spMkLst>
        </pc:spChg>
        <pc:picChg chg="mod">
          <ac:chgData name="Harrison, James H (jhh5y)" userId="b54e91c0-fe5f-4cdd-a96e-e47c544bc298" providerId="ADAL" clId="{964236A1-36EA-CB4D-8C1C-0ACBB78D971F}" dt="2022-11-02T19:10:00.663" v="222" actId="1076"/>
          <ac:picMkLst>
            <pc:docMk/>
            <pc:sldMk cId="3263297721" sldId="275"/>
            <ac:picMk id="6" creationId="{55714575-1E0D-320F-2E51-FA3C0D4D6BAF}"/>
          </ac:picMkLst>
        </pc:picChg>
      </pc:sldChg>
      <pc:sldChg chg="addSp modSp mod modNotes">
        <pc:chgData name="Harrison, James H (jhh5y)" userId="b54e91c0-fe5f-4cdd-a96e-e47c544bc298" providerId="ADAL" clId="{964236A1-36EA-CB4D-8C1C-0ACBB78D971F}" dt="2022-11-08T19:09:59.497" v="723" actId="14100"/>
        <pc:sldMkLst>
          <pc:docMk/>
          <pc:sldMk cId="3350380101" sldId="280"/>
        </pc:sldMkLst>
        <pc:spChg chg="mod">
          <ac:chgData name="Harrison, James H (jhh5y)" userId="b54e91c0-fe5f-4cdd-a96e-e47c544bc298" providerId="ADAL" clId="{964236A1-36EA-CB4D-8C1C-0ACBB78D971F}" dt="2022-11-08T19:09:59.497" v="723" actId="14100"/>
          <ac:spMkLst>
            <pc:docMk/>
            <pc:sldMk cId="3350380101" sldId="280"/>
            <ac:spMk id="2" creationId="{580A78DA-0A3B-E68B-FCE6-1391B2C552BA}"/>
          </ac:spMkLst>
        </pc:spChg>
        <pc:spChg chg="mod">
          <ac:chgData name="Harrison, James H (jhh5y)" userId="b54e91c0-fe5f-4cdd-a96e-e47c544bc298" providerId="ADAL" clId="{964236A1-36EA-CB4D-8C1C-0ACBB78D971F}" dt="2022-11-02T19:34:58.917" v="553" actId="27636"/>
          <ac:spMkLst>
            <pc:docMk/>
            <pc:sldMk cId="3350380101" sldId="280"/>
            <ac:spMk id="3" creationId="{96362D2D-A877-137D-D364-89751155DE4D}"/>
          </ac:spMkLst>
        </pc:spChg>
        <pc:picChg chg="add mod">
          <ac:chgData name="Harrison, James H (jhh5y)" userId="b54e91c0-fe5f-4cdd-a96e-e47c544bc298" providerId="ADAL" clId="{964236A1-36EA-CB4D-8C1C-0ACBB78D971F}" dt="2022-11-08T19:09:52.783" v="722"/>
          <ac:picMkLst>
            <pc:docMk/>
            <pc:sldMk cId="3350380101" sldId="280"/>
            <ac:picMk id="4" creationId="{D51D1412-9004-8271-E4DD-D8019135EE5B}"/>
          </ac:picMkLst>
        </pc:picChg>
      </pc:sldChg>
      <pc:sldChg chg="modSp mod">
        <pc:chgData name="Harrison, James H (jhh5y)" userId="b54e91c0-fe5f-4cdd-a96e-e47c544bc298" providerId="ADAL" clId="{964236A1-36EA-CB4D-8C1C-0ACBB78D971F}" dt="2022-11-02T19:21:57.878" v="440" actId="27636"/>
        <pc:sldMkLst>
          <pc:docMk/>
          <pc:sldMk cId="1745287184" sldId="281"/>
        </pc:sldMkLst>
        <pc:spChg chg="mod">
          <ac:chgData name="Harrison, James H (jhh5y)" userId="b54e91c0-fe5f-4cdd-a96e-e47c544bc298" providerId="ADAL" clId="{964236A1-36EA-CB4D-8C1C-0ACBB78D971F}" dt="2022-11-02T18:57:15.755" v="53"/>
          <ac:spMkLst>
            <pc:docMk/>
            <pc:sldMk cId="1745287184" sldId="281"/>
            <ac:spMk id="2" creationId="{FB1C55FD-1895-7091-2EBF-00588A03B53E}"/>
          </ac:spMkLst>
        </pc:spChg>
        <pc:spChg chg="mod">
          <ac:chgData name="Harrison, James H (jhh5y)" userId="b54e91c0-fe5f-4cdd-a96e-e47c544bc298" providerId="ADAL" clId="{964236A1-36EA-CB4D-8C1C-0ACBB78D971F}" dt="2022-11-02T19:21:57.878" v="440" actId="27636"/>
          <ac:spMkLst>
            <pc:docMk/>
            <pc:sldMk cId="1745287184" sldId="281"/>
            <ac:spMk id="3" creationId="{42ADA4F0-5F25-1592-5774-80A029A9A399}"/>
          </ac:spMkLst>
        </pc:spChg>
      </pc:sldChg>
      <pc:sldChg chg="modSp mod modNotes">
        <pc:chgData name="Harrison, James H (jhh5y)" userId="b54e91c0-fe5f-4cdd-a96e-e47c544bc298" providerId="ADAL" clId="{964236A1-36EA-CB4D-8C1C-0ACBB78D971F}" dt="2022-11-02T19:22:59.686" v="452" actId="1076"/>
        <pc:sldMkLst>
          <pc:docMk/>
          <pc:sldMk cId="858771787" sldId="282"/>
        </pc:sldMkLst>
        <pc:spChg chg="mod">
          <ac:chgData name="Harrison, James H (jhh5y)" userId="b54e91c0-fe5f-4cdd-a96e-e47c544bc298" providerId="ADAL" clId="{964236A1-36EA-CB4D-8C1C-0ACBB78D971F}" dt="2022-11-02T18:57:15.755" v="53"/>
          <ac:spMkLst>
            <pc:docMk/>
            <pc:sldMk cId="858771787" sldId="282"/>
            <ac:spMk id="4" creationId="{ED8EFBD1-61B9-233A-5791-AC0C8C03A1A2}"/>
          </ac:spMkLst>
        </pc:spChg>
        <pc:spChg chg="mod">
          <ac:chgData name="Harrison, James H (jhh5y)" userId="b54e91c0-fe5f-4cdd-a96e-e47c544bc298" providerId="ADAL" clId="{964236A1-36EA-CB4D-8C1C-0ACBB78D971F}" dt="2022-11-02T19:22:28.978" v="448" actId="27636"/>
          <ac:spMkLst>
            <pc:docMk/>
            <pc:sldMk cId="858771787" sldId="282"/>
            <ac:spMk id="6" creationId="{30696A47-9A10-4ACA-34D1-32147B7E57FE}"/>
          </ac:spMkLst>
        </pc:spChg>
        <pc:picChg chg="mod">
          <ac:chgData name="Harrison, James H (jhh5y)" userId="b54e91c0-fe5f-4cdd-a96e-e47c544bc298" providerId="ADAL" clId="{964236A1-36EA-CB4D-8C1C-0ACBB78D971F}" dt="2022-11-02T19:22:59.686" v="452" actId="1076"/>
          <ac:picMkLst>
            <pc:docMk/>
            <pc:sldMk cId="858771787" sldId="282"/>
            <ac:picMk id="10" creationId="{281491F8-AAE1-019F-C0E4-BE18B542E835}"/>
          </ac:picMkLst>
        </pc:picChg>
      </pc:sldChg>
      <pc:sldChg chg="modSp mod modNotes">
        <pc:chgData name="Harrison, James H (jhh5y)" userId="b54e91c0-fe5f-4cdd-a96e-e47c544bc298" providerId="ADAL" clId="{964236A1-36EA-CB4D-8C1C-0ACBB78D971F}" dt="2022-11-02T19:23:37.481" v="462" actId="1076"/>
        <pc:sldMkLst>
          <pc:docMk/>
          <pc:sldMk cId="2780750228" sldId="284"/>
        </pc:sldMkLst>
        <pc:spChg chg="mod">
          <ac:chgData name="Harrison, James H (jhh5y)" userId="b54e91c0-fe5f-4cdd-a96e-e47c544bc298" providerId="ADAL" clId="{964236A1-36EA-CB4D-8C1C-0ACBB78D971F}" dt="2022-11-02T18:57:15.755" v="53"/>
          <ac:spMkLst>
            <pc:docMk/>
            <pc:sldMk cId="2780750228" sldId="284"/>
            <ac:spMk id="2" creationId="{4BF50401-C878-671E-8B56-81F84BADEE05}"/>
          </ac:spMkLst>
        </pc:spChg>
        <pc:spChg chg="mod">
          <ac:chgData name="Harrison, James H (jhh5y)" userId="b54e91c0-fe5f-4cdd-a96e-e47c544bc298" providerId="ADAL" clId="{964236A1-36EA-CB4D-8C1C-0ACBB78D971F}" dt="2022-11-02T19:23:20.459" v="456" actId="14100"/>
          <ac:spMkLst>
            <pc:docMk/>
            <pc:sldMk cId="2780750228" sldId="284"/>
            <ac:spMk id="3" creationId="{EAD17445-20E6-054C-B9B6-3C87636CE9DB}"/>
          </ac:spMkLst>
        </pc:spChg>
        <pc:spChg chg="mod">
          <ac:chgData name="Harrison, James H (jhh5y)" userId="b54e91c0-fe5f-4cdd-a96e-e47c544bc298" providerId="ADAL" clId="{964236A1-36EA-CB4D-8C1C-0ACBB78D971F}" dt="2022-11-02T19:23:37.481" v="462" actId="1076"/>
          <ac:spMkLst>
            <pc:docMk/>
            <pc:sldMk cId="2780750228" sldId="284"/>
            <ac:spMk id="6" creationId="{C14E9BA9-86D2-1D35-41C7-9B26773CFCC8}"/>
          </ac:spMkLst>
        </pc:spChg>
        <pc:picChg chg="mod">
          <ac:chgData name="Harrison, James H (jhh5y)" userId="b54e91c0-fe5f-4cdd-a96e-e47c544bc298" providerId="ADAL" clId="{964236A1-36EA-CB4D-8C1C-0ACBB78D971F}" dt="2022-11-02T19:23:34.247" v="461" actId="1076"/>
          <ac:picMkLst>
            <pc:docMk/>
            <pc:sldMk cId="2780750228" sldId="284"/>
            <ac:picMk id="5" creationId="{9B6B393A-4B9A-0151-5A4B-E15DFF88E05F}"/>
          </ac:picMkLst>
        </pc:picChg>
      </pc:sldChg>
      <pc:sldChg chg="addSp delSp modSp mod">
        <pc:chgData name="Harrison, James H (jhh5y)" userId="b54e91c0-fe5f-4cdd-a96e-e47c544bc298" providerId="ADAL" clId="{964236A1-36EA-CB4D-8C1C-0ACBB78D971F}" dt="2022-11-02T19:25:05.523" v="472" actId="1076"/>
        <pc:sldMkLst>
          <pc:docMk/>
          <pc:sldMk cId="2538653258" sldId="285"/>
        </pc:sldMkLst>
        <pc:spChg chg="mod">
          <ac:chgData name="Harrison, James H (jhh5y)" userId="b54e91c0-fe5f-4cdd-a96e-e47c544bc298" providerId="ADAL" clId="{964236A1-36EA-CB4D-8C1C-0ACBB78D971F}" dt="2022-11-02T18:57:15.755" v="53"/>
          <ac:spMkLst>
            <pc:docMk/>
            <pc:sldMk cId="2538653258" sldId="285"/>
            <ac:spMk id="2" creationId="{D01E2CAA-DD57-80EB-28CD-80E3FBEE782D}"/>
          </ac:spMkLst>
        </pc:spChg>
        <pc:spChg chg="mod">
          <ac:chgData name="Harrison, James H (jhh5y)" userId="b54e91c0-fe5f-4cdd-a96e-e47c544bc298" providerId="ADAL" clId="{964236A1-36EA-CB4D-8C1C-0ACBB78D971F}" dt="2022-11-02T19:24:02.305" v="467" actId="27636"/>
          <ac:spMkLst>
            <pc:docMk/>
            <pc:sldMk cId="2538653258" sldId="285"/>
            <ac:spMk id="3" creationId="{3FD44200-6FFE-AF22-CB2C-F8C1EAACE9CC}"/>
          </ac:spMkLst>
        </pc:spChg>
        <pc:spChg chg="del mod">
          <ac:chgData name="Harrison, James H (jhh5y)" userId="b54e91c0-fe5f-4cdd-a96e-e47c544bc298" providerId="ADAL" clId="{964236A1-36EA-CB4D-8C1C-0ACBB78D971F}" dt="2022-11-02T19:24:58.516" v="470" actId="478"/>
          <ac:spMkLst>
            <pc:docMk/>
            <pc:sldMk cId="2538653258" sldId="285"/>
            <ac:spMk id="4" creationId="{872CF52F-B046-E3B0-C9F1-59C2D4D627D9}"/>
          </ac:spMkLst>
        </pc:spChg>
        <pc:spChg chg="del mod">
          <ac:chgData name="Harrison, James H (jhh5y)" userId="b54e91c0-fe5f-4cdd-a96e-e47c544bc298" providerId="ADAL" clId="{964236A1-36EA-CB4D-8C1C-0ACBB78D971F}" dt="2022-11-02T19:24:58.516" v="470" actId="478"/>
          <ac:spMkLst>
            <pc:docMk/>
            <pc:sldMk cId="2538653258" sldId="285"/>
            <ac:spMk id="7" creationId="{ACE680D1-60BB-AA38-3939-370E4EC7C2C5}"/>
          </ac:spMkLst>
        </pc:spChg>
        <pc:spChg chg="del mod">
          <ac:chgData name="Harrison, James H (jhh5y)" userId="b54e91c0-fe5f-4cdd-a96e-e47c544bc298" providerId="ADAL" clId="{964236A1-36EA-CB4D-8C1C-0ACBB78D971F}" dt="2022-11-02T19:24:58.516" v="470" actId="478"/>
          <ac:spMkLst>
            <pc:docMk/>
            <pc:sldMk cId="2538653258" sldId="285"/>
            <ac:spMk id="8" creationId="{7EF0602E-3801-9E58-9B73-BD068F26DDB2}"/>
          </ac:spMkLst>
        </pc:spChg>
        <pc:spChg chg="del mod">
          <ac:chgData name="Harrison, James H (jhh5y)" userId="b54e91c0-fe5f-4cdd-a96e-e47c544bc298" providerId="ADAL" clId="{964236A1-36EA-CB4D-8C1C-0ACBB78D971F}" dt="2022-11-02T19:24:58.516" v="470" actId="478"/>
          <ac:spMkLst>
            <pc:docMk/>
            <pc:sldMk cId="2538653258" sldId="285"/>
            <ac:spMk id="9" creationId="{C67F7930-0EB4-98B4-DA3D-577EF3CBAD99}"/>
          </ac:spMkLst>
        </pc:spChg>
        <pc:spChg chg="del mod">
          <ac:chgData name="Harrison, James H (jhh5y)" userId="b54e91c0-fe5f-4cdd-a96e-e47c544bc298" providerId="ADAL" clId="{964236A1-36EA-CB4D-8C1C-0ACBB78D971F}" dt="2022-11-02T19:24:58.516" v="470" actId="478"/>
          <ac:spMkLst>
            <pc:docMk/>
            <pc:sldMk cId="2538653258" sldId="285"/>
            <ac:spMk id="10" creationId="{400FC5AF-3FA9-340B-213B-CFA89F419080}"/>
          </ac:spMkLst>
        </pc:spChg>
        <pc:picChg chg="add mod">
          <ac:chgData name="Harrison, James H (jhh5y)" userId="b54e91c0-fe5f-4cdd-a96e-e47c544bc298" providerId="ADAL" clId="{964236A1-36EA-CB4D-8C1C-0ACBB78D971F}" dt="2022-11-02T19:25:05.523" v="472" actId="1076"/>
          <ac:picMkLst>
            <pc:docMk/>
            <pc:sldMk cId="2538653258" sldId="285"/>
            <ac:picMk id="11" creationId="{040FB9D1-942A-A3BD-DC05-75502757233A}"/>
          </ac:picMkLst>
        </pc:picChg>
        <pc:cxnChg chg="del mod">
          <ac:chgData name="Harrison, James H (jhh5y)" userId="b54e91c0-fe5f-4cdd-a96e-e47c544bc298" providerId="ADAL" clId="{964236A1-36EA-CB4D-8C1C-0ACBB78D971F}" dt="2022-11-02T19:24:58.516" v="470" actId="478"/>
          <ac:cxnSpMkLst>
            <pc:docMk/>
            <pc:sldMk cId="2538653258" sldId="285"/>
            <ac:cxnSpMk id="6" creationId="{647152A0-BE8C-A4E0-A326-93D43D8A23D7}"/>
          </ac:cxnSpMkLst>
        </pc:cxnChg>
      </pc:sldChg>
      <pc:sldChg chg="modSp mod modNotes">
        <pc:chgData name="Harrison, James H (jhh5y)" userId="b54e91c0-fe5f-4cdd-a96e-e47c544bc298" providerId="ADAL" clId="{964236A1-36EA-CB4D-8C1C-0ACBB78D971F}" dt="2022-11-02T19:34:36.054" v="548" actId="1036"/>
        <pc:sldMkLst>
          <pc:docMk/>
          <pc:sldMk cId="4127256276" sldId="286"/>
        </pc:sldMkLst>
        <pc:spChg chg="mod">
          <ac:chgData name="Harrison, James H (jhh5y)" userId="b54e91c0-fe5f-4cdd-a96e-e47c544bc298" providerId="ADAL" clId="{964236A1-36EA-CB4D-8C1C-0ACBB78D971F}" dt="2022-11-02T18:57:15.755" v="53"/>
          <ac:spMkLst>
            <pc:docMk/>
            <pc:sldMk cId="4127256276" sldId="286"/>
            <ac:spMk id="2" creationId="{705C26D7-96CD-7035-1F70-9ABD7860523A}"/>
          </ac:spMkLst>
        </pc:spChg>
        <pc:spChg chg="mod">
          <ac:chgData name="Harrison, James H (jhh5y)" userId="b54e91c0-fe5f-4cdd-a96e-e47c544bc298" providerId="ADAL" clId="{964236A1-36EA-CB4D-8C1C-0ACBB78D971F}" dt="2022-11-02T19:33:11.865" v="534" actId="554"/>
          <ac:spMkLst>
            <pc:docMk/>
            <pc:sldMk cId="4127256276" sldId="286"/>
            <ac:spMk id="4" creationId="{53389618-2FE3-34F5-E9EC-DD33F1A5AE30}"/>
          </ac:spMkLst>
        </pc:spChg>
        <pc:spChg chg="mod">
          <ac:chgData name="Harrison, James H (jhh5y)" userId="b54e91c0-fe5f-4cdd-a96e-e47c544bc298" providerId="ADAL" clId="{964236A1-36EA-CB4D-8C1C-0ACBB78D971F}" dt="2022-11-02T19:33:11.865" v="534" actId="554"/>
          <ac:spMkLst>
            <pc:docMk/>
            <pc:sldMk cId="4127256276" sldId="286"/>
            <ac:spMk id="5" creationId="{FA7FAD31-77FB-D971-1108-785C62DF29F9}"/>
          </ac:spMkLst>
        </pc:spChg>
        <pc:spChg chg="mod">
          <ac:chgData name="Harrison, James H (jhh5y)" userId="b54e91c0-fe5f-4cdd-a96e-e47c544bc298" providerId="ADAL" clId="{964236A1-36EA-CB4D-8C1C-0ACBB78D971F}" dt="2022-11-02T19:33:11.865" v="534" actId="554"/>
          <ac:spMkLst>
            <pc:docMk/>
            <pc:sldMk cId="4127256276" sldId="286"/>
            <ac:spMk id="6" creationId="{3D2B1182-7935-A0F4-7CC2-7E70968E85E7}"/>
          </ac:spMkLst>
        </pc:spChg>
        <pc:spChg chg="mod">
          <ac:chgData name="Harrison, James H (jhh5y)" userId="b54e91c0-fe5f-4cdd-a96e-e47c544bc298" providerId="ADAL" clId="{964236A1-36EA-CB4D-8C1C-0ACBB78D971F}" dt="2022-11-02T19:28:50.992" v="491" actId="1076"/>
          <ac:spMkLst>
            <pc:docMk/>
            <pc:sldMk cId="4127256276" sldId="286"/>
            <ac:spMk id="7" creationId="{11D37D68-F418-D29A-F66E-39EB0B13D3B2}"/>
          </ac:spMkLst>
        </pc:spChg>
        <pc:spChg chg="mod">
          <ac:chgData name="Harrison, James H (jhh5y)" userId="b54e91c0-fe5f-4cdd-a96e-e47c544bc298" providerId="ADAL" clId="{964236A1-36EA-CB4D-8C1C-0ACBB78D971F}" dt="2022-11-02T19:31:56.682" v="524" actId="1076"/>
          <ac:spMkLst>
            <pc:docMk/>
            <pc:sldMk cId="4127256276" sldId="286"/>
            <ac:spMk id="32" creationId="{25D36A2A-091D-BBC5-2C68-B8DE3753ED84}"/>
          </ac:spMkLst>
        </pc:spChg>
        <pc:spChg chg="mod">
          <ac:chgData name="Harrison, James H (jhh5y)" userId="b54e91c0-fe5f-4cdd-a96e-e47c544bc298" providerId="ADAL" clId="{964236A1-36EA-CB4D-8C1C-0ACBB78D971F}" dt="2022-11-02T19:34:36.054" v="548" actId="1036"/>
          <ac:spMkLst>
            <pc:docMk/>
            <pc:sldMk cId="4127256276" sldId="286"/>
            <ac:spMk id="33" creationId="{F355E05A-2FD2-177C-14F3-A455DFB1B462}"/>
          </ac:spMkLst>
        </pc:spChg>
        <pc:spChg chg="mod">
          <ac:chgData name="Harrison, James H (jhh5y)" userId="b54e91c0-fe5f-4cdd-a96e-e47c544bc298" providerId="ADAL" clId="{964236A1-36EA-CB4D-8C1C-0ACBB78D971F}" dt="2022-11-02T19:34:36.054" v="548" actId="1036"/>
          <ac:spMkLst>
            <pc:docMk/>
            <pc:sldMk cId="4127256276" sldId="286"/>
            <ac:spMk id="34" creationId="{337A0CC0-7DC1-3704-624B-96470A4F546D}"/>
          </ac:spMkLst>
        </pc:spChg>
        <pc:spChg chg="mod">
          <ac:chgData name="Harrison, James H (jhh5y)" userId="b54e91c0-fe5f-4cdd-a96e-e47c544bc298" providerId="ADAL" clId="{964236A1-36EA-CB4D-8C1C-0ACBB78D971F}" dt="2022-11-02T19:31:06.983" v="518" actId="1076"/>
          <ac:spMkLst>
            <pc:docMk/>
            <pc:sldMk cId="4127256276" sldId="286"/>
            <ac:spMk id="35" creationId="{BBB9D982-FD07-3A6A-612A-365BE0D22966}"/>
          </ac:spMkLst>
        </pc:spChg>
        <pc:spChg chg="mod">
          <ac:chgData name="Harrison, James H (jhh5y)" userId="b54e91c0-fe5f-4cdd-a96e-e47c544bc298" providerId="ADAL" clId="{964236A1-36EA-CB4D-8C1C-0ACBB78D971F}" dt="2022-11-02T19:34:01.253" v="542" actId="14100"/>
          <ac:spMkLst>
            <pc:docMk/>
            <pc:sldMk cId="4127256276" sldId="286"/>
            <ac:spMk id="36" creationId="{E0582914-FF2A-4E4D-C7BF-1CB2BAEF1716}"/>
          </ac:spMkLst>
        </pc:spChg>
        <pc:picChg chg="mod">
          <ac:chgData name="Harrison, James H (jhh5y)" userId="b54e91c0-fe5f-4cdd-a96e-e47c544bc298" providerId="ADAL" clId="{964236A1-36EA-CB4D-8C1C-0ACBB78D971F}" dt="2022-11-02T19:29:24.234" v="498" actId="1076"/>
          <ac:picMkLst>
            <pc:docMk/>
            <pc:sldMk cId="4127256276" sldId="286"/>
            <ac:picMk id="11" creationId="{216A2086-02A9-E31C-828A-34F0C28AEE50}"/>
          </ac:picMkLst>
        </pc:picChg>
        <pc:picChg chg="mod">
          <ac:chgData name="Harrison, James H (jhh5y)" userId="b54e91c0-fe5f-4cdd-a96e-e47c544bc298" providerId="ADAL" clId="{964236A1-36EA-CB4D-8C1C-0ACBB78D971F}" dt="2022-11-02T19:34:36.054" v="548" actId="1036"/>
          <ac:picMkLst>
            <pc:docMk/>
            <pc:sldMk cId="4127256276" sldId="286"/>
            <ac:picMk id="15" creationId="{819AA69C-2D41-DA7D-7AEF-6D736B466392}"/>
          </ac:picMkLst>
        </pc:picChg>
        <pc:picChg chg="mod">
          <ac:chgData name="Harrison, James H (jhh5y)" userId="b54e91c0-fe5f-4cdd-a96e-e47c544bc298" providerId="ADAL" clId="{964236A1-36EA-CB4D-8C1C-0ACBB78D971F}" dt="2022-11-02T19:29:21.751" v="497" actId="1076"/>
          <ac:picMkLst>
            <pc:docMk/>
            <pc:sldMk cId="4127256276" sldId="286"/>
            <ac:picMk id="17" creationId="{7CBDF3B7-326F-CCD4-B9BF-92A6DF494D42}"/>
          </ac:picMkLst>
        </pc:picChg>
        <pc:picChg chg="mod">
          <ac:chgData name="Harrison, James H (jhh5y)" userId="b54e91c0-fe5f-4cdd-a96e-e47c544bc298" providerId="ADAL" clId="{964236A1-36EA-CB4D-8C1C-0ACBB78D971F}" dt="2022-11-02T19:34:36.054" v="548" actId="1036"/>
          <ac:picMkLst>
            <pc:docMk/>
            <pc:sldMk cId="4127256276" sldId="286"/>
            <ac:picMk id="21" creationId="{CF5E42E7-84B6-AABC-DE40-42C8A86EE099}"/>
          </ac:picMkLst>
        </pc:picChg>
        <pc:picChg chg="mod">
          <ac:chgData name="Harrison, James H (jhh5y)" userId="b54e91c0-fe5f-4cdd-a96e-e47c544bc298" providerId="ADAL" clId="{964236A1-36EA-CB4D-8C1C-0ACBB78D971F}" dt="2022-11-02T19:34:36.054" v="548" actId="1036"/>
          <ac:picMkLst>
            <pc:docMk/>
            <pc:sldMk cId="4127256276" sldId="286"/>
            <ac:picMk id="27" creationId="{06E52BA3-26B3-985D-BDC6-06178B3598C7}"/>
          </ac:picMkLst>
        </pc:picChg>
        <pc:picChg chg="mod">
          <ac:chgData name="Harrison, James H (jhh5y)" userId="b54e91c0-fe5f-4cdd-a96e-e47c544bc298" providerId="ADAL" clId="{964236A1-36EA-CB4D-8C1C-0ACBB78D971F}" dt="2022-11-02T19:34:36.054" v="548" actId="1036"/>
          <ac:picMkLst>
            <pc:docMk/>
            <pc:sldMk cId="4127256276" sldId="286"/>
            <ac:picMk id="29" creationId="{33893EBB-DFCD-3634-9157-3D5542738AAE}"/>
          </ac:picMkLst>
        </pc:picChg>
      </pc:sldChg>
      <pc:sldChg chg="modSp mod modNotes">
        <pc:chgData name="Harrison, James H (jhh5y)" userId="b54e91c0-fe5f-4cdd-a96e-e47c544bc298" providerId="ADAL" clId="{964236A1-36EA-CB4D-8C1C-0ACBB78D971F}" dt="2022-11-02T19:27:39.915" v="489" actId="2062"/>
        <pc:sldMkLst>
          <pc:docMk/>
          <pc:sldMk cId="2164616935" sldId="288"/>
        </pc:sldMkLst>
        <pc:spChg chg="mod">
          <ac:chgData name="Harrison, James H (jhh5y)" userId="b54e91c0-fe5f-4cdd-a96e-e47c544bc298" providerId="ADAL" clId="{964236A1-36EA-CB4D-8C1C-0ACBB78D971F}" dt="2022-11-02T18:57:15.755" v="53"/>
          <ac:spMkLst>
            <pc:docMk/>
            <pc:sldMk cId="2164616935" sldId="288"/>
            <ac:spMk id="2" creationId="{276C7DED-A792-7CAF-2F89-4CA4F7AD1904}"/>
          </ac:spMkLst>
        </pc:spChg>
        <pc:spChg chg="mod">
          <ac:chgData name="Harrison, James H (jhh5y)" userId="b54e91c0-fe5f-4cdd-a96e-e47c544bc298" providerId="ADAL" clId="{964236A1-36EA-CB4D-8C1C-0ACBB78D971F}" dt="2022-11-02T19:26:51.573" v="486" actId="1076"/>
          <ac:spMkLst>
            <pc:docMk/>
            <pc:sldMk cId="2164616935" sldId="288"/>
            <ac:spMk id="5" creationId="{85A99B5F-868A-E7B9-62C7-EB3966AB5220}"/>
          </ac:spMkLst>
        </pc:spChg>
        <pc:graphicFrameChg chg="mod modGraphic">
          <ac:chgData name="Harrison, James H (jhh5y)" userId="b54e91c0-fe5f-4cdd-a96e-e47c544bc298" providerId="ADAL" clId="{964236A1-36EA-CB4D-8C1C-0ACBB78D971F}" dt="2022-11-02T19:27:39.915" v="489" actId="2062"/>
          <ac:graphicFrameMkLst>
            <pc:docMk/>
            <pc:sldMk cId="2164616935" sldId="288"/>
            <ac:graphicFrameMk id="4" creationId="{91923439-4C3E-3100-31C3-2D957AB6881C}"/>
          </ac:graphicFrameMkLst>
        </pc:graphicFrameChg>
      </pc:sldChg>
      <pc:sldChg chg="modSp mod modNotes">
        <pc:chgData name="Harrison, James H (jhh5y)" userId="b54e91c0-fe5f-4cdd-a96e-e47c544bc298" providerId="ADAL" clId="{964236A1-36EA-CB4D-8C1C-0ACBB78D971F}" dt="2022-11-02T19:26:17.413" v="482" actId="1076"/>
        <pc:sldMkLst>
          <pc:docMk/>
          <pc:sldMk cId="3082558660" sldId="289"/>
        </pc:sldMkLst>
        <pc:spChg chg="mod">
          <ac:chgData name="Harrison, James H (jhh5y)" userId="b54e91c0-fe5f-4cdd-a96e-e47c544bc298" providerId="ADAL" clId="{964236A1-36EA-CB4D-8C1C-0ACBB78D971F}" dt="2022-11-02T18:57:15.755" v="53"/>
          <ac:spMkLst>
            <pc:docMk/>
            <pc:sldMk cId="3082558660" sldId="289"/>
            <ac:spMk id="2" creationId="{1A8E2125-3DE9-0839-CAEC-BD2ED3BEF66F}"/>
          </ac:spMkLst>
        </pc:spChg>
        <pc:spChg chg="mod">
          <ac:chgData name="Harrison, James H (jhh5y)" userId="b54e91c0-fe5f-4cdd-a96e-e47c544bc298" providerId="ADAL" clId="{964236A1-36EA-CB4D-8C1C-0ACBB78D971F}" dt="2022-11-02T19:26:17.413" v="482" actId="1076"/>
          <ac:spMkLst>
            <pc:docMk/>
            <pc:sldMk cId="3082558660" sldId="289"/>
            <ac:spMk id="5" creationId="{F4D84D07-93CF-CBB0-1A0B-391E09CADCDB}"/>
          </ac:spMkLst>
        </pc:spChg>
        <pc:graphicFrameChg chg="mod modGraphic">
          <ac:chgData name="Harrison, James H (jhh5y)" userId="b54e91c0-fe5f-4cdd-a96e-e47c544bc298" providerId="ADAL" clId="{964236A1-36EA-CB4D-8C1C-0ACBB78D971F}" dt="2022-11-02T19:26:07.774" v="481" actId="255"/>
          <ac:graphicFrameMkLst>
            <pc:docMk/>
            <pc:sldMk cId="3082558660" sldId="289"/>
            <ac:graphicFrameMk id="4" creationId="{BE05CE93-14E2-4611-C3C7-1C5963692D0A}"/>
          </ac:graphicFrameMkLst>
        </pc:graphicFrameChg>
      </pc:sldChg>
      <pc:sldChg chg="modSp mod modNotes">
        <pc:chgData name="Harrison, James H (jhh5y)" userId="b54e91c0-fe5f-4cdd-a96e-e47c544bc298" providerId="ADAL" clId="{964236A1-36EA-CB4D-8C1C-0ACBB78D971F}" dt="2022-11-02T19:16:09.984" v="323" actId="1038"/>
        <pc:sldMkLst>
          <pc:docMk/>
          <pc:sldMk cId="1645384310" sldId="290"/>
        </pc:sldMkLst>
        <pc:spChg chg="mod">
          <ac:chgData name="Harrison, James H (jhh5y)" userId="b54e91c0-fe5f-4cdd-a96e-e47c544bc298" providerId="ADAL" clId="{964236A1-36EA-CB4D-8C1C-0ACBB78D971F}" dt="2022-11-02T19:13:17.804" v="280" actId="1036"/>
          <ac:spMkLst>
            <pc:docMk/>
            <pc:sldMk cId="1645384310" sldId="290"/>
            <ac:spMk id="2" creationId="{8EBC23D3-0774-8AFF-747D-D707EF5ADBE1}"/>
          </ac:spMkLst>
        </pc:spChg>
        <pc:spChg chg="mod">
          <ac:chgData name="Harrison, James H (jhh5y)" userId="b54e91c0-fe5f-4cdd-a96e-e47c544bc298" providerId="ADAL" clId="{964236A1-36EA-CB4D-8C1C-0ACBB78D971F}" dt="2022-11-02T19:16:09.984" v="323" actId="1038"/>
          <ac:spMkLst>
            <pc:docMk/>
            <pc:sldMk cId="1645384310" sldId="290"/>
            <ac:spMk id="10" creationId="{023CFD72-78A9-AD49-4BFF-B4BE33E71ADC}"/>
          </ac:spMkLst>
        </pc:sp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4" creationId="{50E0059B-DBD2-3A2B-6618-9EC0D6AFBC17}"/>
          </ac:graphicFrameMkLst>
        </pc:graphicFrame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7" creationId="{904CE50F-DFA7-9BC3-43F2-39A51B97D901}"/>
          </ac:graphicFrameMkLst>
        </pc:graphicFrame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8" creationId="{39A00AEE-9ED0-42D2-F636-F4ECCC2DB0AE}"/>
          </ac:graphicFrameMkLst>
        </pc:graphicFrame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9" creationId="{8D0FC5E7-3576-0277-327F-0CC30A70FE00}"/>
          </ac:graphicFrameMkLst>
        </pc:graphicFrameChg>
      </pc:sldChg>
      <pc:sldChg chg="modSp mod modNotes">
        <pc:chgData name="Harrison, James H (jhh5y)" userId="b54e91c0-fe5f-4cdd-a96e-e47c544bc298" providerId="ADAL" clId="{964236A1-36EA-CB4D-8C1C-0ACBB78D971F}" dt="2022-11-02T19:06:44.786" v="187" actId="1076"/>
        <pc:sldMkLst>
          <pc:docMk/>
          <pc:sldMk cId="1579121888" sldId="291"/>
        </pc:sldMkLst>
        <pc:spChg chg="mod">
          <ac:chgData name="Harrison, James H (jhh5y)" userId="b54e91c0-fe5f-4cdd-a96e-e47c544bc298" providerId="ADAL" clId="{964236A1-36EA-CB4D-8C1C-0ACBB78D971F}" dt="2022-11-02T18:57:15.755" v="53"/>
          <ac:spMkLst>
            <pc:docMk/>
            <pc:sldMk cId="1579121888" sldId="291"/>
            <ac:spMk id="2" creationId="{4BCC0EC1-3746-93D3-FA14-3562E300D7F3}"/>
          </ac:spMkLst>
        </pc:spChg>
        <pc:spChg chg="mod">
          <ac:chgData name="Harrison, James H (jhh5y)" userId="b54e91c0-fe5f-4cdd-a96e-e47c544bc298" providerId="ADAL" clId="{964236A1-36EA-CB4D-8C1C-0ACBB78D971F}" dt="2022-11-02T19:02:35.425" v="123" actId="1076"/>
          <ac:spMkLst>
            <pc:docMk/>
            <pc:sldMk cId="1579121888" sldId="291"/>
            <ac:spMk id="3" creationId="{C9931BFC-855A-60EA-AB29-81E2AAAA6C15}"/>
          </ac:spMkLst>
        </pc:spChg>
        <pc:spChg chg="mod">
          <ac:chgData name="Harrison, James H (jhh5y)" userId="b54e91c0-fe5f-4cdd-a96e-e47c544bc298" providerId="ADAL" clId="{964236A1-36EA-CB4D-8C1C-0ACBB78D971F}" dt="2022-11-02T19:01:41.142" v="110" actId="1076"/>
          <ac:spMkLst>
            <pc:docMk/>
            <pc:sldMk cId="1579121888" sldId="291"/>
            <ac:spMk id="5" creationId="{71D6CF8C-3280-751E-8F9E-B54995E3D597}"/>
          </ac:spMkLst>
        </pc:spChg>
        <pc:picChg chg="mod">
          <ac:chgData name="Harrison, James H (jhh5y)" userId="b54e91c0-fe5f-4cdd-a96e-e47c544bc298" providerId="ADAL" clId="{964236A1-36EA-CB4D-8C1C-0ACBB78D971F}" dt="2022-11-02T19:06:44.786" v="187" actId="1076"/>
          <ac:picMkLst>
            <pc:docMk/>
            <pc:sldMk cId="1579121888" sldId="291"/>
            <ac:picMk id="8" creationId="{D103A36B-93EC-8877-1F31-8C1B8BBC77CC}"/>
          </ac:picMkLst>
        </pc:picChg>
      </pc:sldChg>
      <pc:sldChg chg="modSp mod">
        <pc:chgData name="Harrison, James H (jhh5y)" userId="b54e91c0-fe5f-4cdd-a96e-e47c544bc298" providerId="ADAL" clId="{964236A1-36EA-CB4D-8C1C-0ACBB78D971F}" dt="2022-11-02T19:02:24.122" v="122" actId="1076"/>
        <pc:sldMkLst>
          <pc:docMk/>
          <pc:sldMk cId="520954654" sldId="292"/>
        </pc:sldMkLst>
        <pc:spChg chg="mod">
          <ac:chgData name="Harrison, James H (jhh5y)" userId="b54e91c0-fe5f-4cdd-a96e-e47c544bc298" providerId="ADAL" clId="{964236A1-36EA-CB4D-8C1C-0ACBB78D971F}" dt="2022-11-02T18:57:15.755" v="53"/>
          <ac:spMkLst>
            <pc:docMk/>
            <pc:sldMk cId="520954654" sldId="292"/>
            <ac:spMk id="2" creationId="{5FC9F7BB-CCA9-2C39-B05B-7D5C0FDDCA46}"/>
          </ac:spMkLst>
        </pc:spChg>
        <pc:spChg chg="mod">
          <ac:chgData name="Harrison, James H (jhh5y)" userId="b54e91c0-fe5f-4cdd-a96e-e47c544bc298" providerId="ADAL" clId="{964236A1-36EA-CB4D-8C1C-0ACBB78D971F}" dt="2022-11-02T19:02:24.122" v="122" actId="1076"/>
          <ac:spMkLst>
            <pc:docMk/>
            <pc:sldMk cId="520954654" sldId="292"/>
            <ac:spMk id="3" creationId="{1295F570-1D6F-AD52-8829-A58D73C17F66}"/>
          </ac:spMkLst>
        </pc:spChg>
      </pc:sldChg>
      <pc:sldChg chg="modSp mod">
        <pc:chgData name="Harrison, James H (jhh5y)" userId="b54e91c0-fe5f-4cdd-a96e-e47c544bc298" providerId="ADAL" clId="{964236A1-36EA-CB4D-8C1C-0ACBB78D971F}" dt="2022-11-02T19:35:26.690" v="556" actId="2710"/>
        <pc:sldMkLst>
          <pc:docMk/>
          <pc:sldMk cId="2664924860" sldId="293"/>
        </pc:sldMkLst>
        <pc:spChg chg="mod">
          <ac:chgData name="Harrison, James H (jhh5y)" userId="b54e91c0-fe5f-4cdd-a96e-e47c544bc298" providerId="ADAL" clId="{964236A1-36EA-CB4D-8C1C-0ACBB78D971F}" dt="2022-11-02T18:57:15.755" v="53"/>
          <ac:spMkLst>
            <pc:docMk/>
            <pc:sldMk cId="2664924860" sldId="293"/>
            <ac:spMk id="2" creationId="{5FA934C5-212C-4992-FCCC-E4326D5ED969}"/>
          </ac:spMkLst>
        </pc:spChg>
        <pc:spChg chg="mod">
          <ac:chgData name="Harrison, James H (jhh5y)" userId="b54e91c0-fe5f-4cdd-a96e-e47c544bc298" providerId="ADAL" clId="{964236A1-36EA-CB4D-8C1C-0ACBB78D971F}" dt="2022-11-02T19:35:26.690" v="556" actId="2710"/>
          <ac:spMkLst>
            <pc:docMk/>
            <pc:sldMk cId="2664924860" sldId="293"/>
            <ac:spMk id="3" creationId="{8ACA7FDF-D3B9-B298-8DC0-0F336A44B39B}"/>
          </ac:spMkLst>
        </pc:spChg>
      </pc:sldChg>
      <pc:sldChg chg="modSp mod chgLayout modNotes">
        <pc:chgData name="Harrison, James H (jhh5y)" userId="b54e91c0-fe5f-4cdd-a96e-e47c544bc298" providerId="ADAL" clId="{964236A1-36EA-CB4D-8C1C-0ACBB78D971F}" dt="2022-11-02T19:00:59.581" v="77" actId="700"/>
        <pc:sldMkLst>
          <pc:docMk/>
          <pc:sldMk cId="0" sldId="294"/>
        </pc:sldMkLst>
        <pc:spChg chg="mod ord">
          <ac:chgData name="Harrison, James H (jhh5y)" userId="b54e91c0-fe5f-4cdd-a96e-e47c544bc298" providerId="ADAL" clId="{964236A1-36EA-CB4D-8C1C-0ACBB78D971F}" dt="2022-11-02T19:00:59.581" v="77" actId="700"/>
          <ac:spMkLst>
            <pc:docMk/>
            <pc:sldMk cId="0" sldId="294"/>
            <ac:spMk id="228" creationId="{00000000-0000-0000-0000-000000000000}"/>
          </ac:spMkLst>
        </pc:spChg>
        <pc:spChg chg="mod ord">
          <ac:chgData name="Harrison, James H (jhh5y)" userId="b54e91c0-fe5f-4cdd-a96e-e47c544bc298" providerId="ADAL" clId="{964236A1-36EA-CB4D-8C1C-0ACBB78D971F}" dt="2022-11-02T19:00:59.581" v="77" actId="700"/>
          <ac:spMkLst>
            <pc:docMk/>
            <pc:sldMk cId="0" sldId="294"/>
            <ac:spMk id="229" creationId="{00000000-0000-0000-0000-000000000000}"/>
          </ac:spMkLst>
        </pc:spChg>
        <pc:spChg chg="mod ord">
          <ac:chgData name="Harrison, James H (jhh5y)" userId="b54e91c0-fe5f-4cdd-a96e-e47c544bc298" providerId="ADAL" clId="{964236A1-36EA-CB4D-8C1C-0ACBB78D971F}" dt="2022-11-02T19:00:59.581" v="77" actId="700"/>
          <ac:spMkLst>
            <pc:docMk/>
            <pc:sldMk cId="0" sldId="294"/>
            <ac:spMk id="230" creationId="{00000000-0000-0000-0000-000000000000}"/>
          </ac:spMkLst>
        </pc:spChg>
        <pc:spChg chg="mod ord">
          <ac:chgData name="Harrison, James H (jhh5y)" userId="b54e91c0-fe5f-4cdd-a96e-e47c544bc298" providerId="ADAL" clId="{964236A1-36EA-CB4D-8C1C-0ACBB78D971F}" dt="2022-11-02T19:00:59.581" v="77" actId="700"/>
          <ac:spMkLst>
            <pc:docMk/>
            <pc:sldMk cId="0" sldId="294"/>
            <ac:spMk id="231" creationId="{00000000-0000-0000-0000-000000000000}"/>
          </ac:spMkLst>
        </pc:spChg>
      </pc:sldChg>
      <pc:sldChg chg="modSp mod">
        <pc:chgData name="Harrison, James H (jhh5y)" userId="b54e91c0-fe5f-4cdd-a96e-e47c544bc298" providerId="ADAL" clId="{964236A1-36EA-CB4D-8C1C-0ACBB78D971F}" dt="2022-11-08T19:11:01.195" v="733" actId="27636"/>
        <pc:sldMkLst>
          <pc:docMk/>
          <pc:sldMk cId="2006932059" sldId="295"/>
        </pc:sldMkLst>
        <pc:spChg chg="mod">
          <ac:chgData name="Harrison, James H (jhh5y)" userId="b54e91c0-fe5f-4cdd-a96e-e47c544bc298" providerId="ADAL" clId="{964236A1-36EA-CB4D-8C1C-0ACBB78D971F}" dt="2022-11-02T18:57:15.755" v="53"/>
          <ac:spMkLst>
            <pc:docMk/>
            <pc:sldMk cId="2006932059" sldId="295"/>
            <ac:spMk id="2" creationId="{FCD082A2-AFFC-A9B2-3FE4-BEE72A2A3308}"/>
          </ac:spMkLst>
        </pc:spChg>
        <pc:spChg chg="mod">
          <ac:chgData name="Harrison, James H (jhh5y)" userId="b54e91c0-fe5f-4cdd-a96e-e47c544bc298" providerId="ADAL" clId="{964236A1-36EA-CB4D-8C1C-0ACBB78D971F}" dt="2022-11-08T19:11:01.195" v="733" actId="27636"/>
          <ac:spMkLst>
            <pc:docMk/>
            <pc:sldMk cId="2006932059" sldId="295"/>
            <ac:spMk id="3" creationId="{EAFBFA64-3749-7EEE-E07D-0EF02EE894DF}"/>
          </ac:spMkLst>
        </pc:spChg>
        <pc:picChg chg="mod">
          <ac:chgData name="Harrison, James H (jhh5y)" userId="b54e91c0-fe5f-4cdd-a96e-e47c544bc298" providerId="ADAL" clId="{964236A1-36EA-CB4D-8C1C-0ACBB78D971F}" dt="2022-11-02T19:35:34.497" v="557" actId="1076"/>
          <ac:picMkLst>
            <pc:docMk/>
            <pc:sldMk cId="2006932059" sldId="295"/>
            <ac:picMk id="9" creationId="{3B2DBFB3-223B-DE3A-E799-4E8AC340DA73}"/>
          </ac:picMkLst>
        </pc:picChg>
      </pc:sldChg>
      <pc:sldMasterChg chg="modSp modSldLayout">
        <pc:chgData name="Harrison, James H (jhh5y)" userId="b54e91c0-fe5f-4cdd-a96e-e47c544bc298" providerId="ADAL" clId="{964236A1-36EA-CB4D-8C1C-0ACBB78D971F}" dt="2022-11-02T18:57:15.755" v="53"/>
        <pc:sldMasterMkLst>
          <pc:docMk/>
          <pc:sldMasterMk cId="47245077" sldId="2147483660"/>
        </pc:sldMasterMkLst>
        <pc:spChg chg="mod">
          <ac:chgData name="Harrison, James H (jhh5y)" userId="b54e91c0-fe5f-4cdd-a96e-e47c544bc298" providerId="ADAL" clId="{964236A1-36EA-CB4D-8C1C-0ACBB78D971F}" dt="2022-11-02T18:57:15.755" v="53"/>
          <ac:spMkLst>
            <pc:docMk/>
            <pc:sldMasterMk cId="47245077" sldId="2147483660"/>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4"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5"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6" creationId="{00000000-0000-0000-0000-000000000000}"/>
          </ac:spMkLst>
        </pc:spChg>
        <pc:sldLayoutChg chg="modSp">
          <pc:chgData name="Harrison, James H (jhh5y)" userId="b54e91c0-fe5f-4cdd-a96e-e47c544bc298" providerId="ADAL" clId="{964236A1-36EA-CB4D-8C1C-0ACBB78D971F}" dt="2022-11-02T18:57:15.755" v="53"/>
          <pc:sldLayoutMkLst>
            <pc:docMk/>
            <pc:sldMasterMk cId="47245077" sldId="2147483660"/>
            <pc:sldLayoutMk cId="2708603481" sldId="2147483661"/>
          </pc:sldLayoutMkLst>
          <pc:spChg chg="mod">
            <ac:chgData name="Harrison, James H (jhh5y)" userId="b54e91c0-fe5f-4cdd-a96e-e47c544bc298" providerId="ADAL" clId="{964236A1-36EA-CB4D-8C1C-0ACBB78D971F}" dt="2022-11-02T18:57:15.755" v="53"/>
            <ac:spMkLst>
              <pc:docMk/>
              <pc:sldMasterMk cId="47245077" sldId="2147483660"/>
              <pc:sldLayoutMk cId="2708603481" sldId="2147483661"/>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708603481" sldId="2147483661"/>
              <ac:spMk id="3"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2143799775" sldId="2147483663"/>
          </pc:sldLayoutMkLst>
          <pc:spChg chg="mod">
            <ac:chgData name="Harrison, James H (jhh5y)" userId="b54e91c0-fe5f-4cdd-a96e-e47c544bc298" providerId="ADAL" clId="{964236A1-36EA-CB4D-8C1C-0ACBB78D971F}" dt="2022-11-02T18:57:15.755" v="53"/>
            <ac:spMkLst>
              <pc:docMk/>
              <pc:sldMasterMk cId="47245077" sldId="2147483660"/>
              <pc:sldLayoutMk cId="2143799775" sldId="2147483663"/>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3799775" sldId="2147483663"/>
              <ac:spMk id="3"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3298297515" sldId="2147483664"/>
          </pc:sldLayoutMkLst>
          <pc:spChg chg="mod">
            <ac:chgData name="Harrison, James H (jhh5y)" userId="b54e91c0-fe5f-4cdd-a96e-e47c544bc298" providerId="ADAL" clId="{964236A1-36EA-CB4D-8C1C-0ACBB78D971F}" dt="2022-11-02T18:57:15.755" v="53"/>
            <ac:spMkLst>
              <pc:docMk/>
              <pc:sldMasterMk cId="47245077" sldId="2147483660"/>
              <pc:sldLayoutMk cId="3298297515" sldId="2147483664"/>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3298297515" sldId="2147483664"/>
              <ac:spMk id="4"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452913976" sldId="2147483665"/>
          </pc:sldLayoutMkLst>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4"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5"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6"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2728348541" sldId="2147483668"/>
          </pc:sldLayoutMkLst>
          <pc:spChg chg="mod">
            <ac:chgData name="Harrison, James H (jhh5y)" userId="b54e91c0-fe5f-4cdd-a96e-e47c544bc298" providerId="ADAL" clId="{964236A1-36EA-CB4D-8C1C-0ACBB78D971F}" dt="2022-11-02T18:57:15.755" v="53"/>
            <ac:spMkLst>
              <pc:docMk/>
              <pc:sldMasterMk cId="47245077" sldId="2147483660"/>
              <pc:sldLayoutMk cId="2728348541" sldId="2147483668"/>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728348541" sldId="2147483668"/>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728348541" sldId="2147483668"/>
              <ac:spMk id="4"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3143833409" sldId="2147483669"/>
          </pc:sldLayoutMkLst>
          <pc:spChg chg="mod">
            <ac:chgData name="Harrison, James H (jhh5y)" userId="b54e91c0-fe5f-4cdd-a96e-e47c544bc298" providerId="ADAL" clId="{964236A1-36EA-CB4D-8C1C-0ACBB78D971F}" dt="2022-11-02T18:57:15.755" v="53"/>
            <ac:spMkLst>
              <pc:docMk/>
              <pc:sldMasterMk cId="47245077" sldId="2147483660"/>
              <pc:sldLayoutMk cId="3143833409" sldId="2147483669"/>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3143833409" sldId="2147483669"/>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3143833409" sldId="2147483669"/>
              <ac:spMk id="4"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472591955" sldId="2147483671"/>
          </pc:sldLayoutMkLst>
          <pc:spChg chg="mod">
            <ac:chgData name="Harrison, James H (jhh5y)" userId="b54e91c0-fe5f-4cdd-a96e-e47c544bc298" providerId="ADAL" clId="{964236A1-36EA-CB4D-8C1C-0ACBB78D971F}" dt="2022-11-02T18:57:15.755" v="53"/>
            <ac:spMkLst>
              <pc:docMk/>
              <pc:sldMasterMk cId="47245077" sldId="2147483660"/>
              <pc:sldLayoutMk cId="472591955" sldId="2147483671"/>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72591955" sldId="2147483671"/>
              <ac:spMk id="3" creationId="{00000000-0000-0000-0000-000000000000}"/>
            </ac:spMkLst>
          </pc:spChg>
        </pc:sldLayoutChg>
        <pc:sldLayoutChg chg="addSp delSp modSp mod">
          <pc:chgData name="Harrison, James H (jhh5y)" userId="b54e91c0-fe5f-4cdd-a96e-e47c544bc298" providerId="ADAL" clId="{964236A1-36EA-CB4D-8C1C-0ACBB78D971F}" dt="2022-11-02T18:57:15.755" v="53"/>
          <pc:sldLayoutMkLst>
            <pc:docMk/>
            <pc:sldMasterMk cId="47245077" sldId="2147483660"/>
            <pc:sldLayoutMk cId="2147608074" sldId="2147483672"/>
          </pc:sldLayoutMkLst>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19"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1"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4" creationId="{00000000-0000-0000-0000-000000000000}"/>
            </ac:spMkLst>
          </pc:spChg>
          <pc:picChg chg="add del mod">
            <ac:chgData name="Harrison, James H (jhh5y)" userId="b54e91c0-fe5f-4cdd-a96e-e47c544bc298" providerId="ADAL" clId="{964236A1-36EA-CB4D-8C1C-0ACBB78D971F}" dt="2022-11-02T18:51:54.820" v="12" actId="478"/>
            <ac:picMkLst>
              <pc:docMk/>
              <pc:sldMasterMk cId="47245077" sldId="2147483660"/>
              <pc:sldLayoutMk cId="2147608074" sldId="2147483672"/>
              <ac:picMk id="2" creationId="{0F21654D-C623-98FD-E8AD-38732742CC5A}"/>
            </ac:picMkLst>
          </pc:picChg>
          <pc:picChg chg="add del mod">
            <ac:chgData name="Harrison, James H (jhh5y)" userId="b54e91c0-fe5f-4cdd-a96e-e47c544bc298" providerId="ADAL" clId="{964236A1-36EA-CB4D-8C1C-0ACBB78D971F}" dt="2022-11-02T18:56:48.913" v="52" actId="478"/>
            <ac:picMkLst>
              <pc:docMk/>
              <pc:sldMasterMk cId="47245077" sldId="2147483660"/>
              <pc:sldLayoutMk cId="2147608074" sldId="2147483672"/>
              <ac:picMk id="3" creationId="{0F21654D-C623-98FD-E8AD-38732742CC5A}"/>
            </ac:picMkLst>
          </pc:picChg>
          <pc:picChg chg="del">
            <ac:chgData name="Harrison, James H (jhh5y)" userId="b54e91c0-fe5f-4cdd-a96e-e47c544bc298" providerId="ADAL" clId="{964236A1-36EA-CB4D-8C1C-0ACBB78D971F}" dt="2022-11-02T18:50:45.417" v="9" actId="478"/>
            <ac:picMkLst>
              <pc:docMk/>
              <pc:sldMasterMk cId="47245077" sldId="2147483660"/>
              <pc:sldLayoutMk cId="2147608074" sldId="2147483672"/>
              <ac:picMk id="16" creationId="{00000000-0000-0000-0000-000000000000}"/>
            </ac:picMkLst>
          </pc:picChg>
          <pc:cxnChg chg="mod">
            <ac:chgData name="Harrison, James H (jhh5y)" userId="b54e91c0-fe5f-4cdd-a96e-e47c544bc298" providerId="ADAL" clId="{964236A1-36EA-CB4D-8C1C-0ACBB78D971F}" dt="2022-11-02T18:57:15.755" v="53"/>
            <ac:cxnSpMkLst>
              <pc:docMk/>
              <pc:sldMasterMk cId="47245077" sldId="2147483660"/>
              <pc:sldLayoutMk cId="2147608074" sldId="2147483672"/>
              <ac:cxnSpMk id="20" creationId="{00000000-0000-0000-0000-000000000000}"/>
            </ac:cxnSpMkLst>
          </pc:cxnChg>
        </pc:sldLayoutChg>
      </pc:sldMasterChg>
      <pc:sldMasterChg chg="modSldLayout">
        <pc:chgData name="Harrison, James H (jhh5y)" userId="b54e91c0-fe5f-4cdd-a96e-e47c544bc298" providerId="ADAL" clId="{964236A1-36EA-CB4D-8C1C-0ACBB78D971F}" dt="2022-11-10T19:30:54.053" v="746" actId="14100"/>
        <pc:sldMasterMkLst>
          <pc:docMk/>
          <pc:sldMasterMk cId="1998297667" sldId="2147483673"/>
        </pc:sldMasterMkLst>
        <pc:sldLayoutChg chg="addSp delSp modSp mod">
          <pc:chgData name="Harrison, James H (jhh5y)" userId="b54e91c0-fe5f-4cdd-a96e-e47c544bc298" providerId="ADAL" clId="{964236A1-36EA-CB4D-8C1C-0ACBB78D971F}" dt="2022-11-10T19:30:54.053" v="746" actId="14100"/>
          <pc:sldLayoutMkLst>
            <pc:docMk/>
            <pc:sldMasterMk cId="1998297667" sldId="2147483673"/>
            <pc:sldLayoutMk cId="347642740" sldId="2147483685"/>
          </pc:sldLayoutMkLst>
          <pc:spChg chg="add del mod">
            <ac:chgData name="Harrison, James H (jhh5y)" userId="b54e91c0-fe5f-4cdd-a96e-e47c544bc298" providerId="ADAL" clId="{964236A1-36EA-CB4D-8C1C-0ACBB78D971F}" dt="2022-11-02T18:58:51.684" v="73" actId="478"/>
            <ac:spMkLst>
              <pc:docMk/>
              <pc:sldMasterMk cId="1998297667" sldId="2147483673"/>
              <pc:sldLayoutMk cId="347642740" sldId="2147483685"/>
              <ac:spMk id="3" creationId="{C6678A98-287F-66A1-BFB4-D7B7A48AAB95}"/>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4" creationId="{1E470E1C-08A9-FEE4-4879-93A36AD0F470}"/>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6" creationId="{7E478E3C-5A72-29D5-E44D-E4A803C61F5D}"/>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7" creationId="{E362DB98-B99D-6E90-9185-AFD106248122}"/>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8" creationId="{B103805F-5372-61AC-05E5-CE4A4D6AEA7F}"/>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9" creationId="{1C7F07D9-318C-4BA8-45D5-039552F4342F}"/>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0" creationId="{522F6E1F-ADDD-AFEA-8E8E-6630614631DC}"/>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2" creationId="{A42ECCFB-4E44-2B16-018C-2EEFD165F1B4}"/>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3" creationId="{E5D29A1A-E934-BBC1-F5A5-49367AF69818}"/>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4" creationId="{53710D5F-6606-3213-2ACA-083E39F648D0}"/>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5" creationId="{5E049C3D-96BB-AAE4-F99B-BD5E64D182C0}"/>
            </ac:spMkLst>
          </pc:spChg>
          <pc:spChg chg="del">
            <ac:chgData name="Harrison, James H (jhh5y)" userId="b54e91c0-fe5f-4cdd-a96e-e47c544bc298" providerId="ADAL" clId="{964236A1-36EA-CB4D-8C1C-0ACBB78D971F}" dt="2022-11-02T18:57:15.755" v="53"/>
            <ac:spMkLst>
              <pc:docMk/>
              <pc:sldMasterMk cId="1998297667" sldId="2147483673"/>
              <pc:sldLayoutMk cId="347642740" sldId="2147483685"/>
              <ac:spMk id="19" creationId="{00000000-0000-0000-0000-000000000000}"/>
            </ac:spMkLst>
          </pc:spChg>
          <pc:spChg chg="del">
            <ac:chgData name="Harrison, James H (jhh5y)" userId="b54e91c0-fe5f-4cdd-a96e-e47c544bc298" providerId="ADAL" clId="{964236A1-36EA-CB4D-8C1C-0ACBB78D971F}" dt="2022-11-02T18:58:10.655" v="67" actId="478"/>
            <ac:spMkLst>
              <pc:docMk/>
              <pc:sldMasterMk cId="1998297667" sldId="2147483673"/>
              <pc:sldLayoutMk cId="347642740" sldId="2147483685"/>
              <ac:spMk id="21" creationId="{00000000-0000-0000-0000-000000000000}"/>
            </ac:spMkLst>
          </pc:spChg>
          <pc:spChg chg="del">
            <ac:chgData name="Harrison, James H (jhh5y)" userId="b54e91c0-fe5f-4cdd-a96e-e47c544bc298" providerId="ADAL" clId="{964236A1-36EA-CB4D-8C1C-0ACBB78D971F}" dt="2022-11-02T18:58:12.093" v="68" actId="478"/>
            <ac:spMkLst>
              <pc:docMk/>
              <pc:sldMasterMk cId="1998297667" sldId="2147483673"/>
              <pc:sldLayoutMk cId="347642740" sldId="2147483685"/>
              <ac:spMk id="22" creationId="{00000000-0000-0000-0000-000000000000}"/>
            </ac:spMkLst>
          </pc:spChg>
          <pc:spChg chg="del">
            <ac:chgData name="Harrison, James H (jhh5y)" userId="b54e91c0-fe5f-4cdd-a96e-e47c544bc298" providerId="ADAL" clId="{964236A1-36EA-CB4D-8C1C-0ACBB78D971F}" dt="2022-11-02T18:58:15.234" v="70" actId="478"/>
            <ac:spMkLst>
              <pc:docMk/>
              <pc:sldMasterMk cId="1998297667" sldId="2147483673"/>
              <pc:sldLayoutMk cId="347642740" sldId="2147483685"/>
              <ac:spMk id="23" creationId="{00000000-0000-0000-0000-000000000000}"/>
            </ac:spMkLst>
          </pc:spChg>
          <pc:spChg chg="del">
            <ac:chgData name="Harrison, James H (jhh5y)" userId="b54e91c0-fe5f-4cdd-a96e-e47c544bc298" providerId="ADAL" clId="{964236A1-36EA-CB4D-8C1C-0ACBB78D971F}" dt="2022-11-02T18:58:13.725" v="69" actId="478"/>
            <ac:spMkLst>
              <pc:docMk/>
              <pc:sldMasterMk cId="1998297667" sldId="2147483673"/>
              <pc:sldLayoutMk cId="347642740" sldId="2147483685"/>
              <ac:spMk id="24" creationId="{00000000-0000-0000-0000-000000000000}"/>
            </ac:spMkLst>
          </pc:spChg>
          <pc:picChg chg="add del mod">
            <ac:chgData name="Harrison, James H (jhh5y)" userId="b54e91c0-fe5f-4cdd-a96e-e47c544bc298" providerId="ADAL" clId="{964236A1-36EA-CB4D-8C1C-0ACBB78D971F}" dt="2022-11-10T19:29:22.727" v="734" actId="478"/>
            <ac:picMkLst>
              <pc:docMk/>
              <pc:sldMasterMk cId="1998297667" sldId="2147483673"/>
              <pc:sldLayoutMk cId="347642740" sldId="2147483685"/>
              <ac:picMk id="2" creationId="{5F7CBB2F-D8A6-53FA-8350-57247E166053}"/>
            </ac:picMkLst>
          </pc:picChg>
          <pc:picChg chg="add mod">
            <ac:chgData name="Harrison, James H (jhh5y)" userId="b54e91c0-fe5f-4cdd-a96e-e47c544bc298" providerId="ADAL" clId="{964236A1-36EA-CB4D-8C1C-0ACBB78D971F}" dt="2022-11-10T19:30:54.053" v="746" actId="14100"/>
            <ac:picMkLst>
              <pc:docMk/>
              <pc:sldMasterMk cId="1998297667" sldId="2147483673"/>
              <pc:sldLayoutMk cId="347642740" sldId="2147483685"/>
              <ac:picMk id="4" creationId="{EBB9E25E-3347-A86A-3C40-1002807C0BB7}"/>
            </ac:picMkLst>
          </pc:picChg>
          <pc:cxnChg chg="add del mod">
            <ac:chgData name="Harrison, James H (jhh5y)" userId="b54e91c0-fe5f-4cdd-a96e-e47c544bc298" providerId="ADAL" clId="{964236A1-36EA-CB4D-8C1C-0ACBB78D971F}" dt="2022-11-02T19:00:01.006" v="75"/>
            <ac:cxnSpMkLst>
              <pc:docMk/>
              <pc:sldMasterMk cId="1998297667" sldId="2147483673"/>
              <pc:sldLayoutMk cId="347642740" sldId="2147483685"/>
              <ac:cxnSpMk id="5" creationId="{D6BEEB43-289E-08E9-893A-5000834FFA1D}"/>
            </ac:cxnSpMkLst>
          </pc:cxnChg>
          <pc:cxnChg chg="add mod">
            <ac:chgData name="Harrison, James H (jhh5y)" userId="b54e91c0-fe5f-4cdd-a96e-e47c544bc298" providerId="ADAL" clId="{964236A1-36EA-CB4D-8C1C-0ACBB78D971F}" dt="2022-11-02T19:00:18.445" v="76"/>
            <ac:cxnSpMkLst>
              <pc:docMk/>
              <pc:sldMasterMk cId="1998297667" sldId="2147483673"/>
              <pc:sldLayoutMk cId="347642740" sldId="2147483685"/>
              <ac:cxnSpMk id="11" creationId="{D56F7665-307A-3E0E-7AA3-162D2FAD1011}"/>
            </ac:cxnSpMkLst>
          </pc:cxnChg>
          <pc:cxnChg chg="del">
            <ac:chgData name="Harrison, James H (jhh5y)" userId="b54e91c0-fe5f-4cdd-a96e-e47c544bc298" providerId="ADAL" clId="{964236A1-36EA-CB4D-8C1C-0ACBB78D971F}" dt="2022-11-02T18:57:15.755" v="53"/>
            <ac:cxnSpMkLst>
              <pc:docMk/>
              <pc:sldMasterMk cId="1998297667" sldId="2147483673"/>
              <pc:sldLayoutMk cId="347642740" sldId="2147483685"/>
              <ac:cxnSpMk id="20" creationId="{00000000-0000-0000-0000-000000000000}"/>
            </ac:cxnSpMkLst>
          </pc:cxnChg>
        </pc:sldLayoutChg>
      </pc:sldMasterChg>
      <pc:sldMasterChg chg="modSldLayout">
        <pc:chgData name="Harrison, James H (jhh5y)" userId="b54e91c0-fe5f-4cdd-a96e-e47c544bc298" providerId="ADAL" clId="{964236A1-36EA-CB4D-8C1C-0ACBB78D971F}" dt="2022-11-02T18:54:00.386" v="33"/>
        <pc:sldMasterMkLst>
          <pc:docMk/>
          <pc:sldMasterMk cId="2206870503" sldId="2147483673"/>
        </pc:sldMasterMkLst>
        <pc:sldLayoutChg chg="addSp delSp">
          <pc:chgData name="Harrison, James H (jhh5y)" userId="b54e91c0-fe5f-4cdd-a96e-e47c544bc298" providerId="ADAL" clId="{964236A1-36EA-CB4D-8C1C-0ACBB78D971F}" dt="2022-11-02T18:54:00.386" v="33"/>
          <pc:sldLayoutMkLst>
            <pc:docMk/>
            <pc:sldMasterMk cId="2206870503" sldId="2147483673"/>
            <pc:sldLayoutMk cId="4024327088" sldId="2147483685"/>
          </pc:sldLayoutMkLst>
          <pc:spChg chg="add del">
            <ac:chgData name="Harrison, James H (jhh5y)" userId="b54e91c0-fe5f-4cdd-a96e-e47c544bc298" providerId="ADAL" clId="{964236A1-36EA-CB4D-8C1C-0ACBB78D971F}" dt="2022-11-02T18:54:00.386" v="33"/>
            <ac:spMkLst>
              <pc:docMk/>
              <pc:sldMasterMk cId="2206870503" sldId="2147483673"/>
              <pc:sldLayoutMk cId="4024327088" sldId="2147483685"/>
              <ac:spMk id="19" creationId="{00000000-0000-0000-0000-000000000000}"/>
            </ac:spMkLst>
          </pc:spChg>
          <pc:cxnChg chg="add del">
            <ac:chgData name="Harrison, James H (jhh5y)" userId="b54e91c0-fe5f-4cdd-a96e-e47c544bc298" providerId="ADAL" clId="{964236A1-36EA-CB4D-8C1C-0ACBB78D971F}" dt="2022-11-02T18:54:00.386" v="33"/>
            <ac:cxnSpMkLst>
              <pc:docMk/>
              <pc:sldMasterMk cId="2206870503" sldId="2147483673"/>
              <pc:sldLayoutMk cId="4024327088" sldId="2147483685"/>
              <ac:cxnSpMk id="20" creationId="{00000000-0000-0000-0000-000000000000}"/>
            </ac:cxnSpMkLst>
          </pc:cxnChg>
        </pc:sldLayoutChg>
      </pc:sldMasterChg>
      <pc:sldMasterChg chg="modSldLayout">
        <pc:chgData name="Harrison, James H (jhh5y)" userId="b54e91c0-fe5f-4cdd-a96e-e47c544bc298" providerId="ADAL" clId="{964236A1-36EA-CB4D-8C1C-0ACBB78D971F}" dt="2022-11-02T18:56:29.343" v="51"/>
        <pc:sldMasterMkLst>
          <pc:docMk/>
          <pc:sldMasterMk cId="3145267703" sldId="2147483673"/>
        </pc:sldMasterMkLst>
        <pc:sldLayoutChg chg="addSp delSp mod">
          <pc:chgData name="Harrison, James H (jhh5y)" userId="b54e91c0-fe5f-4cdd-a96e-e47c544bc298" providerId="ADAL" clId="{964236A1-36EA-CB4D-8C1C-0ACBB78D971F}" dt="2022-11-02T18:56:29.343" v="51"/>
          <pc:sldLayoutMkLst>
            <pc:docMk/>
            <pc:sldMasterMk cId="3145267703" sldId="2147483673"/>
            <pc:sldLayoutMk cId="3145726267" sldId="2147483685"/>
          </pc:sldLayoutMkLst>
          <pc:spChg chg="add del">
            <ac:chgData name="Harrison, James H (jhh5y)" userId="b54e91c0-fe5f-4cdd-a96e-e47c544bc298" providerId="ADAL" clId="{964236A1-36EA-CB4D-8C1C-0ACBB78D971F}" dt="2022-11-02T18:56:29.343" v="51"/>
            <ac:spMkLst>
              <pc:docMk/>
              <pc:sldMasterMk cId="3145267703" sldId="2147483673"/>
              <pc:sldLayoutMk cId="3145726267" sldId="2147483685"/>
              <ac:spMk id="19" creationId="{00000000-0000-0000-0000-000000000000}"/>
            </ac:spMkLst>
          </pc:spChg>
          <pc:picChg chg="add del">
            <ac:chgData name="Harrison, James H (jhh5y)" userId="b54e91c0-fe5f-4cdd-a96e-e47c544bc298" providerId="ADAL" clId="{964236A1-36EA-CB4D-8C1C-0ACBB78D971F}" dt="2022-11-02T18:56:27.842" v="49" actId="478"/>
            <ac:picMkLst>
              <pc:docMk/>
              <pc:sldMasterMk cId="3145267703" sldId="2147483673"/>
              <pc:sldLayoutMk cId="3145726267" sldId="2147483685"/>
              <ac:picMk id="3" creationId="{0F21654D-C623-98FD-E8AD-38732742CC5A}"/>
            </ac:picMkLst>
          </pc:picChg>
          <pc:cxnChg chg="add del">
            <ac:chgData name="Harrison, James H (jhh5y)" userId="b54e91c0-fe5f-4cdd-a96e-e47c544bc298" providerId="ADAL" clId="{964236A1-36EA-CB4D-8C1C-0ACBB78D971F}" dt="2022-11-02T18:56:29.343" v="51"/>
            <ac:cxnSpMkLst>
              <pc:docMk/>
              <pc:sldMasterMk cId="3145267703" sldId="2147483673"/>
              <pc:sldLayoutMk cId="3145726267" sldId="2147483685"/>
              <ac:cxnSpMk id="20" creationId="{00000000-0000-0000-0000-000000000000}"/>
            </ac:cxnSpMkLst>
          </pc:cxnChg>
        </pc:sldLayoutChg>
      </pc:sldMasterChg>
    </pc:docChg>
  </pc:docChgLst>
  <pc:docChgLst>
    <pc:chgData name="Harrison, James H (jhh5y)" userId="b54e91c0-fe5f-4cdd-a96e-e47c544bc298" providerId="ADAL" clId="{0EBBA1AF-8A9C-B946-A4AC-F8846BA4BA38}"/>
    <pc:docChg chg="custSel modSld">
      <pc:chgData name="Harrison, James H (jhh5y)" userId="b54e91c0-fe5f-4cdd-a96e-e47c544bc298" providerId="ADAL" clId="{0EBBA1AF-8A9C-B946-A4AC-F8846BA4BA38}" dt="2023-05-10T01:05:05.562" v="437" actId="20577"/>
      <pc:docMkLst>
        <pc:docMk/>
      </pc:docMkLst>
      <pc:sldChg chg="modNotesTx">
        <pc:chgData name="Harrison, James H (jhh5y)" userId="b54e91c0-fe5f-4cdd-a96e-e47c544bc298" providerId="ADAL" clId="{0EBBA1AF-8A9C-B946-A4AC-F8846BA4BA38}" dt="2023-05-10T01:05:05.562" v="437" actId="20577"/>
        <pc:sldMkLst>
          <pc:docMk/>
          <pc:sldMk cId="0" sldId="294"/>
        </pc:sldMkLst>
      </pc:sldChg>
    </pc:docChg>
  </pc:docChgLst>
  <pc:docChgLst>
    <pc:chgData name="James Harrison" userId="b54e91c0-fe5f-4cdd-a96e-e47c544bc298" providerId="ADAL" clId="{D0D74D04-3585-044B-BFD4-4FF808A3B5A3}"/>
    <pc:docChg chg="undo custSel modSld">
      <pc:chgData name="James Harrison" userId="b54e91c0-fe5f-4cdd-a96e-e47c544bc298" providerId="ADAL" clId="{D0D74D04-3585-044B-BFD4-4FF808A3B5A3}" dt="2022-09-07T15:45:57.887" v="506" actId="20577"/>
      <pc:docMkLst>
        <pc:docMk/>
      </pc:docMkLst>
      <pc:sldChg chg="modSp mod">
        <pc:chgData name="James Harrison" userId="b54e91c0-fe5f-4cdd-a96e-e47c544bc298" providerId="ADAL" clId="{D0D74D04-3585-044B-BFD4-4FF808A3B5A3}" dt="2022-09-07T15:45:57.887" v="506" actId="20577"/>
        <pc:sldMkLst>
          <pc:docMk/>
          <pc:sldMk cId="3102522083" sldId="258"/>
        </pc:sldMkLst>
        <pc:spChg chg="mod">
          <ac:chgData name="James Harrison" userId="b54e91c0-fe5f-4cdd-a96e-e47c544bc298" providerId="ADAL" clId="{D0D74D04-3585-044B-BFD4-4FF808A3B5A3}" dt="2022-09-07T15:45:57.887" v="506" actId="20577"/>
          <ac:spMkLst>
            <pc:docMk/>
            <pc:sldMk cId="3102522083" sldId="258"/>
            <ac:spMk id="3" creationId="{B2578B28-A97A-3148-BAC5-96FCBE1E3064}"/>
          </ac:spMkLst>
        </pc:spChg>
      </pc:sldChg>
      <pc:sldChg chg="modSp mod modNotesTx">
        <pc:chgData name="James Harrison" userId="b54e91c0-fe5f-4cdd-a96e-e47c544bc298" providerId="ADAL" clId="{D0D74D04-3585-044B-BFD4-4FF808A3B5A3}" dt="2022-09-07T12:15:42.579" v="276" actId="20577"/>
        <pc:sldMkLst>
          <pc:docMk/>
          <pc:sldMk cId="406715253" sldId="260"/>
        </pc:sldMkLst>
        <pc:spChg chg="mod">
          <ac:chgData name="James Harrison" userId="b54e91c0-fe5f-4cdd-a96e-e47c544bc298" providerId="ADAL" clId="{D0D74D04-3585-044B-BFD4-4FF808A3B5A3}" dt="2022-09-07T11:58:47.935" v="78" actId="20577"/>
          <ac:spMkLst>
            <pc:docMk/>
            <pc:sldMk cId="406715253" sldId="260"/>
            <ac:spMk id="3" creationId="{C9CDDECF-444D-B241-BFD3-333F67B3ADAF}"/>
          </ac:spMkLst>
        </pc:spChg>
      </pc:sldChg>
      <pc:sldChg chg="modSp mod modNotesTx">
        <pc:chgData name="James Harrison" userId="b54e91c0-fe5f-4cdd-a96e-e47c544bc298" providerId="ADAL" clId="{D0D74D04-3585-044B-BFD4-4FF808A3B5A3}" dt="2022-09-07T12:17:17.477" v="277" actId="20577"/>
        <pc:sldMkLst>
          <pc:docMk/>
          <pc:sldMk cId="858771787" sldId="282"/>
        </pc:sldMkLst>
        <pc:spChg chg="mod">
          <ac:chgData name="James Harrison" userId="b54e91c0-fe5f-4cdd-a96e-e47c544bc298" providerId="ADAL" clId="{D0D74D04-3585-044B-BFD4-4FF808A3B5A3}" dt="2022-09-07T12:17:17.477" v="277" actId="20577"/>
          <ac:spMkLst>
            <pc:docMk/>
            <pc:sldMk cId="858771787" sldId="282"/>
            <ac:spMk id="6" creationId="{30696A47-9A10-4ACA-34D1-32147B7E57FE}"/>
          </ac:spMkLst>
        </pc:spChg>
      </pc:sldChg>
      <pc:sldChg chg="modNotesTx">
        <pc:chgData name="James Harrison" userId="b54e91c0-fe5f-4cdd-a96e-e47c544bc298" providerId="ADAL" clId="{D0D74D04-3585-044B-BFD4-4FF808A3B5A3}" dt="2022-09-07T12:04:50.220" v="258" actId="20577"/>
        <pc:sldMkLst>
          <pc:docMk/>
          <pc:sldMk cId="2780750228" sldId="284"/>
        </pc:sldMkLst>
      </pc:sldChg>
      <pc:sldChg chg="modSp mod">
        <pc:chgData name="James Harrison" userId="b54e91c0-fe5f-4cdd-a96e-e47c544bc298" providerId="ADAL" clId="{D0D74D04-3585-044B-BFD4-4FF808A3B5A3}" dt="2022-09-07T12:08:59.860" v="270" actId="20577"/>
        <pc:sldMkLst>
          <pc:docMk/>
          <pc:sldMk cId="2538653258" sldId="285"/>
        </pc:sldMkLst>
        <pc:spChg chg="mod">
          <ac:chgData name="James Harrison" userId="b54e91c0-fe5f-4cdd-a96e-e47c544bc298" providerId="ADAL" clId="{D0D74D04-3585-044B-BFD4-4FF808A3B5A3}" dt="2022-09-07T12:08:59.860" v="270" actId="20577"/>
          <ac:spMkLst>
            <pc:docMk/>
            <pc:sldMk cId="2538653258" sldId="285"/>
            <ac:spMk id="3" creationId="{3FD44200-6FFE-AF22-CB2C-F8C1EAACE9CC}"/>
          </ac:spMkLst>
        </pc:spChg>
      </pc:sldChg>
      <pc:sldChg chg="modNotesTx">
        <pc:chgData name="James Harrison" userId="b54e91c0-fe5f-4cdd-a96e-e47c544bc298" providerId="ADAL" clId="{D0D74D04-3585-044B-BFD4-4FF808A3B5A3}" dt="2022-09-07T12:21:58.705" v="284" actId="20577"/>
        <pc:sldMkLst>
          <pc:docMk/>
          <pc:sldMk cId="4127256276" sldId="286"/>
        </pc:sldMkLst>
      </pc:sldChg>
      <pc:sldChg chg="modNotesTx">
        <pc:chgData name="James Harrison" userId="b54e91c0-fe5f-4cdd-a96e-e47c544bc298" providerId="ADAL" clId="{D0D74D04-3585-044B-BFD4-4FF808A3B5A3}" dt="2022-09-07T15:42:57.966" v="492" actId="20577"/>
        <pc:sldMkLst>
          <pc:docMk/>
          <pc:sldMk cId="1579121888" sldId="291"/>
        </pc:sldMkLst>
      </pc:sldChg>
      <pc:sldChg chg="modSp mod">
        <pc:chgData name="James Harrison" userId="b54e91c0-fe5f-4cdd-a96e-e47c544bc298" providerId="ADAL" clId="{D0D74D04-3585-044B-BFD4-4FF808A3B5A3}" dt="2022-09-07T12:29:57.245" v="448" actId="5793"/>
        <pc:sldMkLst>
          <pc:docMk/>
          <pc:sldMk cId="520954654" sldId="292"/>
        </pc:sldMkLst>
        <pc:spChg chg="mod">
          <ac:chgData name="James Harrison" userId="b54e91c0-fe5f-4cdd-a96e-e47c544bc298" providerId="ADAL" clId="{D0D74D04-3585-044B-BFD4-4FF808A3B5A3}" dt="2022-09-07T12:29:57.245" v="448" actId="5793"/>
          <ac:spMkLst>
            <pc:docMk/>
            <pc:sldMk cId="520954654" sldId="292"/>
            <ac:spMk id="3" creationId="{1295F570-1D6F-AD52-8829-A58D73C17F66}"/>
          </ac:spMkLst>
        </pc:spChg>
      </pc:sldChg>
      <pc:sldChg chg="modSp mod">
        <pc:chgData name="James Harrison" userId="b54e91c0-fe5f-4cdd-a96e-e47c544bc298" providerId="ADAL" clId="{D0D74D04-3585-044B-BFD4-4FF808A3B5A3}" dt="2022-09-07T12:12:01.326" v="272" actId="20577"/>
        <pc:sldMkLst>
          <pc:docMk/>
          <pc:sldMk cId="0" sldId="294"/>
        </pc:sldMkLst>
        <pc:spChg chg="mod">
          <ac:chgData name="James Harrison" userId="b54e91c0-fe5f-4cdd-a96e-e47c544bc298" providerId="ADAL" clId="{D0D74D04-3585-044B-BFD4-4FF808A3B5A3}" dt="2022-09-07T12:12:01.326" v="272" actId="20577"/>
          <ac:spMkLst>
            <pc:docMk/>
            <pc:sldMk cId="0" sldId="294"/>
            <ac:spMk id="231" creationId="{00000000-0000-0000-0000-000000000000}"/>
          </ac:spMkLst>
        </pc:spChg>
      </pc:sldChg>
      <pc:sldChg chg="modSp mod">
        <pc:chgData name="James Harrison" userId="b54e91c0-fe5f-4cdd-a96e-e47c544bc298" providerId="ADAL" clId="{D0D74D04-3585-044B-BFD4-4FF808A3B5A3}" dt="2022-09-07T12:20:40.742" v="282" actId="20577"/>
        <pc:sldMkLst>
          <pc:docMk/>
          <pc:sldMk cId="2006932059" sldId="295"/>
        </pc:sldMkLst>
        <pc:spChg chg="mod">
          <ac:chgData name="James Harrison" userId="b54e91c0-fe5f-4cdd-a96e-e47c544bc298" providerId="ADAL" clId="{D0D74D04-3585-044B-BFD4-4FF808A3B5A3}" dt="2022-09-07T12:20:40.742" v="282" actId="20577"/>
          <ac:spMkLst>
            <pc:docMk/>
            <pc:sldMk cId="2006932059" sldId="295"/>
            <ac:spMk id="3" creationId="{EAFBFA64-3749-7EEE-E07D-0EF02EE894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BC4FF-7C80-2840-9EFE-D10B7EB5B272}"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C5944-C2A2-7948-A427-5DBC5EDE9FCD}" type="slidenum">
              <a:rPr lang="en-US" smtClean="0"/>
              <a:t>‹#›</a:t>
            </a:fld>
            <a:endParaRPr lang="en-US"/>
          </a:p>
        </p:txBody>
      </p:sp>
    </p:spTree>
    <p:extLst>
      <p:ext uri="{BB962C8B-B14F-4D97-AF65-F5344CB8AC3E}">
        <p14:creationId xmlns:p14="http://schemas.microsoft.com/office/powerpoint/2010/main" val="2479829764"/>
      </p:ext>
    </p:extLst>
  </p:cSld>
  <p:clrMap bg1="lt1" tx1="dk1" bg2="lt2" tx2="dk2" accent1="accent1" accent2="accent2" accent3="accent3" accent4="accent4" accent5="accent5" accent6="accent6" hlink="hlink" folHlink="folHlink"/>
  <p:notesStyle>
    <a:lvl1pPr marL="0" algn="l" defTabSz="1172168" rtl="0" eaLnBrk="1" latinLnBrk="0" hangingPunct="1">
      <a:defRPr sz="1538" kern="1200">
        <a:solidFill>
          <a:schemeClr val="tx1"/>
        </a:solidFill>
        <a:latin typeface="+mn-lt"/>
        <a:ea typeface="+mn-ea"/>
        <a:cs typeface="+mn-cs"/>
      </a:defRPr>
    </a:lvl1pPr>
    <a:lvl2pPr marL="586083" algn="l" defTabSz="1172168" rtl="0" eaLnBrk="1" latinLnBrk="0" hangingPunct="1">
      <a:defRPr sz="1538" kern="1200">
        <a:solidFill>
          <a:schemeClr val="tx1"/>
        </a:solidFill>
        <a:latin typeface="+mn-lt"/>
        <a:ea typeface="+mn-ea"/>
        <a:cs typeface="+mn-cs"/>
      </a:defRPr>
    </a:lvl2pPr>
    <a:lvl3pPr marL="1172168" algn="l" defTabSz="1172168" rtl="0" eaLnBrk="1" latinLnBrk="0" hangingPunct="1">
      <a:defRPr sz="1538" kern="1200">
        <a:solidFill>
          <a:schemeClr val="tx1"/>
        </a:solidFill>
        <a:latin typeface="+mn-lt"/>
        <a:ea typeface="+mn-ea"/>
        <a:cs typeface="+mn-cs"/>
      </a:defRPr>
    </a:lvl3pPr>
    <a:lvl4pPr marL="1758250" algn="l" defTabSz="1172168" rtl="0" eaLnBrk="1" latinLnBrk="0" hangingPunct="1">
      <a:defRPr sz="1538" kern="1200">
        <a:solidFill>
          <a:schemeClr val="tx1"/>
        </a:solidFill>
        <a:latin typeface="+mn-lt"/>
        <a:ea typeface="+mn-ea"/>
        <a:cs typeface="+mn-cs"/>
      </a:defRPr>
    </a:lvl4pPr>
    <a:lvl5pPr marL="2344334" algn="l" defTabSz="1172168" rtl="0" eaLnBrk="1" latinLnBrk="0" hangingPunct="1">
      <a:defRPr sz="1538" kern="1200">
        <a:solidFill>
          <a:schemeClr val="tx1"/>
        </a:solidFill>
        <a:latin typeface="+mn-lt"/>
        <a:ea typeface="+mn-ea"/>
        <a:cs typeface="+mn-cs"/>
      </a:defRPr>
    </a:lvl5pPr>
    <a:lvl6pPr marL="2930417" algn="l" defTabSz="1172168" rtl="0" eaLnBrk="1" latinLnBrk="0" hangingPunct="1">
      <a:defRPr sz="1538" kern="1200">
        <a:solidFill>
          <a:schemeClr val="tx1"/>
        </a:solidFill>
        <a:latin typeface="+mn-lt"/>
        <a:ea typeface="+mn-ea"/>
        <a:cs typeface="+mn-cs"/>
      </a:defRPr>
    </a:lvl6pPr>
    <a:lvl7pPr marL="3516500" algn="l" defTabSz="1172168" rtl="0" eaLnBrk="1" latinLnBrk="0" hangingPunct="1">
      <a:defRPr sz="1538" kern="1200">
        <a:solidFill>
          <a:schemeClr val="tx1"/>
        </a:solidFill>
        <a:latin typeface="+mn-lt"/>
        <a:ea typeface="+mn-ea"/>
        <a:cs typeface="+mn-cs"/>
      </a:defRPr>
    </a:lvl7pPr>
    <a:lvl8pPr marL="4102585" algn="l" defTabSz="1172168" rtl="0" eaLnBrk="1" latinLnBrk="0" hangingPunct="1">
      <a:defRPr sz="1538" kern="1200">
        <a:solidFill>
          <a:schemeClr val="tx1"/>
        </a:solidFill>
        <a:latin typeface="+mn-lt"/>
        <a:ea typeface="+mn-ea"/>
        <a:cs typeface="+mn-cs"/>
      </a:defRPr>
    </a:lvl8pPr>
    <a:lvl9pPr marL="4688669" algn="l" defTabSz="1172168" rtl="0" eaLnBrk="1" latinLnBrk="0" hangingPunct="1">
      <a:defRPr sz="15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slide sets 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the slides to make them better, share the improved slides, and possibly contribute improved slide sets back to the API or other providers. As designed, the slides are relatively wordy so that they are easier to follow without an instructor’s guide (though one may appear in the future). Feel free to edit the slides to streamline them and optimize them for local use.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slides have been used with a teaching schedule in which the orientation is given during the summer and then the remaining sessions are give once a month (</a:t>
            </a:r>
            <a:r>
              <a:rPr lang="en-US"/>
              <a:t>with lunch) </a:t>
            </a:r>
            <a:r>
              <a:rPr lang="en-US" dirty="0"/>
              <a:t>from September to May. They could also fit into a 2, 4, or 5-6 week teaching module if taught on a weekly/semiweekly basis.</a:t>
            </a: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12</a:t>
            </a:fld>
            <a:endParaRPr lang="en-US"/>
          </a:p>
        </p:txBody>
      </p:sp>
    </p:spTree>
    <p:extLst>
      <p:ext uri="{BB962C8B-B14F-4D97-AF65-F5344CB8AC3E}">
        <p14:creationId xmlns:p14="http://schemas.microsoft.com/office/powerpoint/2010/main" val="203127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Informatics can be considered the study of data creation, management, and use in a domain</a:t>
            </a:r>
          </a:p>
        </p:txBody>
      </p:sp>
      <p:sp>
        <p:nvSpPr>
          <p:cNvPr id="4" name="Slide Number Placeholder 3"/>
          <p:cNvSpPr>
            <a:spLocks noGrp="1"/>
          </p:cNvSpPr>
          <p:nvPr>
            <p:ph type="sldNum" sz="quarter" idx="5"/>
          </p:nvPr>
        </p:nvSpPr>
        <p:spPr/>
        <p:txBody>
          <a:bodyPr/>
          <a:lstStyle/>
          <a:p>
            <a:fld id="{BA8C5944-C2A2-7948-A427-5DBC5EDE9FCD}" type="slidenum">
              <a:rPr lang="en-US" smtClean="0"/>
              <a:t>15</a:t>
            </a:fld>
            <a:endParaRPr lang="en-US"/>
          </a:p>
        </p:txBody>
      </p:sp>
    </p:spTree>
    <p:extLst>
      <p:ext uri="{BB962C8B-B14F-4D97-AF65-F5344CB8AC3E}">
        <p14:creationId xmlns:p14="http://schemas.microsoft.com/office/powerpoint/2010/main" val="328929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Pre-computer we usually meant visual artifacts</a:t>
            </a:r>
          </a:p>
          <a:p>
            <a:r>
              <a:rPr lang="en-US" dirty="0"/>
              <a:t>Data standards allow data sharing and interoperability</a:t>
            </a:r>
          </a:p>
        </p:txBody>
      </p:sp>
      <p:sp>
        <p:nvSpPr>
          <p:cNvPr id="4" name="Slide Number Placeholder 3"/>
          <p:cNvSpPr>
            <a:spLocks noGrp="1"/>
          </p:cNvSpPr>
          <p:nvPr>
            <p:ph type="sldNum" sz="quarter" idx="5"/>
          </p:nvPr>
        </p:nvSpPr>
        <p:spPr/>
        <p:txBody>
          <a:bodyPr/>
          <a:lstStyle/>
          <a:p>
            <a:fld id="{BA8C5944-C2A2-7948-A427-5DBC5EDE9FCD}" type="slidenum">
              <a:rPr lang="en-US" smtClean="0"/>
              <a:t>16</a:t>
            </a:fld>
            <a:endParaRPr lang="en-US"/>
          </a:p>
        </p:txBody>
      </p:sp>
    </p:spTree>
    <p:extLst>
      <p:ext uri="{BB962C8B-B14F-4D97-AF65-F5344CB8AC3E}">
        <p14:creationId xmlns:p14="http://schemas.microsoft.com/office/powerpoint/2010/main" val="279265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objects have a name and then one or more attributes composed of name-value pairs (the name may be implicit) with the value being a simple or </a:t>
            </a:r>
            <a:r>
              <a:rPr lang="en-US"/>
              <a:t>complex data type.</a:t>
            </a:r>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17</a:t>
            </a:fld>
            <a:endParaRPr lang="en-US"/>
          </a:p>
        </p:txBody>
      </p:sp>
    </p:spTree>
    <p:extLst>
      <p:ext uri="{BB962C8B-B14F-4D97-AF65-F5344CB8AC3E}">
        <p14:creationId xmlns:p14="http://schemas.microsoft.com/office/powerpoint/2010/main" val="271677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Why is data quality important for computers? Humans become conservative when data is uncertain and the stakes are high computers don’t unless programmed in, handling uncertainty, incorporating </a:t>
            </a:r>
            <a:r>
              <a:rPr lang="en-US"/>
              <a:t>low quality </a:t>
            </a:r>
            <a:r>
              <a:rPr lang="en-US" dirty="0"/>
              <a:t>into result (result quality may reflect lowest quality data), garbage in &amp; garbage out</a:t>
            </a:r>
          </a:p>
        </p:txBody>
      </p:sp>
      <p:sp>
        <p:nvSpPr>
          <p:cNvPr id="4" name="Slide Number Placeholder 3"/>
          <p:cNvSpPr>
            <a:spLocks noGrp="1"/>
          </p:cNvSpPr>
          <p:nvPr>
            <p:ph type="sldNum" sz="quarter" idx="5"/>
          </p:nvPr>
        </p:nvSpPr>
        <p:spPr/>
        <p:txBody>
          <a:bodyPr/>
          <a:lstStyle/>
          <a:p>
            <a:fld id="{BA8C5944-C2A2-7948-A427-5DBC5EDE9FCD}" type="slidenum">
              <a:rPr lang="en-US" smtClean="0"/>
              <a:t>18</a:t>
            </a:fld>
            <a:endParaRPr lang="en-US"/>
          </a:p>
        </p:txBody>
      </p:sp>
    </p:spTree>
    <p:extLst>
      <p:ext uri="{BB962C8B-B14F-4D97-AF65-F5344CB8AC3E}">
        <p14:creationId xmlns:p14="http://schemas.microsoft.com/office/powerpoint/2010/main" val="954971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Quality varies across data elements. Part of the reason is that data is entered by a variety of people with different levels of training and data entry support (error checking). Note “copy paste” issues with relatively static information may lead to omission of elements or failure to include new elements.</a:t>
            </a:r>
          </a:p>
        </p:txBody>
      </p:sp>
      <p:sp>
        <p:nvSpPr>
          <p:cNvPr id="4" name="Slide Number Placeholder 3"/>
          <p:cNvSpPr>
            <a:spLocks noGrp="1"/>
          </p:cNvSpPr>
          <p:nvPr>
            <p:ph type="sldNum" sz="quarter" idx="5"/>
          </p:nvPr>
        </p:nvSpPr>
        <p:spPr/>
        <p:txBody>
          <a:bodyPr/>
          <a:lstStyle/>
          <a:p>
            <a:fld id="{BA8C5944-C2A2-7948-A427-5DBC5EDE9FCD}" type="slidenum">
              <a:rPr lang="en-US" smtClean="0"/>
              <a:t>19</a:t>
            </a:fld>
            <a:endParaRPr lang="en-US"/>
          </a:p>
        </p:txBody>
      </p:sp>
    </p:spTree>
    <p:extLst>
      <p:ext uri="{BB962C8B-B14F-4D97-AF65-F5344CB8AC3E}">
        <p14:creationId xmlns:p14="http://schemas.microsoft.com/office/powerpoint/2010/main" val="52508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Goal is evidence-based action; laboratory information stewardship encompasses this entire process as it relates to lab data</a:t>
            </a:r>
          </a:p>
        </p:txBody>
      </p:sp>
      <p:sp>
        <p:nvSpPr>
          <p:cNvPr id="4" name="Slide Number Placeholder 3"/>
          <p:cNvSpPr>
            <a:spLocks noGrp="1"/>
          </p:cNvSpPr>
          <p:nvPr>
            <p:ph type="sldNum" sz="quarter" idx="5"/>
          </p:nvPr>
        </p:nvSpPr>
        <p:spPr/>
        <p:txBody>
          <a:bodyPr/>
          <a:lstStyle/>
          <a:p>
            <a:fld id="{BA8C5944-C2A2-7948-A427-5DBC5EDE9FCD}" type="slidenum">
              <a:rPr lang="en-US" smtClean="0"/>
              <a:t>20</a:t>
            </a:fld>
            <a:endParaRPr lang="en-US"/>
          </a:p>
        </p:txBody>
      </p:sp>
    </p:spTree>
    <p:extLst>
      <p:ext uri="{BB962C8B-B14F-4D97-AF65-F5344CB8AC3E}">
        <p14:creationId xmlns:p14="http://schemas.microsoft.com/office/powerpoint/2010/main" val="343780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Effective use includes ability to recognize suboptimal performance and identify need for improvement when appropriate.</a:t>
            </a:r>
          </a:p>
          <a:p>
            <a:endParaRPr lang="en-US" dirty="0"/>
          </a:p>
          <a:p>
            <a:r>
              <a:rPr lang="en-US" dirty="0"/>
              <a:t>All pathologists should be lab information stewards.</a:t>
            </a:r>
          </a:p>
        </p:txBody>
      </p:sp>
      <p:sp>
        <p:nvSpPr>
          <p:cNvPr id="4" name="Slide Number Placeholder 3"/>
          <p:cNvSpPr>
            <a:spLocks noGrp="1"/>
          </p:cNvSpPr>
          <p:nvPr>
            <p:ph type="sldNum" sz="quarter" idx="5"/>
          </p:nvPr>
        </p:nvSpPr>
        <p:spPr/>
        <p:txBody>
          <a:bodyPr/>
          <a:lstStyle/>
          <a:p>
            <a:fld id="{BA8C5944-C2A2-7948-A427-5DBC5EDE9FCD}" type="slidenum">
              <a:rPr lang="en-US" smtClean="0"/>
              <a:t>21</a:t>
            </a:fld>
            <a:endParaRPr lang="en-US"/>
          </a:p>
        </p:txBody>
      </p:sp>
    </p:spTree>
    <p:extLst>
      <p:ext uri="{BB962C8B-B14F-4D97-AF65-F5344CB8AC3E}">
        <p14:creationId xmlns:p14="http://schemas.microsoft.com/office/powerpoint/2010/main" val="368221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23</a:t>
            </a:fld>
            <a:endParaRPr lang="en-US"/>
          </a:p>
        </p:txBody>
      </p:sp>
    </p:spTree>
    <p:extLst>
      <p:ext uri="{BB962C8B-B14F-4D97-AF65-F5344CB8AC3E}">
        <p14:creationId xmlns:p14="http://schemas.microsoft.com/office/powerpoint/2010/main" val="388620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are term lists &amp; readings for each topic</a:t>
            </a:r>
          </a:p>
        </p:txBody>
      </p:sp>
      <p:sp>
        <p:nvSpPr>
          <p:cNvPr id="4" name="Slide Number Placeholder 3"/>
          <p:cNvSpPr>
            <a:spLocks noGrp="1"/>
          </p:cNvSpPr>
          <p:nvPr>
            <p:ph type="sldNum" sz="quarter" idx="5"/>
          </p:nvPr>
        </p:nvSpPr>
        <p:spPr/>
        <p:txBody>
          <a:bodyPr/>
          <a:lstStyle/>
          <a:p>
            <a:fld id="{BA8C5944-C2A2-7948-A427-5DBC5EDE9FCD}" type="slidenum">
              <a:rPr lang="en-US" smtClean="0"/>
              <a:t>2</a:t>
            </a:fld>
            <a:endParaRPr lang="en-US"/>
          </a:p>
        </p:txBody>
      </p:sp>
    </p:spTree>
    <p:extLst>
      <p:ext uri="{BB962C8B-B14F-4D97-AF65-F5344CB8AC3E}">
        <p14:creationId xmlns:p14="http://schemas.microsoft.com/office/powerpoint/2010/main" val="421747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Pathology trainees typically come to their training programs with a deep background in the natural sciences and much of pathology training is aimed at organizing and building on this knowledge, and learning how to perform tasks that use it. Pathology trainees typically do not have a fund of knowledge in digital information systems, data, and system management. Therefore they are not ready to be taught </a:t>
            </a:r>
            <a:r>
              <a:rPr lang="en-US" dirty="0" err="1"/>
              <a:t>measureable</a:t>
            </a:r>
            <a:r>
              <a:rPr lang="en-US" dirty="0"/>
              <a:t> tasks. Instead, they need their information system knowledge “leveled up” to their natural science knowledge as a foundation for learning tasks and judgement. That is a primary purpose of these slide sets.</a:t>
            </a:r>
          </a:p>
        </p:txBody>
      </p:sp>
      <p:sp>
        <p:nvSpPr>
          <p:cNvPr id="4" name="Slide Number Placeholder 3"/>
          <p:cNvSpPr>
            <a:spLocks noGrp="1"/>
          </p:cNvSpPr>
          <p:nvPr>
            <p:ph type="sldNum" sz="quarter" idx="5"/>
          </p:nvPr>
        </p:nvSpPr>
        <p:spPr/>
        <p:txBody>
          <a:bodyPr/>
          <a:lstStyle/>
          <a:p>
            <a:fld id="{BA8C5944-C2A2-7948-A427-5DBC5EDE9FCD}" type="slidenum">
              <a:rPr lang="en-US" smtClean="0"/>
              <a:t>3</a:t>
            </a:fld>
            <a:endParaRPr lang="en-US"/>
          </a:p>
        </p:txBody>
      </p:sp>
    </p:spTree>
    <p:extLst>
      <p:ext uri="{BB962C8B-B14F-4D97-AF65-F5344CB8AC3E}">
        <p14:creationId xmlns:p14="http://schemas.microsoft.com/office/powerpoint/2010/main" val="145863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Informatics includes creating successful IT-supported processes in particular domains like Pathology; it creates a way of approaching a domain or a domain framework within which IT can be successful.</a:t>
            </a:r>
          </a:p>
        </p:txBody>
      </p:sp>
      <p:sp>
        <p:nvSpPr>
          <p:cNvPr id="4" name="Slide Number Placeholder 3"/>
          <p:cNvSpPr>
            <a:spLocks noGrp="1"/>
          </p:cNvSpPr>
          <p:nvPr>
            <p:ph type="sldNum" sz="quarter" idx="5"/>
          </p:nvPr>
        </p:nvSpPr>
        <p:spPr/>
        <p:txBody>
          <a:bodyPr/>
          <a:lstStyle/>
          <a:p>
            <a:fld id="{BA8C5944-C2A2-7948-A427-5DBC5EDE9FCD}" type="slidenum">
              <a:rPr lang="en-US" smtClean="0"/>
              <a:t>5</a:t>
            </a:fld>
            <a:endParaRPr lang="en-US"/>
          </a:p>
        </p:txBody>
      </p:sp>
    </p:spTree>
    <p:extLst>
      <p:ext uri="{BB962C8B-B14F-4D97-AF65-F5344CB8AC3E}">
        <p14:creationId xmlns:p14="http://schemas.microsoft.com/office/powerpoint/2010/main" val="261636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6</a:t>
            </a:fld>
            <a:endParaRPr lang="en-US"/>
          </a:p>
        </p:txBody>
      </p:sp>
    </p:spTree>
    <p:extLst>
      <p:ext uri="{BB962C8B-B14F-4D97-AF65-F5344CB8AC3E}">
        <p14:creationId xmlns:p14="http://schemas.microsoft.com/office/powerpoint/2010/main" val="113521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clinical data is specimen-centric. Operational data applies across specimens analogously to operational data in clinics applying across patients.</a:t>
            </a:r>
          </a:p>
        </p:txBody>
      </p:sp>
      <p:sp>
        <p:nvSpPr>
          <p:cNvPr id="4" name="Slide Number Placeholder 3"/>
          <p:cNvSpPr>
            <a:spLocks noGrp="1"/>
          </p:cNvSpPr>
          <p:nvPr>
            <p:ph type="sldNum" sz="quarter" idx="5"/>
          </p:nvPr>
        </p:nvSpPr>
        <p:spPr/>
        <p:txBody>
          <a:bodyPr/>
          <a:lstStyle/>
          <a:p>
            <a:fld id="{BA8C5944-C2A2-7948-A427-5DBC5EDE9FCD}" type="slidenum">
              <a:rPr lang="en-US" smtClean="0"/>
              <a:t>7</a:t>
            </a:fld>
            <a:endParaRPr lang="en-US"/>
          </a:p>
        </p:txBody>
      </p:sp>
    </p:spTree>
    <p:extLst>
      <p:ext uri="{BB962C8B-B14F-4D97-AF65-F5344CB8AC3E}">
        <p14:creationId xmlns:p14="http://schemas.microsoft.com/office/powerpoint/2010/main" val="363938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Understand at</a:t>
            </a:r>
            <a:r>
              <a:rPr lang="en-US" baseline="0" dirty="0"/>
              <a:t> a high level how the pathology systems interact with other health information systems including EHR and financial systems.</a:t>
            </a:r>
          </a:p>
          <a:p>
            <a:br>
              <a:rPr lang="en-US" dirty="0"/>
            </a:br>
            <a:r>
              <a:rPr lang="en-US" dirty="0"/>
              <a:t>Pathologists who act as informatics champions or informatics specialists would need additional knowledge. As pathologists rise to the role and responsibility of CLIA directors in labs, there is an increasing need to understand the interplay between IT and laboratory operation.</a:t>
            </a:r>
          </a:p>
        </p:txBody>
      </p:sp>
      <p:sp>
        <p:nvSpPr>
          <p:cNvPr id="4" name="Slide Number Placeholder 3"/>
          <p:cNvSpPr>
            <a:spLocks noGrp="1"/>
          </p:cNvSpPr>
          <p:nvPr>
            <p:ph type="sldNum" sz="quarter" idx="5"/>
          </p:nvPr>
        </p:nvSpPr>
        <p:spPr/>
        <p:txBody>
          <a:bodyPr/>
          <a:lstStyle/>
          <a:p>
            <a:fld id="{BA8C5944-C2A2-7948-A427-5DBC5EDE9FCD}" type="slidenum">
              <a:rPr lang="en-US" smtClean="0"/>
              <a:t>9</a:t>
            </a:fld>
            <a:endParaRPr lang="en-US"/>
          </a:p>
        </p:txBody>
      </p:sp>
    </p:spTree>
    <p:extLst>
      <p:ext uri="{BB962C8B-B14F-4D97-AF65-F5344CB8AC3E}">
        <p14:creationId xmlns:p14="http://schemas.microsoft.com/office/powerpoint/2010/main" val="139386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discussion targets the first two skills. The last three skills (gray) for whom data is a primary focus of their work.</a:t>
            </a:r>
          </a:p>
          <a:p>
            <a:endParaRPr lang="en-US" dirty="0"/>
          </a:p>
          <a:p>
            <a:r>
              <a:rPr lang="en-US" dirty="0"/>
              <a:t>Consider adding a pathology example verbally to illustrate behaviors and skills in routine practice.</a:t>
            </a:r>
          </a:p>
        </p:txBody>
      </p:sp>
      <p:sp>
        <p:nvSpPr>
          <p:cNvPr id="4" name="Slide Number Placeholder 3"/>
          <p:cNvSpPr>
            <a:spLocks noGrp="1"/>
          </p:cNvSpPr>
          <p:nvPr>
            <p:ph type="sldNum" sz="quarter" idx="5"/>
          </p:nvPr>
        </p:nvSpPr>
        <p:spPr/>
        <p:txBody>
          <a:bodyPr/>
          <a:lstStyle/>
          <a:p>
            <a:fld id="{BA8C5944-C2A2-7948-A427-5DBC5EDE9FCD}" type="slidenum">
              <a:rPr lang="en-US" smtClean="0"/>
              <a:t>10</a:t>
            </a:fld>
            <a:endParaRPr lang="en-US"/>
          </a:p>
        </p:txBody>
      </p:sp>
    </p:spTree>
    <p:extLst>
      <p:ext uri="{BB962C8B-B14F-4D97-AF65-F5344CB8AC3E}">
        <p14:creationId xmlns:p14="http://schemas.microsoft.com/office/powerpoint/2010/main" val="42843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Note that clinical IT and the “C’s” noted here report to the CEO of the hospital and are part of hospital/clinic administration. Pathologists are part of the medical hierarchy. Those two hierarchies need to work together in an effective partnership (pathologists may or may not have formal roles in hosp. admin).</a:t>
            </a:r>
          </a:p>
        </p:txBody>
      </p:sp>
      <p:sp>
        <p:nvSpPr>
          <p:cNvPr id="4" name="Slide Number Placeholder 3"/>
          <p:cNvSpPr>
            <a:spLocks noGrp="1"/>
          </p:cNvSpPr>
          <p:nvPr>
            <p:ph type="sldNum" sz="quarter" idx="5"/>
          </p:nvPr>
        </p:nvSpPr>
        <p:spPr/>
        <p:txBody>
          <a:bodyPr/>
          <a:lstStyle/>
          <a:p>
            <a:fld id="{BA8C5944-C2A2-7948-A427-5DBC5EDE9FCD}" type="slidenum">
              <a:rPr lang="en-US" smtClean="0"/>
              <a:t>11</a:t>
            </a:fld>
            <a:endParaRPr lang="en-US"/>
          </a:p>
        </p:txBody>
      </p:sp>
    </p:spTree>
    <p:extLst>
      <p:ext uri="{BB962C8B-B14F-4D97-AF65-F5344CB8AC3E}">
        <p14:creationId xmlns:p14="http://schemas.microsoft.com/office/powerpoint/2010/main" val="165798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5/9/23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0860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5/9/23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43295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5/9/23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276610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userDrawn="1">
  <p:cSld name="Cover_option_2">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EBB9E25E-3347-A86A-3C40-1002807C0BB7}"/>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0" name="Google Shape;19;p2">
            <a:extLst>
              <a:ext uri="{FF2B5EF4-FFF2-40B4-BE49-F238E27FC236}">
                <a16:creationId xmlns:a16="http://schemas.microsoft.com/office/drawing/2014/main" id="{522F6E1F-ADDD-AFEA-8E8E-6630614631DC}"/>
              </a:ext>
            </a:extLst>
          </p:cNvPr>
          <p:cNvSpPr/>
          <p:nvPr userDrawn="1"/>
        </p:nvSpPr>
        <p:spPr>
          <a:xfrm>
            <a:off x="4066647" y="109713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11" name="Google Shape;20;p2">
            <a:extLst>
              <a:ext uri="{FF2B5EF4-FFF2-40B4-BE49-F238E27FC236}">
                <a16:creationId xmlns:a16="http://schemas.microsoft.com/office/drawing/2014/main" id="{D56F7665-307A-3E0E-7AA3-162D2FAD1011}"/>
              </a:ext>
            </a:extLst>
          </p:cNvPr>
          <p:cNvCxnSpPr/>
          <p:nvPr userDrawn="1"/>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12" name="Google Shape;21;p2">
            <a:extLst>
              <a:ext uri="{FF2B5EF4-FFF2-40B4-BE49-F238E27FC236}">
                <a16:creationId xmlns:a16="http://schemas.microsoft.com/office/drawing/2014/main" id="{A42ECCFB-4E44-2B16-018C-2EEFD165F1B4}"/>
              </a:ext>
            </a:extLst>
          </p:cNvPr>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22;p2">
            <a:extLst>
              <a:ext uri="{FF2B5EF4-FFF2-40B4-BE49-F238E27FC236}">
                <a16:creationId xmlns:a16="http://schemas.microsoft.com/office/drawing/2014/main" id="{E5D29A1A-E934-BBC1-F5A5-49367AF69818}"/>
              </a:ext>
            </a:extLst>
          </p:cNvPr>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dirty="0"/>
          </a:p>
        </p:txBody>
      </p:sp>
      <p:sp>
        <p:nvSpPr>
          <p:cNvPr id="14" name="Google Shape;23;p2">
            <a:extLst>
              <a:ext uri="{FF2B5EF4-FFF2-40B4-BE49-F238E27FC236}">
                <a16:creationId xmlns:a16="http://schemas.microsoft.com/office/drawing/2014/main" id="{53710D5F-6606-3213-2ACA-083E39F648D0}"/>
              </a:ext>
            </a:extLst>
          </p:cNvPr>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dirty="0"/>
          </a:p>
        </p:txBody>
      </p:sp>
      <p:sp>
        <p:nvSpPr>
          <p:cNvPr id="15" name="Google Shape;24;p2">
            <a:extLst>
              <a:ext uri="{FF2B5EF4-FFF2-40B4-BE49-F238E27FC236}">
                <a16:creationId xmlns:a16="http://schemas.microsoft.com/office/drawing/2014/main" id="{5E049C3D-96BB-AAE4-F99B-BD5E64D182C0}"/>
              </a:ext>
            </a:extLst>
          </p:cNvPr>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4764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5/9/23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69615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BDA93-324E-E344-9D28-3A1DE8C45306}" type="datetimeFigureOut">
              <a:rPr lang="en-US" smtClean="0"/>
              <a:t>5/9/23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52011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BDA93-324E-E344-9D28-3A1DE8C45306}" type="datetimeFigureOut">
              <a:rPr lang="en-US" smtClean="0"/>
              <a:t>5/9/23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46904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BDA93-324E-E344-9D28-3A1DE8C45306}" type="datetimeFigureOut">
              <a:rPr lang="en-US" smtClean="0"/>
              <a:t>5/9/23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8535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BDA93-324E-E344-9D28-3A1DE8C45306}" type="datetimeFigureOut">
              <a:rPr lang="en-US" smtClean="0"/>
              <a:t>5/9/23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294470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BDA93-324E-E344-9D28-3A1DE8C45306}" type="datetimeFigureOut">
              <a:rPr lang="en-US" smtClean="0"/>
              <a:t>5/9/23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72440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BDA93-324E-E344-9D28-3A1DE8C45306}" type="datetimeFigureOut">
              <a:rPr lang="en-US" smtClean="0"/>
              <a:t>5/9/23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78799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BDA93-324E-E344-9D28-3A1DE8C45306}" type="datetimeFigureOut">
              <a:rPr lang="en-US" smtClean="0"/>
              <a:t>5/9/23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9016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BDA93-324E-E344-9D28-3A1DE8C45306}" type="datetimeFigureOut">
              <a:rPr lang="en-US" smtClean="0"/>
              <a:t>5/9/23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48AEA-504B-4F44-BC12-37F448C8A522}" type="slidenum">
              <a:rPr lang="en-US" smtClean="0"/>
              <a:t>‹#›</a:t>
            </a:fld>
            <a:endParaRPr lang="en-US"/>
          </a:p>
        </p:txBody>
      </p:sp>
    </p:spTree>
    <p:extLst>
      <p:ext uri="{BB962C8B-B14F-4D97-AF65-F5344CB8AC3E}">
        <p14:creationId xmlns:p14="http://schemas.microsoft.com/office/powerpoint/2010/main" val="19982976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4103/2153-3539.100364"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858/arpa.2013-0714-SO"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oco-net.org/wp-content/uploads/2020/09/17_Key_Traits_of_Data_Literacy_Spread_Layout.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flaticon.com/free-icons/organization" TargetMode="External"/><Relationship Id="rId13" Type="http://schemas.openxmlformats.org/officeDocument/2006/relationships/hyperlink" Target="https://www.flaticon.com/free-icons/equipment" TargetMode="External"/><Relationship Id="rId18" Type="http://schemas.openxmlformats.org/officeDocument/2006/relationships/image" Target="../media/image24.png"/><Relationship Id="rId3" Type="http://schemas.openxmlformats.org/officeDocument/2006/relationships/hyperlink" Target="https://creativecommons.org/licenses/by/4.0/" TargetMode="External"/><Relationship Id="rId7" Type="http://schemas.openxmlformats.org/officeDocument/2006/relationships/hyperlink" Target="https://www.flaticon.com/free-icons/agenda" TargetMode="External"/><Relationship Id="rId12" Type="http://schemas.openxmlformats.org/officeDocument/2006/relationships/hyperlink" Target="https://www.flaticon.com/free-icons/x-ray" TargetMode="External"/><Relationship Id="rId17" Type="http://schemas.openxmlformats.org/officeDocument/2006/relationships/hyperlink" Target="https://www.flaticon.com/free-icons/book" TargetMode="External"/><Relationship Id="rId2" Type="http://schemas.openxmlformats.org/officeDocument/2006/relationships/notesSlide" Target="../notesSlides/notesSlide18.xml"/><Relationship Id="rId16" Type="http://schemas.openxmlformats.org/officeDocument/2006/relationships/hyperlink" Target="https://www.flaticon.com/free-icons/gaming" TargetMode="External"/><Relationship Id="rId1" Type="http://schemas.openxmlformats.org/officeDocument/2006/relationships/slideLayout" Target="../slideLayouts/slideLayout2.xml"/><Relationship Id="rId6" Type="http://schemas.openxmlformats.org/officeDocument/2006/relationships/hyperlink" Target="http://www.freepik.com/" TargetMode="External"/><Relationship Id="rId11" Type="http://schemas.openxmlformats.org/officeDocument/2006/relationships/hyperlink" Target="https://www.subpng.com/png-b1z6s2/" TargetMode="External"/><Relationship Id="rId5" Type="http://schemas.openxmlformats.org/officeDocument/2006/relationships/hyperlink" Target="https://www.flaticon.com/free-icons/knowledge" TargetMode="External"/><Relationship Id="rId15" Type="http://schemas.openxmlformats.org/officeDocument/2006/relationships/hyperlink" Target="https://www.flaticon.com/free-icons/analytics" TargetMode="External"/><Relationship Id="rId10" Type="http://schemas.openxmlformats.org/officeDocument/2006/relationships/hyperlink" Target="https://www.flaticon.com/free-icons/dashboard"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free-icons/microscope" TargetMode="External"/><Relationship Id="rId14" Type="http://schemas.openxmlformats.org/officeDocument/2006/relationships/hyperlink" Target="https://www.flaticon.com/free-icons/databa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hilips.com/a-w/about/news/archive/blogs/innovation-matters/examining-digital-pathologys-increasingly-important-role-in-care.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prstGeom prst="rect">
            <a:avLst/>
          </a:prstGeom>
          <a:noFill/>
          <a:ln>
            <a:noFill/>
          </a:ln>
        </p:spPr>
        <p:txBody>
          <a:bodyPr spcFirstLastPara="1" vert="horz" wrap="square" lIns="68569" tIns="34275" rIns="68569" bIns="34275" numCol="1" rtlCol="0" anchor="b" anchorCtr="0" compatLnSpc="1">
            <a:prstTxWarp prst="textNoShape">
              <a:avLst/>
            </a:prstTxWarp>
            <a:noAutofit/>
          </a:bodyPr>
          <a:lstStyle/>
          <a:p>
            <a:pPr>
              <a:lnSpc>
                <a:spcPct val="120000"/>
              </a:lnSpc>
            </a:pPr>
            <a:r>
              <a:rPr lang="en-US" sz="2000" b="1" dirty="0">
                <a:latin typeface="Arial" panose="020B0604020202020204" pitchFamily="34" charset="0"/>
                <a:cs typeface="Arial" panose="020B0604020202020204" pitchFamily="34" charset="0"/>
              </a:rPr>
              <a:t>Introduction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Pathology Informatics</a:t>
            </a:r>
            <a:endParaRPr b="1" dirty="0">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prstGeom prst="rect">
            <a:avLst/>
          </a:prstGeom>
          <a:noFill/>
          <a:ln>
            <a:noFill/>
          </a:ln>
        </p:spPr>
        <p:txBody>
          <a:bodyPr spcFirstLastPara="1" vert="horz" wrap="square" lIns="68569" tIns="34275" rIns="68569" bIns="34275" rtlCol="0" anchor="t" anchorCtr="0">
            <a:noAutofit/>
          </a:bodyPr>
          <a:lstStyle/>
          <a:p>
            <a:pPr marL="0" indent="0">
              <a:lnSpc>
                <a:spcPct val="100000"/>
              </a:lnSpc>
              <a:spcBef>
                <a:spcPts val="0"/>
              </a:spcBef>
              <a:buSzPts val="2408"/>
            </a:pPr>
            <a:r>
              <a:rPr lang="en-US" sz="1806" b="1" dirty="0">
                <a:latin typeface="Arial" panose="020B0604020202020204" pitchFamily="34" charset="0"/>
                <a:cs typeface="Arial" panose="020B0604020202020204" pitchFamily="34" charset="0"/>
              </a:rPr>
              <a:t>Session 0: </a:t>
            </a:r>
            <a:br>
              <a:rPr lang="en-US" sz="1806" b="1" dirty="0">
                <a:latin typeface="Arial" panose="020B0604020202020204" pitchFamily="34" charset="0"/>
                <a:cs typeface="Arial" panose="020B0604020202020204" pitchFamily="34" charset="0"/>
              </a:rPr>
            </a:br>
            <a:r>
              <a:rPr lang="en-US" sz="1806" b="1" dirty="0">
                <a:latin typeface="Arial" panose="020B0604020202020204" pitchFamily="34" charset="0"/>
                <a:cs typeface="Arial" panose="020B0604020202020204" pitchFamily="34" charset="0"/>
              </a:rPr>
              <a:t>Orientation</a:t>
            </a:r>
            <a:endParaRPr sz="1806"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prstGeom prst="rect">
            <a:avLst/>
          </a:prstGeom>
          <a:noFill/>
          <a:ln>
            <a:noFill/>
          </a:ln>
        </p:spPr>
        <p:txBody>
          <a:bodyPr spcFirstLastPara="1" vert="horz" wrap="square" lIns="68569" tIns="34275" rIns="68569" bIns="34275" rtlCol="0" anchor="t" anchorCtr="0">
            <a:noAutofit/>
          </a:bodyPr>
          <a:lstStyle/>
          <a:p>
            <a:pPr marL="0" indent="0"/>
            <a:r>
              <a:rPr lang="en-US" dirty="0"/>
              <a:t>James Harrison, MD PhD</a:t>
            </a:r>
          </a:p>
          <a:p>
            <a:pPr marL="0" indent="0"/>
            <a:r>
              <a:rPr lang="en-US" dirty="0"/>
              <a:t>University of Virginia</a:t>
            </a:r>
            <a:endParaRPr dirty="0"/>
          </a:p>
        </p:txBody>
      </p:sp>
      <p:sp>
        <p:nvSpPr>
          <p:cNvPr id="231" name="Google Shape;231;p33"/>
          <p:cNvSpPr txBox="1">
            <a:spLocks noGrp="1"/>
          </p:cNvSpPr>
          <p:nvPr>
            <p:ph type="body" idx="3"/>
          </p:nvPr>
        </p:nvSpPr>
        <p:spPr>
          <a:prstGeom prst="rect">
            <a:avLst/>
          </a:prstGeom>
          <a:noFill/>
          <a:ln>
            <a:noFill/>
          </a:ln>
        </p:spPr>
        <p:txBody>
          <a:bodyPr spcFirstLastPara="1" vert="horz" wrap="square" lIns="68569" tIns="34275" rIns="68569" bIns="34275" rtlCol="0" anchor="t" anchorCtr="0">
            <a:noAutofit/>
          </a:bodyPr>
          <a:lstStyle/>
          <a:p>
            <a:pPr marL="0" indent="0">
              <a:lnSpc>
                <a:spcPct val="100000"/>
              </a:lnSpc>
            </a:pPr>
            <a:r>
              <a:rPr lang="en-US" dirty="0"/>
              <a:t>2023</a:t>
            </a:r>
          </a:p>
          <a:p>
            <a:pPr marL="0" indent="0">
              <a:lnSpc>
                <a:spcPct val="100000"/>
              </a:lnSpc>
            </a:pPr>
            <a:r>
              <a:rPr lang="en-US" dirty="0"/>
              <a:t>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23D3-0774-8AFF-747D-D707EF5ADBE1}"/>
              </a:ext>
            </a:extLst>
          </p:cNvPr>
          <p:cNvSpPr>
            <a:spLocks noGrp="1"/>
          </p:cNvSpPr>
          <p:nvPr>
            <p:ph type="title"/>
          </p:nvPr>
        </p:nvSpPr>
        <p:spPr>
          <a:xfrm>
            <a:off x="838200" y="323561"/>
            <a:ext cx="10515600" cy="912957"/>
          </a:xfrm>
        </p:spPr>
        <p:txBody>
          <a:bodyPr/>
          <a:lstStyle/>
          <a:p>
            <a:r>
              <a:rPr lang="en-US" b="1" dirty="0"/>
              <a:t>Data literacy for Pathology practice</a:t>
            </a:r>
          </a:p>
        </p:txBody>
      </p:sp>
      <p:graphicFrame>
        <p:nvGraphicFramePr>
          <p:cNvPr id="4" name="Table 4">
            <a:extLst>
              <a:ext uri="{FF2B5EF4-FFF2-40B4-BE49-F238E27FC236}">
                <a16:creationId xmlns:a16="http://schemas.microsoft.com/office/drawing/2014/main" id="{50E0059B-DBD2-3A2B-6618-9EC0D6AFBC17}"/>
              </a:ext>
            </a:extLst>
          </p:cNvPr>
          <p:cNvGraphicFramePr>
            <a:graphicFrameLocks noGrp="1"/>
          </p:cNvGraphicFramePr>
          <p:nvPr>
            <p:ph idx="1"/>
            <p:extLst>
              <p:ext uri="{D42A27DB-BD31-4B8C-83A1-F6EECF244321}">
                <p14:modId xmlns:p14="http://schemas.microsoft.com/office/powerpoint/2010/main" val="751548524"/>
              </p:ext>
            </p:extLst>
          </p:nvPr>
        </p:nvGraphicFramePr>
        <p:xfrm>
          <a:off x="1180231" y="1236518"/>
          <a:ext cx="2435805" cy="4514882"/>
        </p:xfrm>
        <a:graphic>
          <a:graphicData uri="http://schemas.openxmlformats.org/drawingml/2006/table">
            <a:tbl>
              <a:tblPr firstRow="1" bandRow="1">
                <a:tableStyleId>{5C22544A-7EE6-4342-B048-85BDC9FD1C3A}</a:tableStyleId>
              </a:tblPr>
              <a:tblGrid>
                <a:gridCol w="2435805">
                  <a:extLst>
                    <a:ext uri="{9D8B030D-6E8A-4147-A177-3AD203B41FA5}">
                      <a16:colId xmlns:a16="http://schemas.microsoft.com/office/drawing/2014/main" val="2300655230"/>
                    </a:ext>
                  </a:extLst>
                </a:gridCol>
              </a:tblGrid>
              <a:tr h="465069">
                <a:tc>
                  <a:txBody>
                    <a:bodyPr/>
                    <a:lstStyle/>
                    <a:p>
                      <a:pPr algn="ctr"/>
                      <a:r>
                        <a:rPr lang="en-US" sz="1600" dirty="0"/>
                        <a:t>Knowledge</a:t>
                      </a:r>
                    </a:p>
                  </a:txBody>
                  <a:tcPr anchor="ctr">
                    <a:solidFill>
                      <a:srgbClr val="0070C0"/>
                    </a:solidFill>
                  </a:tcPr>
                </a:tc>
                <a:extLst>
                  <a:ext uri="{0D108BD9-81ED-4DB2-BD59-A6C34878D82A}">
                    <a16:rowId xmlns:a16="http://schemas.microsoft.com/office/drawing/2014/main" val="1555638844"/>
                  </a:ext>
                </a:extLst>
              </a:tr>
              <a:tr h="4049813">
                <a:tc>
                  <a:txBody>
                    <a:bodyPr/>
                    <a:lstStyle/>
                    <a:p>
                      <a:pPr marL="179388" indent="-169863">
                        <a:spcBef>
                          <a:spcPts val="600"/>
                        </a:spcBef>
                        <a:buFont typeface="Arial" panose="020B0604020202020204" pitchFamily="34" charset="0"/>
                        <a:buChar char="•"/>
                        <a:tabLst/>
                      </a:pPr>
                      <a:r>
                        <a:rPr lang="en-US" sz="1500" dirty="0"/>
                        <a:t>Knows how to distinguish between different basic forms of data </a:t>
                      </a:r>
                    </a:p>
                    <a:p>
                      <a:pPr marL="179388" indent="-169863">
                        <a:spcBef>
                          <a:spcPts val="600"/>
                        </a:spcBef>
                        <a:buFont typeface="Arial" panose="020B0604020202020204" pitchFamily="34" charset="0"/>
                        <a:buChar char="•"/>
                        <a:tabLst/>
                      </a:pPr>
                      <a:r>
                        <a:rPr lang="en-US" sz="1500" dirty="0"/>
                        <a:t>Is familiar with ways that data is collected, structured and stored </a:t>
                      </a:r>
                    </a:p>
                    <a:p>
                      <a:pPr marL="179388" indent="-169863">
                        <a:spcBef>
                          <a:spcPts val="600"/>
                        </a:spcBef>
                        <a:buFont typeface="Arial" panose="020B0604020202020204" pitchFamily="34" charset="0"/>
                        <a:buChar char="•"/>
                        <a:tabLst/>
                      </a:pPr>
                      <a:r>
                        <a:rPr lang="en-US" sz="1500" dirty="0"/>
                        <a:t>Grasps fundamental principles of analysis and statistics and when they apply </a:t>
                      </a:r>
                    </a:p>
                    <a:p>
                      <a:pPr marL="179388" indent="-169863">
                        <a:spcBef>
                          <a:spcPts val="600"/>
                        </a:spcBef>
                        <a:buFont typeface="Arial" panose="020B0604020202020204" pitchFamily="34" charset="0"/>
                        <a:buChar char="•"/>
                        <a:tabLst/>
                      </a:pPr>
                      <a:r>
                        <a:rPr lang="en-US" sz="1500" dirty="0"/>
                        <a:t>Understands ways to visualize data and their respective benefits and drawbacks</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graphicFrame>
        <p:nvGraphicFramePr>
          <p:cNvPr id="7" name="Table 4">
            <a:extLst>
              <a:ext uri="{FF2B5EF4-FFF2-40B4-BE49-F238E27FC236}">
                <a16:creationId xmlns:a16="http://schemas.microsoft.com/office/drawing/2014/main" id="{904CE50F-DFA7-9BC3-43F2-39A51B97D901}"/>
              </a:ext>
            </a:extLst>
          </p:cNvPr>
          <p:cNvGraphicFramePr>
            <a:graphicFrameLocks/>
          </p:cNvGraphicFramePr>
          <p:nvPr>
            <p:extLst>
              <p:ext uri="{D42A27DB-BD31-4B8C-83A1-F6EECF244321}">
                <p14:modId xmlns:p14="http://schemas.microsoft.com/office/powerpoint/2010/main" val="1917310217"/>
              </p:ext>
            </p:extLst>
          </p:nvPr>
        </p:nvGraphicFramePr>
        <p:xfrm>
          <a:off x="8572902" y="1236518"/>
          <a:ext cx="2435804" cy="4511978"/>
        </p:xfrm>
        <a:graphic>
          <a:graphicData uri="http://schemas.openxmlformats.org/drawingml/2006/table">
            <a:tbl>
              <a:tblPr firstRow="1" bandRow="1">
                <a:tableStyleId>{5C22544A-7EE6-4342-B048-85BDC9FD1C3A}</a:tableStyleId>
              </a:tblPr>
              <a:tblGrid>
                <a:gridCol w="2435804">
                  <a:extLst>
                    <a:ext uri="{9D8B030D-6E8A-4147-A177-3AD203B41FA5}">
                      <a16:colId xmlns:a16="http://schemas.microsoft.com/office/drawing/2014/main" val="2300655230"/>
                    </a:ext>
                  </a:extLst>
                </a:gridCol>
              </a:tblGrid>
              <a:tr h="461255">
                <a:tc>
                  <a:txBody>
                    <a:bodyPr/>
                    <a:lstStyle/>
                    <a:p>
                      <a:pPr algn="ctr"/>
                      <a:r>
                        <a:rPr lang="en-US" sz="1600" dirty="0"/>
                        <a:t>Skills</a:t>
                      </a:r>
                    </a:p>
                  </a:txBody>
                  <a:tcPr anchor="ctr">
                    <a:solidFill>
                      <a:srgbClr val="0070C0"/>
                    </a:solidFill>
                  </a:tcPr>
                </a:tc>
                <a:extLst>
                  <a:ext uri="{0D108BD9-81ED-4DB2-BD59-A6C34878D82A}">
                    <a16:rowId xmlns:a16="http://schemas.microsoft.com/office/drawing/2014/main" val="1555638844"/>
                  </a:ext>
                </a:extLst>
              </a:tr>
              <a:tr h="4050723">
                <a:tc>
                  <a:txBody>
                    <a:bodyPr/>
                    <a:lstStyle/>
                    <a:p>
                      <a:pPr marL="179388" indent="-169863">
                        <a:spcBef>
                          <a:spcPts val="600"/>
                        </a:spcBef>
                        <a:buFont typeface="Arial" panose="020B0604020202020204" pitchFamily="34" charset="0"/>
                        <a:buChar char="•"/>
                        <a:tabLst/>
                      </a:pPr>
                      <a:r>
                        <a:rPr lang="en-US" sz="1500" dirty="0"/>
                        <a:t>Reads and understands visual displays of data created by others</a:t>
                      </a:r>
                    </a:p>
                    <a:p>
                      <a:pPr marL="179388" marR="0" lvl="0" indent="-1698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500" dirty="0"/>
                        <a:t>Communicates effectively using data and derived information</a:t>
                      </a:r>
                    </a:p>
                    <a:p>
                      <a:pPr marL="179388" indent="-169863">
                        <a:spcBef>
                          <a:spcPts val="600"/>
                        </a:spcBef>
                        <a:buFont typeface="Arial" panose="020B0604020202020204" pitchFamily="34" charset="0"/>
                        <a:buChar char="•"/>
                        <a:tabLst/>
                      </a:pPr>
                      <a:r>
                        <a:rPr lang="en-US" sz="1500" dirty="0">
                          <a:solidFill>
                            <a:schemeClr val="bg2">
                              <a:lumMod val="50000"/>
                            </a:schemeClr>
                          </a:solidFill>
                        </a:rPr>
                        <a:t>Cleans dirty data and combines multiple data sets together for analysis</a:t>
                      </a:r>
                    </a:p>
                    <a:p>
                      <a:pPr marL="179388" indent="-169863">
                        <a:spcBef>
                          <a:spcPts val="600"/>
                        </a:spcBef>
                        <a:buFont typeface="Arial" panose="020B0604020202020204" pitchFamily="34" charset="0"/>
                        <a:buChar char="•"/>
                        <a:tabLst/>
                      </a:pPr>
                      <a:r>
                        <a:rPr lang="en-US" sz="1500" dirty="0">
                          <a:solidFill>
                            <a:schemeClr val="bg2">
                              <a:lumMod val="50000"/>
                            </a:schemeClr>
                          </a:solidFill>
                        </a:rPr>
                        <a:t>Explores data sets and identifies relevant facts, patterns and trends</a:t>
                      </a:r>
                    </a:p>
                    <a:p>
                      <a:pPr marL="179388" indent="-169863">
                        <a:spcBef>
                          <a:spcPts val="600"/>
                        </a:spcBef>
                        <a:buFont typeface="Arial" panose="020B0604020202020204" pitchFamily="34" charset="0"/>
                        <a:buChar char="•"/>
                        <a:tabLst/>
                      </a:pPr>
                      <a:r>
                        <a:rPr lang="en-US" sz="1500" dirty="0">
                          <a:solidFill>
                            <a:schemeClr val="bg2">
                              <a:lumMod val="50000"/>
                            </a:schemeClr>
                          </a:solidFill>
                        </a:rPr>
                        <a:t>Creates clear visual displays of data to reveal insights to others</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graphicFrame>
        <p:nvGraphicFramePr>
          <p:cNvPr id="8" name="Table 4">
            <a:extLst>
              <a:ext uri="{FF2B5EF4-FFF2-40B4-BE49-F238E27FC236}">
                <a16:creationId xmlns:a16="http://schemas.microsoft.com/office/drawing/2014/main" id="{39A00AEE-9ED0-42D2-F636-F4ECCC2DB0AE}"/>
              </a:ext>
            </a:extLst>
          </p:cNvPr>
          <p:cNvGraphicFramePr>
            <a:graphicFrameLocks/>
          </p:cNvGraphicFramePr>
          <p:nvPr>
            <p:extLst>
              <p:ext uri="{D42A27DB-BD31-4B8C-83A1-F6EECF244321}">
                <p14:modId xmlns:p14="http://schemas.microsoft.com/office/powerpoint/2010/main" val="3605640100"/>
              </p:ext>
            </p:extLst>
          </p:nvPr>
        </p:nvGraphicFramePr>
        <p:xfrm>
          <a:off x="3643078" y="1236518"/>
          <a:ext cx="2435805" cy="4514882"/>
        </p:xfrm>
        <a:graphic>
          <a:graphicData uri="http://schemas.openxmlformats.org/drawingml/2006/table">
            <a:tbl>
              <a:tblPr firstRow="1" bandRow="1">
                <a:tableStyleId>{5C22544A-7EE6-4342-B048-85BDC9FD1C3A}</a:tableStyleId>
              </a:tblPr>
              <a:tblGrid>
                <a:gridCol w="2435805">
                  <a:extLst>
                    <a:ext uri="{9D8B030D-6E8A-4147-A177-3AD203B41FA5}">
                      <a16:colId xmlns:a16="http://schemas.microsoft.com/office/drawing/2014/main" val="2300655230"/>
                    </a:ext>
                  </a:extLst>
                </a:gridCol>
              </a:tblGrid>
              <a:tr h="461889">
                <a:tc>
                  <a:txBody>
                    <a:bodyPr/>
                    <a:lstStyle/>
                    <a:p>
                      <a:pPr algn="ctr"/>
                      <a:r>
                        <a:rPr lang="en-US" sz="1600" dirty="0"/>
                        <a:t>Attitudes</a:t>
                      </a:r>
                    </a:p>
                  </a:txBody>
                  <a:tcPr anchor="ctr">
                    <a:solidFill>
                      <a:srgbClr val="0070C0"/>
                    </a:solidFill>
                  </a:tcPr>
                </a:tc>
                <a:extLst>
                  <a:ext uri="{0D108BD9-81ED-4DB2-BD59-A6C34878D82A}">
                    <a16:rowId xmlns:a16="http://schemas.microsoft.com/office/drawing/2014/main" val="1555638844"/>
                  </a:ext>
                </a:extLst>
              </a:tr>
              <a:tr h="4052993">
                <a:tc>
                  <a:txBody>
                    <a:bodyPr/>
                    <a:lstStyle/>
                    <a:p>
                      <a:pPr marL="179388" indent="-169863">
                        <a:spcBef>
                          <a:spcPts val="600"/>
                        </a:spcBef>
                        <a:buFont typeface="Arial" panose="020B0604020202020204" pitchFamily="34" charset="0"/>
                        <a:buChar char="•"/>
                        <a:tabLst/>
                      </a:pPr>
                      <a:r>
                        <a:rPr lang="en-US" sz="1500" dirty="0"/>
                        <a:t>Believes that data is a language that anyone can learn to read and speak</a:t>
                      </a:r>
                    </a:p>
                    <a:p>
                      <a:pPr marL="179388" indent="-169863">
                        <a:spcBef>
                          <a:spcPts val="600"/>
                        </a:spcBef>
                        <a:buFont typeface="Arial" panose="020B0604020202020204" pitchFamily="34" charset="0"/>
                        <a:buChar char="•"/>
                        <a:tabLst/>
                      </a:pPr>
                      <a:r>
                        <a:rPr lang="en-US" sz="1500" dirty="0"/>
                        <a:t>Feels confident using data as a resource to answer questions &amp; identify new ones</a:t>
                      </a:r>
                    </a:p>
                    <a:p>
                      <a:pPr marL="179388" indent="-169863">
                        <a:spcBef>
                          <a:spcPts val="600"/>
                        </a:spcBef>
                        <a:buFont typeface="Arial" panose="020B0604020202020204" pitchFamily="34" charset="0"/>
                        <a:buChar char="•"/>
                        <a:tabLst/>
                      </a:pPr>
                      <a:r>
                        <a:rPr lang="en-US" sz="1500" dirty="0"/>
                        <a:t>Is alert to common pitfalls into which people fall when working with data</a:t>
                      </a:r>
                    </a:p>
                    <a:p>
                      <a:pPr marL="179388" indent="-169863">
                        <a:spcBef>
                          <a:spcPts val="600"/>
                        </a:spcBef>
                        <a:buFont typeface="Arial" panose="020B0604020202020204" pitchFamily="34" charset="0"/>
                        <a:buChar char="•"/>
                        <a:tabLst/>
                      </a:pPr>
                      <a:r>
                        <a:rPr lang="en-US" sz="1500" dirty="0"/>
                        <a:t>Considers ethical use of data and its impact on society to be critically important</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graphicFrame>
        <p:nvGraphicFramePr>
          <p:cNvPr id="9" name="Table 4">
            <a:extLst>
              <a:ext uri="{FF2B5EF4-FFF2-40B4-BE49-F238E27FC236}">
                <a16:creationId xmlns:a16="http://schemas.microsoft.com/office/drawing/2014/main" id="{8D0FC5E7-3576-0277-327F-0CC30A70FE00}"/>
              </a:ext>
            </a:extLst>
          </p:cNvPr>
          <p:cNvGraphicFramePr>
            <a:graphicFrameLocks/>
          </p:cNvGraphicFramePr>
          <p:nvPr>
            <p:extLst>
              <p:ext uri="{D42A27DB-BD31-4B8C-83A1-F6EECF244321}">
                <p14:modId xmlns:p14="http://schemas.microsoft.com/office/powerpoint/2010/main" val="1368924765"/>
              </p:ext>
            </p:extLst>
          </p:nvPr>
        </p:nvGraphicFramePr>
        <p:xfrm>
          <a:off x="6105924" y="1239422"/>
          <a:ext cx="2435805" cy="4511978"/>
        </p:xfrm>
        <a:graphic>
          <a:graphicData uri="http://schemas.openxmlformats.org/drawingml/2006/table">
            <a:tbl>
              <a:tblPr firstRow="1" bandRow="1">
                <a:tableStyleId>{5C22544A-7EE6-4342-B048-85BDC9FD1C3A}</a:tableStyleId>
              </a:tblPr>
              <a:tblGrid>
                <a:gridCol w="2435805">
                  <a:extLst>
                    <a:ext uri="{9D8B030D-6E8A-4147-A177-3AD203B41FA5}">
                      <a16:colId xmlns:a16="http://schemas.microsoft.com/office/drawing/2014/main" val="2300655230"/>
                    </a:ext>
                  </a:extLst>
                </a:gridCol>
              </a:tblGrid>
              <a:tr h="462893">
                <a:tc>
                  <a:txBody>
                    <a:bodyPr/>
                    <a:lstStyle/>
                    <a:p>
                      <a:pPr algn="ctr"/>
                      <a:r>
                        <a:rPr lang="en-US" sz="1600" dirty="0"/>
                        <a:t>Behaviors</a:t>
                      </a:r>
                    </a:p>
                  </a:txBody>
                  <a:tcPr anchor="ctr">
                    <a:solidFill>
                      <a:srgbClr val="0070C0"/>
                    </a:solidFill>
                  </a:tcPr>
                </a:tc>
                <a:extLst>
                  <a:ext uri="{0D108BD9-81ED-4DB2-BD59-A6C34878D82A}">
                    <a16:rowId xmlns:a16="http://schemas.microsoft.com/office/drawing/2014/main" val="1555638844"/>
                  </a:ext>
                </a:extLst>
              </a:tr>
              <a:tr h="4049085">
                <a:tc>
                  <a:txBody>
                    <a:bodyPr/>
                    <a:lstStyle/>
                    <a:p>
                      <a:pPr marL="179388" indent="-169863">
                        <a:spcBef>
                          <a:spcPts val="600"/>
                        </a:spcBef>
                        <a:buFont typeface="Arial" panose="020B0604020202020204" pitchFamily="34" charset="0"/>
                        <a:buChar char="•"/>
                        <a:tabLst/>
                      </a:pPr>
                      <a:r>
                        <a:rPr lang="en-US" sz="1500" dirty="0"/>
                        <a:t>Seeks out and creates data as a means of gathering information and problem-solving</a:t>
                      </a:r>
                    </a:p>
                    <a:p>
                      <a:pPr marL="179388" indent="-169863">
                        <a:spcBef>
                          <a:spcPts val="600"/>
                        </a:spcBef>
                        <a:buFont typeface="Arial" panose="020B0604020202020204" pitchFamily="34" charset="0"/>
                        <a:buChar char="•"/>
                        <a:tabLst/>
                      </a:pPr>
                      <a:r>
                        <a:rPr lang="en-US" sz="1500" dirty="0"/>
                        <a:t>Identifies areas  for improvement in data and associated analyses</a:t>
                      </a:r>
                    </a:p>
                    <a:p>
                      <a:pPr marL="179388" indent="-169863">
                        <a:spcBef>
                          <a:spcPts val="600"/>
                        </a:spcBef>
                        <a:buFont typeface="Arial" panose="020B0604020202020204" pitchFamily="34" charset="0"/>
                        <a:buChar char="•"/>
                        <a:tabLst/>
                      </a:pPr>
                      <a:r>
                        <a:rPr lang="en-US" sz="1500" dirty="0"/>
                        <a:t>Advocates for the effective usage of data in communication and decision-making</a:t>
                      </a:r>
                    </a:p>
                    <a:p>
                      <a:pPr marL="179388" indent="-169863">
                        <a:spcBef>
                          <a:spcPts val="600"/>
                        </a:spcBef>
                        <a:buFont typeface="Arial" panose="020B0604020202020204" pitchFamily="34" charset="0"/>
                        <a:buChar char="•"/>
                        <a:tabLst/>
                      </a:pPr>
                      <a:r>
                        <a:rPr lang="en-US" sz="1500" dirty="0"/>
                        <a:t>Spreads data literacy through the active and competent use of the language</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sp>
        <p:nvSpPr>
          <p:cNvPr id="10" name="TextBox 9">
            <a:extLst>
              <a:ext uri="{FF2B5EF4-FFF2-40B4-BE49-F238E27FC236}">
                <a16:creationId xmlns:a16="http://schemas.microsoft.com/office/drawing/2014/main" id="{023CFD72-78A9-AD49-4BFF-B4BE33E71ADC}"/>
              </a:ext>
            </a:extLst>
          </p:cNvPr>
          <p:cNvSpPr txBox="1"/>
          <p:nvPr/>
        </p:nvSpPr>
        <p:spPr>
          <a:xfrm>
            <a:off x="4368055" y="5751400"/>
            <a:ext cx="6685613" cy="461665"/>
          </a:xfrm>
          <a:prstGeom prst="rect">
            <a:avLst/>
          </a:prstGeom>
          <a:noFill/>
        </p:spPr>
        <p:txBody>
          <a:bodyPr wrap="none" rtlCol="0">
            <a:spAutoFit/>
          </a:bodyPr>
          <a:lstStyle/>
          <a:p>
            <a:pPr algn="r"/>
            <a:r>
              <a:rPr lang="en-US" sz="1200" dirty="0"/>
              <a:t>Modified from Jones B. Seventeen key traits of data literacy. </a:t>
            </a:r>
          </a:p>
          <a:p>
            <a:pPr algn="r"/>
            <a:r>
              <a:rPr lang="en-US" sz="1200" dirty="0"/>
              <a:t>https://coco-</a:t>
            </a:r>
            <a:r>
              <a:rPr lang="en-US" sz="1200" dirty="0" err="1"/>
              <a:t>net.org</a:t>
            </a:r>
            <a:r>
              <a:rPr lang="en-US" sz="1200" dirty="0"/>
              <a:t>/wp-content/uploads/2020/09/17_Key_Traits_of_Data_Literacy_Spread_Layout.pdf</a:t>
            </a:r>
          </a:p>
        </p:txBody>
      </p:sp>
    </p:spTree>
    <p:extLst>
      <p:ext uri="{BB962C8B-B14F-4D97-AF65-F5344CB8AC3E}">
        <p14:creationId xmlns:p14="http://schemas.microsoft.com/office/powerpoint/2010/main" val="164538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4CE0-724E-1C41-8B44-969BF6C99910}"/>
              </a:ext>
            </a:extLst>
          </p:cNvPr>
          <p:cNvSpPr>
            <a:spLocks noGrp="1"/>
          </p:cNvSpPr>
          <p:nvPr>
            <p:ph type="title"/>
          </p:nvPr>
        </p:nvSpPr>
        <p:spPr/>
        <p:txBody>
          <a:bodyPr/>
          <a:lstStyle/>
          <a:p>
            <a:r>
              <a:rPr lang="en-US" b="1" dirty="0"/>
              <a:t>What is the relationship between Pathology Informatics and clinical IT in a health system?</a:t>
            </a:r>
          </a:p>
        </p:txBody>
      </p:sp>
      <p:sp>
        <p:nvSpPr>
          <p:cNvPr id="3" name="Content Placeholder 2">
            <a:extLst>
              <a:ext uri="{FF2B5EF4-FFF2-40B4-BE49-F238E27FC236}">
                <a16:creationId xmlns:a16="http://schemas.microsoft.com/office/drawing/2014/main" id="{C9CDDECF-444D-B241-BFD3-333F67B3ADAF}"/>
              </a:ext>
            </a:extLst>
          </p:cNvPr>
          <p:cNvSpPr>
            <a:spLocks noGrp="1"/>
          </p:cNvSpPr>
          <p:nvPr>
            <p:ph idx="1"/>
          </p:nvPr>
        </p:nvSpPr>
        <p:spPr>
          <a:xfrm>
            <a:off x="838200" y="1885039"/>
            <a:ext cx="6830291" cy="4607836"/>
          </a:xfrm>
        </p:spPr>
        <p:txBody>
          <a:bodyPr>
            <a:normAutofit fontScale="70000" lnSpcReduction="20000"/>
          </a:bodyPr>
          <a:lstStyle/>
          <a:p>
            <a:pPr>
              <a:lnSpc>
                <a:spcPct val="120000"/>
              </a:lnSpc>
            </a:pPr>
            <a:r>
              <a:rPr lang="en-US" dirty="0"/>
              <a:t>Business IT: Chief Information Officer (CIO), </a:t>
            </a:r>
            <a:br>
              <a:rPr lang="en-US" dirty="0"/>
            </a:br>
            <a:r>
              <a:rPr lang="en-US" dirty="0"/>
              <a:t>IT managers, and staff</a:t>
            </a:r>
          </a:p>
          <a:p>
            <a:pPr>
              <a:lnSpc>
                <a:spcPct val="120000"/>
              </a:lnSpc>
            </a:pPr>
            <a:r>
              <a:rPr lang="en-US" dirty="0"/>
              <a:t>Clinical IT: Chief Medical Information Officer (CMIO)</a:t>
            </a:r>
          </a:p>
          <a:p>
            <a:pPr lvl="1">
              <a:lnSpc>
                <a:spcPct val="120000"/>
              </a:lnSpc>
            </a:pPr>
            <a:r>
              <a:rPr lang="en-US" dirty="0"/>
              <a:t>Provides medical perspective on IT</a:t>
            </a:r>
          </a:p>
          <a:p>
            <a:pPr lvl="1">
              <a:lnSpc>
                <a:spcPct val="120000"/>
              </a:lnSpc>
            </a:pPr>
            <a:r>
              <a:rPr lang="en-US" dirty="0"/>
              <a:t>Collaboration relationship with IT managers under the CIO like pathologist relationship with lab admin</a:t>
            </a:r>
          </a:p>
          <a:p>
            <a:pPr lvl="1">
              <a:lnSpc>
                <a:spcPct val="120000"/>
              </a:lnSpc>
            </a:pPr>
            <a:r>
              <a:rPr lang="en-US" dirty="0"/>
              <a:t>Associate CMIOs with medical service focus (also nursing)</a:t>
            </a:r>
          </a:p>
          <a:p>
            <a:pPr>
              <a:lnSpc>
                <a:spcPct val="120000"/>
              </a:lnSpc>
            </a:pPr>
            <a:r>
              <a:rPr lang="en-US" dirty="0"/>
              <a:t>Pathologists may be CMIO or ACMIO</a:t>
            </a:r>
          </a:p>
          <a:p>
            <a:pPr>
              <a:lnSpc>
                <a:spcPct val="120000"/>
              </a:lnSpc>
            </a:pPr>
            <a:r>
              <a:rPr lang="en-US" dirty="0"/>
              <a:t>Pathologists may be effective partners with CIO/CMIO without the actual title</a:t>
            </a:r>
          </a:p>
          <a:p>
            <a:pPr lvl="1">
              <a:lnSpc>
                <a:spcPct val="120000"/>
              </a:lnSpc>
            </a:pPr>
            <a:r>
              <a:rPr lang="en-US" dirty="0"/>
              <a:t>Pathology as a discipline can be obscure to business and clinical leaders, and contributors from pathology are generally welcome</a:t>
            </a:r>
          </a:p>
        </p:txBody>
      </p:sp>
      <p:pic>
        <p:nvPicPr>
          <p:cNvPr id="5" name="Picture 4" descr="Icon&#10;&#10;Description automatically generated">
            <a:extLst>
              <a:ext uri="{FF2B5EF4-FFF2-40B4-BE49-F238E27FC236}">
                <a16:creationId xmlns:a16="http://schemas.microsoft.com/office/drawing/2014/main" id="{7272911E-3030-45E3-CA75-0C3CEB206EC4}"/>
              </a:ext>
            </a:extLst>
          </p:cNvPr>
          <p:cNvPicPr>
            <a:picLocks noChangeAspect="1"/>
          </p:cNvPicPr>
          <p:nvPr/>
        </p:nvPicPr>
        <p:blipFill>
          <a:blip r:embed="rId3">
            <a:duotone>
              <a:schemeClr val="accent5">
                <a:shade val="45000"/>
                <a:satMod val="135000"/>
              </a:schemeClr>
              <a:prstClr val="white"/>
            </a:duotone>
          </a:blip>
          <a:stretch>
            <a:fillRect/>
          </a:stretch>
        </p:blipFill>
        <p:spPr>
          <a:xfrm>
            <a:off x="7774570" y="2067448"/>
            <a:ext cx="3555563" cy="3470907"/>
          </a:xfrm>
          <a:prstGeom prst="rect">
            <a:avLst/>
          </a:prstGeom>
        </p:spPr>
      </p:pic>
    </p:spTree>
    <p:extLst>
      <p:ext uri="{BB962C8B-B14F-4D97-AF65-F5344CB8AC3E}">
        <p14:creationId xmlns:p14="http://schemas.microsoft.com/office/powerpoint/2010/main" val="40671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BA0E4E-4EDD-DE4C-B788-2629F8E41BFD}"/>
              </a:ext>
            </a:extLst>
          </p:cNvPr>
          <p:cNvSpPr>
            <a:spLocks noGrp="1"/>
          </p:cNvSpPr>
          <p:nvPr>
            <p:ph idx="1"/>
          </p:nvPr>
        </p:nvSpPr>
        <p:spPr>
          <a:xfrm>
            <a:off x="837101" y="1740405"/>
            <a:ext cx="10863063" cy="4930559"/>
          </a:xfrm>
        </p:spPr>
        <p:txBody>
          <a:bodyPr>
            <a:normAutofit/>
          </a:bodyPr>
          <a:lstStyle/>
          <a:p>
            <a:pPr>
              <a:lnSpc>
                <a:spcPct val="110000"/>
              </a:lnSpc>
            </a:pPr>
            <a:r>
              <a:rPr lang="en-US" dirty="0"/>
              <a:t>Taking an interest in and responsibility for patients’ laboratory information wherever it is used in the organization</a:t>
            </a:r>
          </a:p>
          <a:p>
            <a:pPr>
              <a:lnSpc>
                <a:spcPct val="110000"/>
              </a:lnSpc>
            </a:pPr>
            <a:r>
              <a:rPr lang="en-US" dirty="0"/>
              <a:t>Working to ensure its integrity</a:t>
            </a:r>
          </a:p>
          <a:p>
            <a:pPr>
              <a:lnSpc>
                <a:spcPct val="110000"/>
              </a:lnSpc>
            </a:pPr>
            <a:r>
              <a:rPr lang="en-US" dirty="0"/>
              <a:t>Working to ensure its optimal use for the benefit of the patient</a:t>
            </a:r>
          </a:p>
          <a:p>
            <a:pPr>
              <a:lnSpc>
                <a:spcPct val="110000"/>
              </a:lnSpc>
            </a:pPr>
            <a:r>
              <a:rPr lang="en-US" dirty="0"/>
              <a:t>Proactively identifying and removing barriers to optimal use of laboratory information</a:t>
            </a:r>
          </a:p>
          <a:p>
            <a:pPr>
              <a:lnSpc>
                <a:spcPct val="110000"/>
              </a:lnSpc>
            </a:pPr>
            <a:r>
              <a:rPr lang="en-US" dirty="0"/>
              <a:t>Previously, boundaries were implied by systems (LIS)</a:t>
            </a:r>
          </a:p>
          <a:p>
            <a:pPr lvl="1">
              <a:lnSpc>
                <a:spcPct val="110000"/>
              </a:lnSpc>
            </a:pPr>
            <a:r>
              <a:rPr lang="en-US" dirty="0"/>
              <a:t>Now with LIS becoming integrated into EHR, scope of pathologists’ interest can be broader (expands rather than diminishes pathologists reach).</a:t>
            </a:r>
          </a:p>
        </p:txBody>
      </p:sp>
      <p:grpSp>
        <p:nvGrpSpPr>
          <p:cNvPr id="14" name="Group 13">
            <a:extLst>
              <a:ext uri="{FF2B5EF4-FFF2-40B4-BE49-F238E27FC236}">
                <a16:creationId xmlns:a16="http://schemas.microsoft.com/office/drawing/2014/main" id="{412482EE-143C-0481-05DD-97D5BC1AA693}"/>
              </a:ext>
            </a:extLst>
          </p:cNvPr>
          <p:cNvGrpSpPr/>
          <p:nvPr/>
        </p:nvGrpSpPr>
        <p:grpSpPr>
          <a:xfrm>
            <a:off x="4270664" y="2783841"/>
            <a:ext cx="5547797" cy="647088"/>
            <a:chOff x="2892138" y="2129213"/>
            <a:chExt cx="5547797" cy="647088"/>
          </a:xfrm>
        </p:grpSpPr>
        <p:pic>
          <p:nvPicPr>
            <p:cNvPr id="8" name="Picture 7" descr="Icon&#10;&#10;Description automatically generated">
              <a:extLst>
                <a:ext uri="{FF2B5EF4-FFF2-40B4-BE49-F238E27FC236}">
                  <a16:creationId xmlns:a16="http://schemas.microsoft.com/office/drawing/2014/main" id="{E190AD07-AC97-C93C-85C6-5867E1BFC85F}"/>
                </a:ext>
              </a:extLst>
            </p:cNvPr>
            <p:cNvPicPr>
              <a:picLocks noChangeAspect="1"/>
            </p:cNvPicPr>
            <p:nvPr/>
          </p:nvPicPr>
          <p:blipFill>
            <a:blip r:embed="rId3"/>
            <a:stretch>
              <a:fillRect/>
            </a:stretch>
          </p:blipFill>
          <p:spPr>
            <a:xfrm>
              <a:off x="5520146" y="2129213"/>
              <a:ext cx="2919789" cy="647088"/>
            </a:xfrm>
            <a:prstGeom prst="rect">
              <a:avLst/>
            </a:prstGeom>
          </p:spPr>
        </p:pic>
        <p:cxnSp>
          <p:nvCxnSpPr>
            <p:cNvPr id="10" name="Straight Arrow Connector 9">
              <a:extLst>
                <a:ext uri="{FF2B5EF4-FFF2-40B4-BE49-F238E27FC236}">
                  <a16:creationId xmlns:a16="http://schemas.microsoft.com/office/drawing/2014/main" id="{CFC9427D-9C2B-AC5C-5F4B-43A878286A7C}"/>
                </a:ext>
              </a:extLst>
            </p:cNvPr>
            <p:cNvCxnSpPr>
              <a:cxnSpLocks/>
            </p:cNvCxnSpPr>
            <p:nvPr/>
          </p:nvCxnSpPr>
          <p:spPr>
            <a:xfrm>
              <a:off x="4213780" y="2448077"/>
              <a:ext cx="130636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256A19D5-5E7E-BE84-B5FE-B0735B9F7A63}"/>
                </a:ext>
              </a:extLst>
            </p:cNvPr>
            <p:cNvSpPr/>
            <p:nvPr/>
          </p:nvSpPr>
          <p:spPr>
            <a:xfrm>
              <a:off x="2892138" y="2244437"/>
              <a:ext cx="1321643" cy="42335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65F1ED1-D0E1-0F48-BEEC-E635812ECC39}"/>
              </a:ext>
            </a:extLst>
          </p:cNvPr>
          <p:cNvSpPr>
            <a:spLocks noGrp="1"/>
          </p:cNvSpPr>
          <p:nvPr>
            <p:ph type="title"/>
          </p:nvPr>
        </p:nvSpPr>
        <p:spPr/>
        <p:txBody>
          <a:bodyPr/>
          <a:lstStyle/>
          <a:p>
            <a:r>
              <a:rPr lang="en-US" b="1" dirty="0"/>
              <a:t>What is meant by laboratory information stewardship?</a:t>
            </a:r>
          </a:p>
        </p:txBody>
      </p:sp>
    </p:spTree>
    <p:extLst>
      <p:ext uri="{BB962C8B-B14F-4D97-AF65-F5344CB8AC3E}">
        <p14:creationId xmlns:p14="http://schemas.microsoft.com/office/powerpoint/2010/main" val="41787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26E8-4FA3-5142-A89C-2267C0D55679}"/>
              </a:ext>
            </a:extLst>
          </p:cNvPr>
          <p:cNvSpPr>
            <a:spLocks noGrp="1"/>
          </p:cNvSpPr>
          <p:nvPr>
            <p:ph type="title"/>
          </p:nvPr>
        </p:nvSpPr>
        <p:spPr>
          <a:xfrm>
            <a:off x="838200" y="365125"/>
            <a:ext cx="10529455" cy="1325563"/>
          </a:xfrm>
        </p:spPr>
        <p:txBody>
          <a:bodyPr>
            <a:normAutofit fontScale="90000"/>
          </a:bodyPr>
          <a:lstStyle/>
          <a:p>
            <a:r>
              <a:rPr lang="en-US" sz="4000" b="1" dirty="0"/>
              <a:t>What are some roles that pathologists can play</a:t>
            </a:r>
            <a:br>
              <a:rPr lang="en-US" sz="4000" b="1" dirty="0"/>
            </a:br>
            <a:r>
              <a:rPr lang="en-US" sz="4000" b="1" dirty="0"/>
              <a:t>in the current EHR-based laboratory IT environment?</a:t>
            </a:r>
          </a:p>
        </p:txBody>
      </p:sp>
      <p:sp>
        <p:nvSpPr>
          <p:cNvPr id="3" name="Content Placeholder 2">
            <a:extLst>
              <a:ext uri="{FF2B5EF4-FFF2-40B4-BE49-F238E27FC236}">
                <a16:creationId xmlns:a16="http://schemas.microsoft.com/office/drawing/2014/main" id="{BA4C12D9-51A0-4341-91E1-D23829EA23E2}"/>
              </a:ext>
            </a:extLst>
          </p:cNvPr>
          <p:cNvSpPr>
            <a:spLocks noGrp="1"/>
          </p:cNvSpPr>
          <p:nvPr>
            <p:ph idx="1"/>
          </p:nvPr>
        </p:nvSpPr>
        <p:spPr>
          <a:xfrm>
            <a:off x="838200" y="1690688"/>
            <a:ext cx="9989128" cy="4802187"/>
          </a:xfrm>
        </p:spPr>
        <p:txBody>
          <a:bodyPr>
            <a:normAutofit fontScale="85000" lnSpcReduction="10000"/>
          </a:bodyPr>
          <a:lstStyle/>
          <a:p>
            <a:pPr>
              <a:lnSpc>
                <a:spcPct val="120000"/>
              </a:lnSpc>
            </a:pPr>
            <a:r>
              <a:rPr lang="en-US" dirty="0"/>
              <a:t>Optimal configuration of clinical ordering and decision support at order entry, including order entry alerts</a:t>
            </a:r>
          </a:p>
          <a:p>
            <a:pPr>
              <a:lnSpc>
                <a:spcPct val="120000"/>
              </a:lnSpc>
            </a:pPr>
            <a:r>
              <a:rPr lang="en-US" dirty="0"/>
              <a:t>Management of the test menu, test naming, and test catalog information </a:t>
            </a:r>
            <a:br>
              <a:rPr lang="en-US" dirty="0"/>
            </a:br>
            <a:r>
              <a:rPr lang="en-US" dirty="0"/>
              <a:t>in the EHR</a:t>
            </a:r>
          </a:p>
          <a:p>
            <a:pPr>
              <a:lnSpc>
                <a:spcPct val="120000"/>
              </a:lnSpc>
            </a:pPr>
            <a:r>
              <a:rPr lang="en-US" dirty="0"/>
              <a:t>Optimal presentation of laboratory results and reports, including graphics and flowsheets</a:t>
            </a:r>
          </a:p>
          <a:p>
            <a:pPr>
              <a:lnSpc>
                <a:spcPct val="120000"/>
              </a:lnSpc>
            </a:pPr>
            <a:r>
              <a:rPr lang="en-US" dirty="0"/>
              <a:t>Determine how coding systems are used in laboratory orders and reports</a:t>
            </a:r>
          </a:p>
          <a:p>
            <a:pPr>
              <a:lnSpc>
                <a:spcPct val="120000"/>
              </a:lnSpc>
            </a:pPr>
            <a:r>
              <a:rPr lang="en-US" dirty="0"/>
              <a:t>Coordinate and communicate new and modified test definitions in the EHR</a:t>
            </a:r>
          </a:p>
          <a:p>
            <a:pPr>
              <a:lnSpc>
                <a:spcPct val="120000"/>
              </a:lnSpc>
            </a:pPr>
            <a:r>
              <a:rPr lang="en-US" dirty="0"/>
              <a:t>Approve the testing and performance of interfaces between the EHR and external systems that communicate laboratory information</a:t>
            </a:r>
          </a:p>
        </p:txBody>
      </p:sp>
    </p:spTree>
    <p:extLst>
      <p:ext uri="{BB962C8B-B14F-4D97-AF65-F5344CB8AC3E}">
        <p14:creationId xmlns:p14="http://schemas.microsoft.com/office/powerpoint/2010/main" val="382708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55FD-1895-7091-2EBF-00588A03B53E}"/>
              </a:ext>
            </a:extLst>
          </p:cNvPr>
          <p:cNvSpPr>
            <a:spLocks noGrp="1"/>
          </p:cNvSpPr>
          <p:nvPr>
            <p:ph type="title"/>
          </p:nvPr>
        </p:nvSpPr>
        <p:spPr/>
        <p:txBody>
          <a:bodyPr/>
          <a:lstStyle/>
          <a:p>
            <a:r>
              <a:rPr lang="en-US" b="1" dirty="0"/>
              <a:t>Questions to consider</a:t>
            </a:r>
          </a:p>
        </p:txBody>
      </p:sp>
      <p:sp>
        <p:nvSpPr>
          <p:cNvPr id="3" name="Content Placeholder 2">
            <a:extLst>
              <a:ext uri="{FF2B5EF4-FFF2-40B4-BE49-F238E27FC236}">
                <a16:creationId xmlns:a16="http://schemas.microsoft.com/office/drawing/2014/main" id="{42ADA4F0-5F25-1592-5774-80A029A9A399}"/>
              </a:ext>
            </a:extLst>
          </p:cNvPr>
          <p:cNvSpPr>
            <a:spLocks noGrp="1"/>
          </p:cNvSpPr>
          <p:nvPr>
            <p:ph idx="1"/>
          </p:nvPr>
        </p:nvSpPr>
        <p:spPr>
          <a:xfrm>
            <a:off x="838200" y="1690688"/>
            <a:ext cx="10515600" cy="4699721"/>
          </a:xfrm>
        </p:spPr>
        <p:txBody>
          <a:bodyPr>
            <a:normAutofit lnSpcReduction="10000"/>
          </a:bodyPr>
          <a:lstStyle/>
          <a:p>
            <a:pPr>
              <a:lnSpc>
                <a:spcPct val="100000"/>
              </a:lnSpc>
              <a:spcBef>
                <a:spcPts val="1950"/>
              </a:spcBef>
            </a:pPr>
            <a:r>
              <a:rPr lang="en-US" dirty="0"/>
              <a:t>What are some examples of pathology informatics that you’ve encountered during your training?</a:t>
            </a:r>
          </a:p>
          <a:p>
            <a:pPr>
              <a:lnSpc>
                <a:spcPct val="100000"/>
              </a:lnSpc>
              <a:spcBef>
                <a:spcPts val="1950"/>
              </a:spcBef>
            </a:pPr>
            <a:r>
              <a:rPr lang="en-US" dirty="0"/>
              <a:t>How are the goals of the laboratory supported in these examples?</a:t>
            </a:r>
          </a:p>
          <a:p>
            <a:pPr>
              <a:lnSpc>
                <a:spcPct val="100000"/>
              </a:lnSpc>
              <a:spcBef>
                <a:spcPts val="1950"/>
              </a:spcBef>
            </a:pPr>
            <a:r>
              <a:rPr lang="en-US" dirty="0"/>
              <a:t>Are there aspects of pathology informatics that are particularly interesting or important to you?</a:t>
            </a:r>
          </a:p>
          <a:p>
            <a:pPr>
              <a:lnSpc>
                <a:spcPct val="100000"/>
              </a:lnSpc>
              <a:spcBef>
                <a:spcPts val="1950"/>
              </a:spcBef>
            </a:pPr>
            <a:r>
              <a:rPr lang="en-US" dirty="0"/>
              <a:t>In what ways are you likely to encounter pathology informatics in the future?</a:t>
            </a:r>
          </a:p>
          <a:p>
            <a:pPr>
              <a:lnSpc>
                <a:spcPct val="100000"/>
              </a:lnSpc>
              <a:spcBef>
                <a:spcPts val="1950"/>
              </a:spcBef>
            </a:pPr>
            <a:r>
              <a:rPr lang="en-US" dirty="0"/>
              <a:t>What kind of background do you need to be prepared for these possibilities?</a:t>
            </a:r>
          </a:p>
        </p:txBody>
      </p:sp>
    </p:spTree>
    <p:extLst>
      <p:ext uri="{BB962C8B-B14F-4D97-AF65-F5344CB8AC3E}">
        <p14:creationId xmlns:p14="http://schemas.microsoft.com/office/powerpoint/2010/main" val="17452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EFBD1-61B9-233A-5791-AC0C8C03A1A2}"/>
              </a:ext>
            </a:extLst>
          </p:cNvPr>
          <p:cNvSpPr>
            <a:spLocks noGrp="1"/>
          </p:cNvSpPr>
          <p:nvPr>
            <p:ph type="title"/>
          </p:nvPr>
        </p:nvSpPr>
        <p:spPr/>
        <p:txBody>
          <a:bodyPr/>
          <a:lstStyle/>
          <a:p>
            <a:r>
              <a:rPr lang="en-US" b="1" dirty="0"/>
              <a:t>Data in informatics</a:t>
            </a:r>
          </a:p>
        </p:txBody>
      </p:sp>
      <p:sp>
        <p:nvSpPr>
          <p:cNvPr id="6" name="Content Placeholder 5">
            <a:extLst>
              <a:ext uri="{FF2B5EF4-FFF2-40B4-BE49-F238E27FC236}">
                <a16:creationId xmlns:a16="http://schemas.microsoft.com/office/drawing/2014/main" id="{30696A47-9A10-4ACA-34D1-32147B7E57FE}"/>
              </a:ext>
            </a:extLst>
          </p:cNvPr>
          <p:cNvSpPr>
            <a:spLocks noGrp="1"/>
          </p:cNvSpPr>
          <p:nvPr>
            <p:ph idx="1"/>
          </p:nvPr>
        </p:nvSpPr>
        <p:spPr>
          <a:xfrm>
            <a:off x="838200" y="1690688"/>
            <a:ext cx="8191500" cy="4802187"/>
          </a:xfrm>
        </p:spPr>
        <p:txBody>
          <a:bodyPr>
            <a:normAutofit/>
          </a:bodyPr>
          <a:lstStyle/>
          <a:p>
            <a:pPr>
              <a:lnSpc>
                <a:spcPct val="100000"/>
              </a:lnSpc>
            </a:pPr>
            <a:r>
              <a:rPr lang="en-US" sz="3200" dirty="0"/>
              <a:t>What is the purpose of data?</a:t>
            </a:r>
          </a:p>
          <a:p>
            <a:pPr lvl="1">
              <a:lnSpc>
                <a:spcPct val="100000"/>
              </a:lnSpc>
            </a:pPr>
            <a:r>
              <a:rPr lang="en-US" sz="2800" dirty="0"/>
              <a:t>Understanding and correct action</a:t>
            </a:r>
          </a:p>
          <a:p>
            <a:pPr>
              <a:lnSpc>
                <a:spcPct val="100000"/>
              </a:lnSpc>
              <a:spcBef>
                <a:spcPts val="1950"/>
              </a:spcBef>
            </a:pPr>
            <a:r>
              <a:rPr lang="en-US" sz="3200" dirty="0"/>
              <a:t>Informatics is the study of data</a:t>
            </a:r>
          </a:p>
          <a:p>
            <a:pPr lvl="1">
              <a:lnSpc>
                <a:spcPct val="100000"/>
              </a:lnSpc>
            </a:pPr>
            <a:r>
              <a:rPr lang="en-US" sz="2800" dirty="0"/>
              <a:t>Its creation, management, and effective use</a:t>
            </a:r>
          </a:p>
          <a:p>
            <a:pPr>
              <a:lnSpc>
                <a:spcPct val="100000"/>
              </a:lnSpc>
              <a:spcBef>
                <a:spcPts val="1950"/>
              </a:spcBef>
            </a:pPr>
            <a:r>
              <a:rPr lang="en-US" sz="3200" dirty="0"/>
              <a:t>Foundational concepts related to data:</a:t>
            </a:r>
          </a:p>
          <a:p>
            <a:pPr lvl="1">
              <a:lnSpc>
                <a:spcPct val="100000"/>
              </a:lnSpc>
            </a:pPr>
            <a:r>
              <a:rPr lang="en-US" sz="2800" dirty="0"/>
              <a:t>Data representation</a:t>
            </a:r>
          </a:p>
          <a:p>
            <a:pPr lvl="1">
              <a:lnSpc>
                <a:spcPct val="100000"/>
              </a:lnSpc>
            </a:pPr>
            <a:r>
              <a:rPr lang="en-US" sz="2800" dirty="0"/>
              <a:t>Data quality</a:t>
            </a:r>
          </a:p>
          <a:p>
            <a:pPr lvl="1">
              <a:lnSpc>
                <a:spcPct val="100000"/>
              </a:lnSpc>
            </a:pPr>
            <a:r>
              <a:rPr lang="en-US" sz="2800" dirty="0"/>
              <a:t>Data flow in an organization from creation to use</a:t>
            </a:r>
          </a:p>
        </p:txBody>
      </p:sp>
      <p:pic>
        <p:nvPicPr>
          <p:cNvPr id="10" name="Picture 9">
            <a:extLst>
              <a:ext uri="{FF2B5EF4-FFF2-40B4-BE49-F238E27FC236}">
                <a16:creationId xmlns:a16="http://schemas.microsoft.com/office/drawing/2014/main" id="{281491F8-AAE1-019F-C0E4-BE18B542E835}"/>
              </a:ext>
            </a:extLst>
          </p:cNvPr>
          <p:cNvPicPr>
            <a:picLocks noChangeAspect="1"/>
          </p:cNvPicPr>
          <p:nvPr/>
        </p:nvPicPr>
        <p:blipFill>
          <a:blip r:embed="rId3"/>
          <a:stretch>
            <a:fillRect/>
          </a:stretch>
        </p:blipFill>
        <p:spPr>
          <a:xfrm>
            <a:off x="7919804" y="1189098"/>
            <a:ext cx="3361260" cy="3216647"/>
          </a:xfrm>
          <a:prstGeom prst="rect">
            <a:avLst/>
          </a:prstGeom>
        </p:spPr>
      </p:pic>
    </p:spTree>
    <p:extLst>
      <p:ext uri="{BB962C8B-B14F-4D97-AF65-F5344CB8AC3E}">
        <p14:creationId xmlns:p14="http://schemas.microsoft.com/office/powerpoint/2010/main" val="85877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B393A-4B9A-0151-5A4B-E15DFF88E05F}"/>
              </a:ext>
            </a:extLst>
          </p:cNvPr>
          <p:cNvPicPr>
            <a:picLocks noChangeAspect="1"/>
          </p:cNvPicPr>
          <p:nvPr/>
        </p:nvPicPr>
        <p:blipFill>
          <a:blip r:embed="rId3"/>
          <a:stretch>
            <a:fillRect/>
          </a:stretch>
        </p:blipFill>
        <p:spPr>
          <a:xfrm>
            <a:off x="6731351" y="1541198"/>
            <a:ext cx="5102287" cy="4490012"/>
          </a:xfrm>
          <a:prstGeom prst="rect">
            <a:avLst/>
          </a:prstGeom>
        </p:spPr>
      </p:pic>
      <p:sp>
        <p:nvSpPr>
          <p:cNvPr id="2" name="Title 1">
            <a:extLst>
              <a:ext uri="{FF2B5EF4-FFF2-40B4-BE49-F238E27FC236}">
                <a16:creationId xmlns:a16="http://schemas.microsoft.com/office/drawing/2014/main" id="{4BF50401-C878-671E-8B56-81F84BADEE05}"/>
              </a:ext>
            </a:extLst>
          </p:cNvPr>
          <p:cNvSpPr>
            <a:spLocks noGrp="1"/>
          </p:cNvSpPr>
          <p:nvPr>
            <p:ph type="title"/>
          </p:nvPr>
        </p:nvSpPr>
        <p:spPr/>
        <p:txBody>
          <a:bodyPr/>
          <a:lstStyle/>
          <a:p>
            <a:r>
              <a:rPr lang="en-US" b="1" dirty="0"/>
              <a:t>Data representation</a:t>
            </a:r>
          </a:p>
        </p:txBody>
      </p:sp>
      <p:sp>
        <p:nvSpPr>
          <p:cNvPr id="3" name="Content Placeholder 2">
            <a:extLst>
              <a:ext uri="{FF2B5EF4-FFF2-40B4-BE49-F238E27FC236}">
                <a16:creationId xmlns:a16="http://schemas.microsoft.com/office/drawing/2014/main" id="{EAD17445-20E6-054C-B9B6-3C87636CE9DB}"/>
              </a:ext>
            </a:extLst>
          </p:cNvPr>
          <p:cNvSpPr>
            <a:spLocks noGrp="1"/>
          </p:cNvSpPr>
          <p:nvPr>
            <p:ph idx="1"/>
          </p:nvPr>
        </p:nvSpPr>
        <p:spPr>
          <a:xfrm>
            <a:off x="838200" y="1690688"/>
            <a:ext cx="6954982" cy="4689330"/>
          </a:xfrm>
        </p:spPr>
        <p:txBody>
          <a:bodyPr>
            <a:normAutofit fontScale="77500" lnSpcReduction="20000"/>
          </a:bodyPr>
          <a:lstStyle/>
          <a:p>
            <a:pPr>
              <a:lnSpc>
                <a:spcPct val="120000"/>
              </a:lnSpc>
            </a:pPr>
            <a:r>
              <a:rPr lang="en-US" dirty="0"/>
              <a:t>Assignment of meaning to physical artifacts</a:t>
            </a:r>
          </a:p>
          <a:p>
            <a:pPr lvl="1">
              <a:lnSpc>
                <a:spcPct val="120000"/>
              </a:lnSpc>
            </a:pPr>
            <a:r>
              <a:rPr lang="en-US" dirty="0"/>
              <a:t>Characters, numbers, words, phrases</a:t>
            </a:r>
          </a:p>
          <a:p>
            <a:pPr lvl="1">
              <a:lnSpc>
                <a:spcPct val="120000"/>
              </a:lnSpc>
            </a:pPr>
            <a:r>
              <a:rPr lang="en-US" dirty="0"/>
              <a:t>Electronic states of computer memory</a:t>
            </a:r>
          </a:p>
          <a:p>
            <a:pPr>
              <a:lnSpc>
                <a:spcPct val="120000"/>
              </a:lnSpc>
            </a:pPr>
            <a:r>
              <a:rPr lang="en-US" dirty="0"/>
              <a:t>Human language: Unstructured data</a:t>
            </a:r>
          </a:p>
          <a:p>
            <a:pPr lvl="1">
              <a:lnSpc>
                <a:spcPct val="120000"/>
              </a:lnSpc>
            </a:pPr>
            <a:r>
              <a:rPr lang="en-US" dirty="0"/>
              <a:t>Extremely flexible</a:t>
            </a:r>
          </a:p>
          <a:p>
            <a:pPr lvl="1">
              <a:lnSpc>
                <a:spcPct val="120000"/>
              </a:lnSpc>
            </a:pPr>
            <a:r>
              <a:rPr lang="en-US" dirty="0"/>
              <a:t>Form and usage varies with location and time</a:t>
            </a:r>
          </a:p>
          <a:p>
            <a:pPr lvl="1">
              <a:lnSpc>
                <a:spcPct val="120000"/>
              </a:lnSpc>
            </a:pPr>
            <a:r>
              <a:rPr lang="en-US" dirty="0"/>
              <a:t>Context-dependent</a:t>
            </a:r>
          </a:p>
          <a:p>
            <a:pPr>
              <a:lnSpc>
                <a:spcPct val="120000"/>
              </a:lnSpc>
            </a:pPr>
            <a:r>
              <a:rPr lang="en-US" dirty="0"/>
              <a:t>Structured data</a:t>
            </a:r>
          </a:p>
          <a:p>
            <a:pPr lvl="1">
              <a:lnSpc>
                <a:spcPct val="120000"/>
              </a:lnSpc>
            </a:pPr>
            <a:r>
              <a:rPr lang="en-US" dirty="0"/>
              <a:t>Constrained language</a:t>
            </a:r>
          </a:p>
          <a:p>
            <a:pPr lvl="1">
              <a:lnSpc>
                <a:spcPct val="120000"/>
              </a:lnSpc>
            </a:pPr>
            <a:r>
              <a:rPr lang="en-US" dirty="0"/>
              <a:t>Well-defined syntax and semantics</a:t>
            </a:r>
          </a:p>
          <a:p>
            <a:pPr>
              <a:lnSpc>
                <a:spcPct val="120000"/>
              </a:lnSpc>
            </a:pPr>
            <a:r>
              <a:rPr lang="en-US" dirty="0"/>
              <a:t>Data standard: Formal agreement on data representation</a:t>
            </a:r>
          </a:p>
        </p:txBody>
      </p:sp>
      <p:sp>
        <p:nvSpPr>
          <p:cNvPr id="6" name="TextBox 5">
            <a:extLst>
              <a:ext uri="{FF2B5EF4-FFF2-40B4-BE49-F238E27FC236}">
                <a16:creationId xmlns:a16="http://schemas.microsoft.com/office/drawing/2014/main" id="{C14E9BA9-86D2-1D35-41C7-9B26773CFCC8}"/>
              </a:ext>
            </a:extLst>
          </p:cNvPr>
          <p:cNvSpPr txBox="1"/>
          <p:nvPr/>
        </p:nvSpPr>
        <p:spPr>
          <a:xfrm>
            <a:off x="8084858" y="6031210"/>
            <a:ext cx="2395271" cy="461665"/>
          </a:xfrm>
          <a:prstGeom prst="rect">
            <a:avLst/>
          </a:prstGeom>
          <a:noFill/>
        </p:spPr>
        <p:txBody>
          <a:bodyPr wrap="none" rtlCol="0">
            <a:spAutoFit/>
          </a:bodyPr>
          <a:lstStyle/>
          <a:p>
            <a:r>
              <a:rPr lang="en-US" sz="1200" dirty="0" err="1"/>
              <a:t>Siriyasatien</a:t>
            </a:r>
            <a:r>
              <a:rPr lang="en-US" sz="1200" dirty="0"/>
              <a:t> et al. IEEE Access 2018.</a:t>
            </a:r>
          </a:p>
          <a:p>
            <a:r>
              <a:rPr lang="en-US" sz="1200" dirty="0"/>
              <a:t>doi:10.1109/ACCESS.2018.2871241</a:t>
            </a:r>
          </a:p>
        </p:txBody>
      </p:sp>
    </p:spTree>
    <p:extLst>
      <p:ext uri="{BB962C8B-B14F-4D97-AF65-F5344CB8AC3E}">
        <p14:creationId xmlns:p14="http://schemas.microsoft.com/office/powerpoint/2010/main" val="2780750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2CAA-DD57-80EB-28CD-80E3FBEE782D}"/>
              </a:ext>
            </a:extLst>
          </p:cNvPr>
          <p:cNvSpPr>
            <a:spLocks noGrp="1"/>
          </p:cNvSpPr>
          <p:nvPr>
            <p:ph type="title"/>
          </p:nvPr>
        </p:nvSpPr>
        <p:spPr/>
        <p:txBody>
          <a:bodyPr/>
          <a:lstStyle/>
          <a:p>
            <a:r>
              <a:rPr lang="en-US" b="1" dirty="0"/>
              <a:t>Structured data</a:t>
            </a:r>
          </a:p>
        </p:txBody>
      </p:sp>
      <p:sp>
        <p:nvSpPr>
          <p:cNvPr id="3" name="Content Placeholder 2">
            <a:extLst>
              <a:ext uri="{FF2B5EF4-FFF2-40B4-BE49-F238E27FC236}">
                <a16:creationId xmlns:a16="http://schemas.microsoft.com/office/drawing/2014/main" id="{3FD44200-6FFE-AF22-CB2C-F8C1EAACE9CC}"/>
              </a:ext>
            </a:extLst>
          </p:cNvPr>
          <p:cNvSpPr>
            <a:spLocks noGrp="1"/>
          </p:cNvSpPr>
          <p:nvPr>
            <p:ph idx="1"/>
          </p:nvPr>
        </p:nvSpPr>
        <p:spPr>
          <a:xfrm>
            <a:off x="838199" y="1637526"/>
            <a:ext cx="6179821" cy="5105400"/>
          </a:xfrm>
        </p:spPr>
        <p:txBody>
          <a:bodyPr>
            <a:normAutofit fontScale="77500" lnSpcReduction="20000"/>
          </a:bodyPr>
          <a:lstStyle/>
          <a:p>
            <a:pPr>
              <a:lnSpc>
                <a:spcPct val="120000"/>
              </a:lnSpc>
            </a:pPr>
            <a:r>
              <a:rPr lang="en-US" dirty="0"/>
              <a:t>Simple data types</a:t>
            </a:r>
          </a:p>
          <a:p>
            <a:pPr lvl="1">
              <a:lnSpc>
                <a:spcPct val="120000"/>
              </a:lnSpc>
            </a:pPr>
            <a:r>
              <a:rPr lang="en-US" dirty="0"/>
              <a:t>Numbers, characters, </a:t>
            </a:r>
            <a:br>
              <a:rPr lang="en-US" dirty="0"/>
            </a:br>
            <a:r>
              <a:rPr lang="en-US" dirty="0"/>
              <a:t>&amp; character sequences (words, phrases, or codes)</a:t>
            </a:r>
          </a:p>
          <a:p>
            <a:pPr lvl="1">
              <a:lnSpc>
                <a:spcPct val="120000"/>
              </a:lnSpc>
            </a:pPr>
            <a:r>
              <a:rPr lang="en-US" dirty="0"/>
              <a:t>Technical details to come</a:t>
            </a:r>
          </a:p>
          <a:p>
            <a:pPr>
              <a:lnSpc>
                <a:spcPct val="120000"/>
              </a:lnSpc>
            </a:pPr>
            <a:r>
              <a:rPr lang="en-US" dirty="0"/>
              <a:t>Complex data types</a:t>
            </a:r>
          </a:p>
          <a:p>
            <a:pPr lvl="1">
              <a:lnSpc>
                <a:spcPct val="120000"/>
              </a:lnSpc>
            </a:pPr>
            <a:r>
              <a:rPr lang="en-US" dirty="0"/>
              <a:t>Represent concepts or physical things </a:t>
            </a:r>
            <a:br>
              <a:rPr lang="en-US" dirty="0"/>
            </a:br>
            <a:r>
              <a:rPr lang="en-US" dirty="0"/>
              <a:t>in the real world</a:t>
            </a:r>
          </a:p>
          <a:p>
            <a:pPr lvl="1">
              <a:lnSpc>
                <a:spcPct val="120000"/>
              </a:lnSpc>
            </a:pPr>
            <a:r>
              <a:rPr lang="en-US" dirty="0"/>
              <a:t>Often called “objects” or “entities”</a:t>
            </a:r>
          </a:p>
          <a:p>
            <a:pPr lvl="1">
              <a:lnSpc>
                <a:spcPct val="120000"/>
              </a:lnSpc>
            </a:pPr>
            <a:r>
              <a:rPr lang="en-US" dirty="0"/>
              <a:t>Built of constituent data types referred to </a:t>
            </a:r>
            <a:br>
              <a:rPr lang="en-US" dirty="0"/>
            </a:br>
            <a:r>
              <a:rPr lang="en-US" dirty="0"/>
              <a:t>as “data elements” or attributes</a:t>
            </a:r>
          </a:p>
          <a:p>
            <a:pPr>
              <a:lnSpc>
                <a:spcPct val="120000"/>
              </a:lnSpc>
            </a:pPr>
            <a:r>
              <a:rPr lang="en-US" dirty="0"/>
              <a:t>Interoperability of data</a:t>
            </a:r>
          </a:p>
          <a:p>
            <a:pPr lvl="1">
              <a:lnSpc>
                <a:spcPct val="120000"/>
              </a:lnSpc>
            </a:pPr>
            <a:r>
              <a:rPr lang="en-US" dirty="0"/>
              <a:t>Portability of data across information systems</a:t>
            </a:r>
          </a:p>
          <a:p>
            <a:pPr lvl="1">
              <a:lnSpc>
                <a:spcPct val="120000"/>
              </a:lnSpc>
            </a:pPr>
            <a:r>
              <a:rPr lang="en-US" dirty="0"/>
              <a:t>Requires common syntax and semantics, </a:t>
            </a:r>
            <a:br>
              <a:rPr lang="en-US" dirty="0"/>
            </a:br>
            <a:r>
              <a:rPr lang="en-US" dirty="0"/>
              <a:t>or data conversion</a:t>
            </a:r>
          </a:p>
        </p:txBody>
      </p:sp>
      <p:pic>
        <p:nvPicPr>
          <p:cNvPr id="11" name="Picture 10">
            <a:extLst>
              <a:ext uri="{FF2B5EF4-FFF2-40B4-BE49-F238E27FC236}">
                <a16:creationId xmlns:a16="http://schemas.microsoft.com/office/drawing/2014/main" id="{040FB9D1-942A-A3BD-DC05-75502757233A}"/>
              </a:ext>
            </a:extLst>
          </p:cNvPr>
          <p:cNvPicPr>
            <a:picLocks noChangeAspect="1"/>
          </p:cNvPicPr>
          <p:nvPr/>
        </p:nvPicPr>
        <p:blipFill>
          <a:blip r:embed="rId3"/>
          <a:stretch>
            <a:fillRect/>
          </a:stretch>
        </p:blipFill>
        <p:spPr>
          <a:xfrm>
            <a:off x="6810504" y="1387475"/>
            <a:ext cx="4292600" cy="5105400"/>
          </a:xfrm>
          <a:prstGeom prst="rect">
            <a:avLst/>
          </a:prstGeom>
        </p:spPr>
      </p:pic>
    </p:spTree>
    <p:extLst>
      <p:ext uri="{BB962C8B-B14F-4D97-AF65-F5344CB8AC3E}">
        <p14:creationId xmlns:p14="http://schemas.microsoft.com/office/powerpoint/2010/main" val="25386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2125-3DE9-0839-CAEC-BD2ED3BEF66F}"/>
              </a:ext>
            </a:extLst>
          </p:cNvPr>
          <p:cNvSpPr>
            <a:spLocks noGrp="1"/>
          </p:cNvSpPr>
          <p:nvPr>
            <p:ph type="title"/>
          </p:nvPr>
        </p:nvSpPr>
        <p:spPr/>
        <p:txBody>
          <a:bodyPr/>
          <a:lstStyle/>
          <a:p>
            <a:r>
              <a:rPr lang="en-US" b="1" dirty="0"/>
              <a:t>Data quality</a:t>
            </a:r>
          </a:p>
        </p:txBody>
      </p:sp>
      <p:graphicFrame>
        <p:nvGraphicFramePr>
          <p:cNvPr id="4" name="Table 4">
            <a:extLst>
              <a:ext uri="{FF2B5EF4-FFF2-40B4-BE49-F238E27FC236}">
                <a16:creationId xmlns:a16="http://schemas.microsoft.com/office/drawing/2014/main" id="{BE05CE93-14E2-4611-C3C7-1C5963692D0A}"/>
              </a:ext>
            </a:extLst>
          </p:cNvPr>
          <p:cNvGraphicFramePr>
            <a:graphicFrameLocks noGrp="1"/>
          </p:cNvGraphicFramePr>
          <p:nvPr>
            <p:ph idx="1"/>
            <p:extLst>
              <p:ext uri="{D42A27DB-BD31-4B8C-83A1-F6EECF244321}">
                <p14:modId xmlns:p14="http://schemas.microsoft.com/office/powerpoint/2010/main" val="2586578802"/>
              </p:ext>
            </p:extLst>
          </p:nvPr>
        </p:nvGraphicFramePr>
        <p:xfrm>
          <a:off x="838200" y="1690688"/>
          <a:ext cx="10515600" cy="4242520"/>
        </p:xfrm>
        <a:graphic>
          <a:graphicData uri="http://schemas.openxmlformats.org/drawingml/2006/table">
            <a:tbl>
              <a:tblPr firstCol="1" bandRow="1">
                <a:tableStyleId>{5C22544A-7EE6-4342-B048-85BDC9FD1C3A}</a:tableStyleId>
              </a:tblPr>
              <a:tblGrid>
                <a:gridCol w="2882246">
                  <a:extLst>
                    <a:ext uri="{9D8B030D-6E8A-4147-A177-3AD203B41FA5}">
                      <a16:colId xmlns:a16="http://schemas.microsoft.com/office/drawing/2014/main" val="4146429391"/>
                    </a:ext>
                  </a:extLst>
                </a:gridCol>
                <a:gridCol w="7633354">
                  <a:extLst>
                    <a:ext uri="{9D8B030D-6E8A-4147-A177-3AD203B41FA5}">
                      <a16:colId xmlns:a16="http://schemas.microsoft.com/office/drawing/2014/main" val="2555825690"/>
                    </a:ext>
                  </a:extLst>
                </a:gridCol>
              </a:tblGrid>
              <a:tr h="848504">
                <a:tc>
                  <a:txBody>
                    <a:bodyPr/>
                    <a:lstStyle/>
                    <a:p>
                      <a:r>
                        <a:rPr lang="en-US" sz="2800" dirty="0"/>
                        <a:t> Completeness</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data present and available?</a:t>
                      </a:r>
                    </a:p>
                  </a:txBody>
                  <a:tcPr anchor="ctr">
                    <a:solidFill>
                      <a:schemeClr val="accent5">
                        <a:lumMod val="60000"/>
                        <a:lumOff val="40000"/>
                      </a:schemeClr>
                    </a:solidFill>
                  </a:tcPr>
                </a:tc>
                <a:extLst>
                  <a:ext uri="{0D108BD9-81ED-4DB2-BD59-A6C34878D82A}">
                    <a16:rowId xmlns:a16="http://schemas.microsoft.com/office/drawing/2014/main" val="2870412862"/>
                  </a:ext>
                </a:extLst>
              </a:tr>
              <a:tr h="848504">
                <a:tc>
                  <a:txBody>
                    <a:bodyPr/>
                    <a:lstStyle/>
                    <a:p>
                      <a:r>
                        <a:rPr lang="en-US" sz="2800" dirty="0"/>
                        <a:t> Correctness</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data true?</a:t>
                      </a:r>
                    </a:p>
                  </a:txBody>
                  <a:tcPr anchor="ctr">
                    <a:solidFill>
                      <a:schemeClr val="accent5">
                        <a:lumMod val="20000"/>
                        <a:lumOff val="80000"/>
                      </a:schemeClr>
                    </a:solidFill>
                  </a:tcPr>
                </a:tc>
                <a:extLst>
                  <a:ext uri="{0D108BD9-81ED-4DB2-BD59-A6C34878D82A}">
                    <a16:rowId xmlns:a16="http://schemas.microsoft.com/office/drawing/2014/main" val="1377506436"/>
                  </a:ext>
                </a:extLst>
              </a:tr>
              <a:tr h="848504">
                <a:tc>
                  <a:txBody>
                    <a:bodyPr/>
                    <a:lstStyle/>
                    <a:p>
                      <a:r>
                        <a:rPr lang="en-US" sz="2800" dirty="0"/>
                        <a:t> Concordance</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there agreement and consistency between data elements?</a:t>
                      </a:r>
                    </a:p>
                  </a:txBody>
                  <a:tcPr anchor="ctr">
                    <a:solidFill>
                      <a:schemeClr val="accent5">
                        <a:lumMod val="60000"/>
                        <a:lumOff val="40000"/>
                      </a:schemeClr>
                    </a:solidFill>
                  </a:tcPr>
                </a:tc>
                <a:extLst>
                  <a:ext uri="{0D108BD9-81ED-4DB2-BD59-A6C34878D82A}">
                    <a16:rowId xmlns:a16="http://schemas.microsoft.com/office/drawing/2014/main" val="2943288984"/>
                  </a:ext>
                </a:extLst>
              </a:tr>
              <a:tr h="848504">
                <a:tc>
                  <a:txBody>
                    <a:bodyPr/>
                    <a:lstStyle/>
                    <a:p>
                      <a:r>
                        <a:rPr lang="en-US" sz="2800" dirty="0"/>
                        <a:t> Plausibility</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Does data make sense in the clinical context?</a:t>
                      </a:r>
                    </a:p>
                  </a:txBody>
                  <a:tcPr anchor="ctr">
                    <a:solidFill>
                      <a:schemeClr val="accent5">
                        <a:lumMod val="20000"/>
                        <a:lumOff val="80000"/>
                      </a:schemeClr>
                    </a:solidFill>
                  </a:tcPr>
                </a:tc>
                <a:extLst>
                  <a:ext uri="{0D108BD9-81ED-4DB2-BD59-A6C34878D82A}">
                    <a16:rowId xmlns:a16="http://schemas.microsoft.com/office/drawing/2014/main" val="509695638"/>
                  </a:ext>
                </a:extLst>
              </a:tr>
              <a:tr h="848504">
                <a:tc>
                  <a:txBody>
                    <a:bodyPr/>
                    <a:lstStyle/>
                    <a:p>
                      <a:r>
                        <a:rPr lang="en-US" sz="2800" dirty="0"/>
                        <a:t> Currency</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data a relevant representation at a defined point in time?</a:t>
                      </a:r>
                    </a:p>
                  </a:txBody>
                  <a:tcPr anchor="ctr">
                    <a:solidFill>
                      <a:schemeClr val="accent5">
                        <a:lumMod val="60000"/>
                        <a:lumOff val="40000"/>
                      </a:schemeClr>
                    </a:solidFill>
                  </a:tcPr>
                </a:tc>
                <a:extLst>
                  <a:ext uri="{0D108BD9-81ED-4DB2-BD59-A6C34878D82A}">
                    <a16:rowId xmlns:a16="http://schemas.microsoft.com/office/drawing/2014/main" val="1710205910"/>
                  </a:ext>
                </a:extLst>
              </a:tr>
            </a:tbl>
          </a:graphicData>
        </a:graphic>
      </p:graphicFrame>
      <p:sp>
        <p:nvSpPr>
          <p:cNvPr id="5" name="TextBox 4">
            <a:extLst>
              <a:ext uri="{FF2B5EF4-FFF2-40B4-BE49-F238E27FC236}">
                <a16:creationId xmlns:a16="http://schemas.microsoft.com/office/drawing/2014/main" id="{F4D84D07-93CF-CBB0-1A0B-391E09CADCDB}"/>
              </a:ext>
            </a:extLst>
          </p:cNvPr>
          <p:cNvSpPr txBox="1"/>
          <p:nvPr/>
        </p:nvSpPr>
        <p:spPr>
          <a:xfrm>
            <a:off x="4444861" y="6031210"/>
            <a:ext cx="7184571" cy="461665"/>
          </a:xfrm>
          <a:prstGeom prst="rect">
            <a:avLst/>
          </a:prstGeom>
          <a:noFill/>
        </p:spPr>
        <p:txBody>
          <a:bodyPr wrap="square" rtlCol="0">
            <a:spAutoFit/>
          </a:bodyPr>
          <a:lstStyle/>
          <a:p>
            <a:r>
              <a:rPr lang="en-US" sz="1200" dirty="0"/>
              <a:t>Weiskopf NG, Weng C. Methods and dimensions of electronic health record data quality assessment: enabling reuse for clinical research. J Am Med Inform Assoc. 2013;20(1):144-151. doi:10.1136/amiajnl-2011-000681</a:t>
            </a:r>
          </a:p>
        </p:txBody>
      </p:sp>
    </p:spTree>
    <p:extLst>
      <p:ext uri="{BB962C8B-B14F-4D97-AF65-F5344CB8AC3E}">
        <p14:creationId xmlns:p14="http://schemas.microsoft.com/office/powerpoint/2010/main" val="308255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7DED-A792-7CAF-2F89-4CA4F7AD1904}"/>
              </a:ext>
            </a:extLst>
          </p:cNvPr>
          <p:cNvSpPr>
            <a:spLocks noGrp="1"/>
          </p:cNvSpPr>
          <p:nvPr>
            <p:ph type="title"/>
          </p:nvPr>
        </p:nvSpPr>
        <p:spPr/>
        <p:txBody>
          <a:bodyPr/>
          <a:lstStyle/>
          <a:p>
            <a:r>
              <a:rPr lang="en-US" b="1" dirty="0"/>
              <a:t>EHR data quality</a:t>
            </a:r>
          </a:p>
        </p:txBody>
      </p:sp>
      <p:graphicFrame>
        <p:nvGraphicFramePr>
          <p:cNvPr id="4" name="Table 4">
            <a:extLst>
              <a:ext uri="{FF2B5EF4-FFF2-40B4-BE49-F238E27FC236}">
                <a16:creationId xmlns:a16="http://schemas.microsoft.com/office/drawing/2014/main" id="{91923439-4C3E-3100-31C3-2D957AB6881C}"/>
              </a:ext>
            </a:extLst>
          </p:cNvPr>
          <p:cNvGraphicFramePr>
            <a:graphicFrameLocks noGrp="1"/>
          </p:cNvGraphicFramePr>
          <p:nvPr>
            <p:ph idx="1"/>
            <p:extLst>
              <p:ext uri="{D42A27DB-BD31-4B8C-83A1-F6EECF244321}">
                <p14:modId xmlns:p14="http://schemas.microsoft.com/office/powerpoint/2010/main" val="2034543682"/>
              </p:ext>
            </p:extLst>
          </p:nvPr>
        </p:nvGraphicFramePr>
        <p:xfrm>
          <a:off x="838200" y="1690688"/>
          <a:ext cx="10515600" cy="4409272"/>
        </p:xfrm>
        <a:graphic>
          <a:graphicData uri="http://schemas.openxmlformats.org/drawingml/2006/table">
            <a:tbl>
              <a:tblPr firstRow="1" bandRow="1">
                <a:tableStyleId>{5C22544A-7EE6-4342-B048-85BDC9FD1C3A}</a:tableStyleId>
              </a:tblPr>
              <a:tblGrid>
                <a:gridCol w="2162908">
                  <a:extLst>
                    <a:ext uri="{9D8B030D-6E8A-4147-A177-3AD203B41FA5}">
                      <a16:colId xmlns:a16="http://schemas.microsoft.com/office/drawing/2014/main" val="2346048754"/>
                    </a:ext>
                  </a:extLst>
                </a:gridCol>
                <a:gridCol w="1768510">
                  <a:extLst>
                    <a:ext uri="{9D8B030D-6E8A-4147-A177-3AD203B41FA5}">
                      <a16:colId xmlns:a16="http://schemas.microsoft.com/office/drawing/2014/main" val="657386467"/>
                    </a:ext>
                  </a:extLst>
                </a:gridCol>
                <a:gridCol w="6584182">
                  <a:extLst>
                    <a:ext uri="{9D8B030D-6E8A-4147-A177-3AD203B41FA5}">
                      <a16:colId xmlns:a16="http://schemas.microsoft.com/office/drawing/2014/main" val="159155147"/>
                    </a:ext>
                  </a:extLst>
                </a:gridCol>
              </a:tblGrid>
              <a:tr h="461524">
                <a:tc>
                  <a:txBody>
                    <a:bodyPr/>
                    <a:lstStyle/>
                    <a:p>
                      <a:r>
                        <a:rPr lang="en-US" sz="1600" dirty="0"/>
                        <a:t>Type of data</a:t>
                      </a:r>
                    </a:p>
                  </a:txBody>
                  <a:tcPr anchor="ctr">
                    <a:solidFill>
                      <a:schemeClr val="accent5"/>
                    </a:solidFill>
                  </a:tcPr>
                </a:tc>
                <a:tc>
                  <a:txBody>
                    <a:bodyPr/>
                    <a:lstStyle/>
                    <a:p>
                      <a:r>
                        <a:rPr lang="en-US" sz="1600" dirty="0"/>
                        <a:t>Relative quality</a:t>
                      </a:r>
                    </a:p>
                  </a:txBody>
                  <a:tcPr anchor="ctr">
                    <a:solidFill>
                      <a:schemeClr val="accent5"/>
                    </a:solidFill>
                  </a:tcPr>
                </a:tc>
                <a:tc>
                  <a:txBody>
                    <a:bodyPr/>
                    <a:lstStyle/>
                    <a:p>
                      <a:r>
                        <a:rPr lang="en-US" sz="1600" dirty="0"/>
                        <a:t>Comments</a:t>
                      </a:r>
                    </a:p>
                  </a:txBody>
                  <a:tcPr anchor="ctr">
                    <a:solidFill>
                      <a:schemeClr val="accent5"/>
                    </a:solidFill>
                  </a:tcPr>
                </a:tc>
                <a:extLst>
                  <a:ext uri="{0D108BD9-81ED-4DB2-BD59-A6C34878D82A}">
                    <a16:rowId xmlns:a16="http://schemas.microsoft.com/office/drawing/2014/main" val="1587676493"/>
                  </a:ext>
                </a:extLst>
              </a:tr>
              <a:tr h="665523">
                <a:tc>
                  <a:txBody>
                    <a:bodyPr/>
                    <a:lstStyle/>
                    <a:p>
                      <a:r>
                        <a:rPr lang="en-US" sz="1600" dirty="0"/>
                        <a:t>Demographics</a:t>
                      </a:r>
                    </a:p>
                  </a:txBody>
                  <a:tcPr anchor="ctr">
                    <a:solidFill>
                      <a:schemeClr val="accent5">
                        <a:lumMod val="40000"/>
                        <a:lumOff val="60000"/>
                      </a:schemeClr>
                    </a:solidFill>
                  </a:tcPr>
                </a:tc>
                <a:tc>
                  <a:txBody>
                    <a:bodyPr/>
                    <a:lstStyle/>
                    <a:p>
                      <a:r>
                        <a:rPr lang="en-US" sz="1600" dirty="0"/>
                        <a:t>Relatively high</a:t>
                      </a:r>
                    </a:p>
                  </a:txBody>
                  <a:tcPr anchor="ctr">
                    <a:solidFill>
                      <a:schemeClr val="accent5">
                        <a:lumMod val="40000"/>
                        <a:lumOff val="60000"/>
                      </a:schemeClr>
                    </a:solidFill>
                  </a:tcPr>
                </a:tc>
                <a:tc>
                  <a:txBody>
                    <a:bodyPr/>
                    <a:lstStyle/>
                    <a:p>
                      <a:r>
                        <a:rPr lang="en-US" sz="1600" dirty="0"/>
                        <a:t>Patients alive are overestimated because of limited processes to update patients’ statuses unless they expire in the hospital</a:t>
                      </a:r>
                    </a:p>
                  </a:txBody>
                  <a:tcPr anchor="ctr">
                    <a:solidFill>
                      <a:schemeClr val="accent5">
                        <a:lumMod val="40000"/>
                        <a:lumOff val="60000"/>
                      </a:schemeClr>
                    </a:solidFill>
                  </a:tcPr>
                </a:tc>
                <a:extLst>
                  <a:ext uri="{0D108BD9-81ED-4DB2-BD59-A6C34878D82A}">
                    <a16:rowId xmlns:a16="http://schemas.microsoft.com/office/drawing/2014/main" val="1063757069"/>
                  </a:ext>
                </a:extLst>
              </a:tr>
              <a:tr h="665523">
                <a:tc>
                  <a:txBody>
                    <a:bodyPr/>
                    <a:lstStyle/>
                    <a:p>
                      <a:r>
                        <a:rPr lang="en-US" sz="1600" dirty="0"/>
                        <a:t>Lab results</a:t>
                      </a:r>
                    </a:p>
                  </a:txBody>
                  <a:tcPr anchor="ctr">
                    <a:solidFill>
                      <a:schemeClr val="accent5">
                        <a:lumMod val="20000"/>
                        <a:lumOff val="80000"/>
                      </a:schemeClr>
                    </a:solidFill>
                  </a:tcPr>
                </a:tc>
                <a:tc>
                  <a:txBody>
                    <a:bodyPr/>
                    <a:lstStyle/>
                    <a:p>
                      <a:r>
                        <a:rPr lang="en-US" sz="1600" dirty="0"/>
                        <a:t>Very high</a:t>
                      </a:r>
                    </a:p>
                  </a:txBody>
                  <a:tcPr anchor="ctr">
                    <a:solidFill>
                      <a:schemeClr val="accent5">
                        <a:lumMod val="20000"/>
                        <a:lumOff val="80000"/>
                      </a:schemeClr>
                    </a:solidFill>
                  </a:tcPr>
                </a:tc>
                <a:tc>
                  <a:txBody>
                    <a:bodyPr/>
                    <a:lstStyle/>
                    <a:p>
                      <a:r>
                        <a:rPr lang="en-US" sz="1600" dirty="0"/>
                        <a:t>Dependent on clinical ordering; testing at different locations may not be shared; absent results are not the same as negative results</a:t>
                      </a:r>
                    </a:p>
                  </a:txBody>
                  <a:tcPr anchor="ctr">
                    <a:solidFill>
                      <a:schemeClr val="accent5">
                        <a:lumMod val="20000"/>
                        <a:lumOff val="80000"/>
                      </a:schemeClr>
                    </a:solidFill>
                  </a:tcPr>
                </a:tc>
                <a:extLst>
                  <a:ext uri="{0D108BD9-81ED-4DB2-BD59-A6C34878D82A}">
                    <a16:rowId xmlns:a16="http://schemas.microsoft.com/office/drawing/2014/main" val="2866549727"/>
                  </a:ext>
                </a:extLst>
              </a:tr>
              <a:tr h="461524">
                <a:tc>
                  <a:txBody>
                    <a:bodyPr/>
                    <a:lstStyle/>
                    <a:p>
                      <a:r>
                        <a:rPr lang="en-US" sz="1600" dirty="0"/>
                        <a:t>Medication orders</a:t>
                      </a:r>
                    </a:p>
                  </a:txBody>
                  <a:tcPr anchor="ctr">
                    <a:solidFill>
                      <a:schemeClr val="accent5">
                        <a:lumMod val="40000"/>
                        <a:lumOff val="60000"/>
                      </a:schemeClr>
                    </a:solidFill>
                  </a:tcPr>
                </a:tc>
                <a:tc>
                  <a:txBody>
                    <a:bodyPr/>
                    <a:lstStyle/>
                    <a:p>
                      <a:r>
                        <a:rPr lang="en-US" sz="1600" dirty="0"/>
                        <a:t>Very high</a:t>
                      </a:r>
                    </a:p>
                  </a:txBody>
                  <a:tcPr anchor="ctr">
                    <a:solidFill>
                      <a:schemeClr val="accent5">
                        <a:lumMod val="40000"/>
                        <a:lumOff val="60000"/>
                      </a:schemeClr>
                    </a:solidFill>
                  </a:tcPr>
                </a:tc>
                <a:tc>
                  <a:txBody>
                    <a:bodyPr/>
                    <a:lstStyle/>
                    <a:p>
                      <a:r>
                        <a:rPr lang="en-US" sz="1600" dirty="0"/>
                        <a:t>Prescriptions written may not be filled or taken</a:t>
                      </a:r>
                    </a:p>
                  </a:txBody>
                  <a:tcPr anchor="ctr">
                    <a:solidFill>
                      <a:schemeClr val="accent5">
                        <a:lumMod val="40000"/>
                        <a:lumOff val="60000"/>
                      </a:schemeClr>
                    </a:solidFill>
                  </a:tcPr>
                </a:tc>
                <a:extLst>
                  <a:ext uri="{0D108BD9-81ED-4DB2-BD59-A6C34878D82A}">
                    <a16:rowId xmlns:a16="http://schemas.microsoft.com/office/drawing/2014/main" val="1461652767"/>
                  </a:ext>
                </a:extLst>
              </a:tr>
              <a:tr h="385303">
                <a:tc>
                  <a:txBody>
                    <a:bodyPr/>
                    <a:lstStyle/>
                    <a:p>
                      <a:r>
                        <a:rPr lang="en-US" sz="1600" dirty="0"/>
                        <a:t>Vital signs</a:t>
                      </a:r>
                    </a:p>
                  </a:txBody>
                  <a:tcPr anchor="ctr">
                    <a:solidFill>
                      <a:schemeClr val="accent5">
                        <a:lumMod val="20000"/>
                        <a:lumOff val="80000"/>
                      </a:schemeClr>
                    </a:solidFill>
                  </a:tcPr>
                </a:tc>
                <a:tc>
                  <a:txBody>
                    <a:bodyPr/>
                    <a:lstStyle/>
                    <a:p>
                      <a:r>
                        <a:rPr lang="en-US" sz="1600" dirty="0"/>
                        <a:t>High</a:t>
                      </a:r>
                    </a:p>
                  </a:txBody>
                  <a:tcPr anchor="ctr">
                    <a:solidFill>
                      <a:schemeClr val="accent5">
                        <a:lumMod val="20000"/>
                        <a:lumOff val="80000"/>
                      </a:schemeClr>
                    </a:solidFill>
                  </a:tcPr>
                </a:tc>
                <a:tc>
                  <a:txBody>
                    <a:bodyPr/>
                    <a:lstStyle/>
                    <a:p>
                      <a:r>
                        <a:rPr lang="en-US" sz="1600" dirty="0"/>
                        <a:t>Data collected for immediate clinical need</a:t>
                      </a:r>
                    </a:p>
                  </a:txBody>
                  <a:tcPr anchor="ctr">
                    <a:solidFill>
                      <a:schemeClr val="accent5">
                        <a:lumMod val="20000"/>
                        <a:lumOff val="80000"/>
                      </a:schemeClr>
                    </a:solidFill>
                  </a:tcPr>
                </a:tc>
                <a:extLst>
                  <a:ext uri="{0D108BD9-81ED-4DB2-BD59-A6C34878D82A}">
                    <a16:rowId xmlns:a16="http://schemas.microsoft.com/office/drawing/2014/main" val="2287931450"/>
                  </a:ext>
                </a:extLst>
              </a:tr>
              <a:tr h="461524">
                <a:tc>
                  <a:txBody>
                    <a:bodyPr/>
                    <a:lstStyle/>
                    <a:p>
                      <a:r>
                        <a:rPr lang="en-US" sz="1600" dirty="0"/>
                        <a:t>Test orders</a:t>
                      </a:r>
                    </a:p>
                  </a:txBody>
                  <a:tcPr anchor="ctr">
                    <a:solidFill>
                      <a:schemeClr val="accent5">
                        <a:lumMod val="40000"/>
                        <a:lumOff val="60000"/>
                      </a:schemeClr>
                    </a:solidFill>
                  </a:tcPr>
                </a:tc>
                <a:tc>
                  <a:txBody>
                    <a:bodyPr/>
                    <a:lstStyle/>
                    <a:p>
                      <a:r>
                        <a:rPr lang="en-US" sz="1600" dirty="0"/>
                        <a:t>High</a:t>
                      </a:r>
                    </a:p>
                  </a:txBody>
                  <a:tcPr anchor="ctr">
                    <a:solidFill>
                      <a:schemeClr val="accent5">
                        <a:lumMod val="40000"/>
                        <a:lumOff val="60000"/>
                      </a:schemeClr>
                    </a:solidFill>
                  </a:tcPr>
                </a:tc>
                <a:tc>
                  <a:txBody>
                    <a:bodyPr/>
                    <a:lstStyle/>
                    <a:p>
                      <a:r>
                        <a:rPr lang="en-US" sz="1600" dirty="0"/>
                        <a:t>Reflect immediate clinical need, may not be shared across locations</a:t>
                      </a:r>
                    </a:p>
                  </a:txBody>
                  <a:tcPr anchor="ctr">
                    <a:solidFill>
                      <a:schemeClr val="accent5">
                        <a:lumMod val="40000"/>
                        <a:lumOff val="60000"/>
                      </a:schemeClr>
                    </a:solidFill>
                  </a:tcPr>
                </a:tc>
                <a:extLst>
                  <a:ext uri="{0D108BD9-81ED-4DB2-BD59-A6C34878D82A}">
                    <a16:rowId xmlns:a16="http://schemas.microsoft.com/office/drawing/2014/main" val="851847509"/>
                  </a:ext>
                </a:extLst>
              </a:tr>
              <a:tr h="385303">
                <a:tc>
                  <a:txBody>
                    <a:bodyPr/>
                    <a:lstStyle/>
                    <a:p>
                      <a:r>
                        <a:rPr lang="en-US" sz="1600" dirty="0"/>
                        <a:t>Diagnoses</a:t>
                      </a:r>
                    </a:p>
                  </a:txBody>
                  <a:tcPr anchor="ctr">
                    <a:solidFill>
                      <a:schemeClr val="accent5">
                        <a:lumMod val="20000"/>
                        <a:lumOff val="80000"/>
                      </a:schemeClr>
                    </a:solidFill>
                  </a:tcPr>
                </a:tc>
                <a:tc>
                  <a:txBody>
                    <a:bodyPr/>
                    <a:lstStyle/>
                    <a:p>
                      <a:r>
                        <a:rPr lang="en-US" sz="1600" dirty="0"/>
                        <a:t>Medium</a:t>
                      </a:r>
                    </a:p>
                  </a:txBody>
                  <a:tcPr anchor="ctr">
                    <a:solidFill>
                      <a:schemeClr val="accent5">
                        <a:lumMod val="20000"/>
                        <a:lumOff val="80000"/>
                      </a:schemeClr>
                    </a:solidFill>
                  </a:tcPr>
                </a:tc>
                <a:tc>
                  <a:txBody>
                    <a:bodyPr/>
                    <a:lstStyle/>
                    <a:p>
                      <a:r>
                        <a:rPr lang="en-US" sz="1600" dirty="0"/>
                        <a:t>Variable, may be missing or may represent possibilities</a:t>
                      </a:r>
                    </a:p>
                  </a:txBody>
                  <a:tcPr anchor="ctr">
                    <a:solidFill>
                      <a:schemeClr val="accent5">
                        <a:lumMod val="20000"/>
                        <a:lumOff val="80000"/>
                      </a:schemeClr>
                    </a:solidFill>
                  </a:tcPr>
                </a:tc>
                <a:extLst>
                  <a:ext uri="{0D108BD9-81ED-4DB2-BD59-A6C34878D82A}">
                    <a16:rowId xmlns:a16="http://schemas.microsoft.com/office/drawing/2014/main" val="2874878664"/>
                  </a:ext>
                </a:extLst>
              </a:tr>
              <a:tr h="461524">
                <a:tc>
                  <a:txBody>
                    <a:bodyPr/>
                    <a:lstStyle/>
                    <a:p>
                      <a:r>
                        <a:rPr lang="en-US" sz="1600" dirty="0"/>
                        <a:t>Family &amp; past </a:t>
                      </a:r>
                      <a:r>
                        <a:rPr lang="en-US" sz="1600" dirty="0" err="1"/>
                        <a:t>hx</a:t>
                      </a:r>
                      <a:r>
                        <a:rPr lang="en-US" sz="1600" dirty="0"/>
                        <a:t>.</a:t>
                      </a:r>
                    </a:p>
                  </a:txBody>
                  <a:tcPr anchor="ctr">
                    <a:solidFill>
                      <a:schemeClr val="accent5">
                        <a:lumMod val="40000"/>
                        <a:lumOff val="60000"/>
                      </a:schemeClr>
                    </a:solidFill>
                  </a:tcPr>
                </a:tc>
                <a:tc>
                  <a:txBody>
                    <a:bodyPr/>
                    <a:lstStyle/>
                    <a:p>
                      <a:r>
                        <a:rPr lang="en-US" sz="1600" dirty="0"/>
                        <a:t>Low</a:t>
                      </a:r>
                    </a:p>
                  </a:txBody>
                  <a:tcPr anchor="ctr">
                    <a:solidFill>
                      <a:schemeClr val="accent5">
                        <a:lumMod val="40000"/>
                        <a:lumOff val="60000"/>
                      </a:schemeClr>
                    </a:solidFill>
                  </a:tcPr>
                </a:tc>
                <a:tc>
                  <a:txBody>
                    <a:bodyPr/>
                    <a:lstStyle/>
                    <a:p>
                      <a:r>
                        <a:rPr lang="en-US" sz="1600" dirty="0"/>
                        <a:t>Often missing, better if standardized collection of specific elements</a:t>
                      </a:r>
                    </a:p>
                  </a:txBody>
                  <a:tcPr anchor="ctr">
                    <a:solidFill>
                      <a:schemeClr val="accent5">
                        <a:lumMod val="40000"/>
                        <a:lumOff val="60000"/>
                      </a:schemeClr>
                    </a:solidFill>
                  </a:tcPr>
                </a:tc>
                <a:extLst>
                  <a:ext uri="{0D108BD9-81ED-4DB2-BD59-A6C34878D82A}">
                    <a16:rowId xmlns:a16="http://schemas.microsoft.com/office/drawing/2014/main" val="2067849961"/>
                  </a:ext>
                </a:extLst>
              </a:tr>
              <a:tr h="461524">
                <a:tc>
                  <a:txBody>
                    <a:bodyPr/>
                    <a:lstStyle/>
                    <a:p>
                      <a:r>
                        <a:rPr lang="en-US" sz="1600" dirty="0"/>
                        <a:t>Other incl. notes</a:t>
                      </a:r>
                    </a:p>
                  </a:txBody>
                  <a:tcPr anchor="ctr">
                    <a:solidFill>
                      <a:schemeClr val="accent5">
                        <a:lumMod val="20000"/>
                        <a:lumOff val="80000"/>
                      </a:schemeClr>
                    </a:solidFill>
                  </a:tcPr>
                </a:tc>
                <a:tc>
                  <a:txBody>
                    <a:bodyPr/>
                    <a:lstStyle/>
                    <a:p>
                      <a:r>
                        <a:rPr lang="en-US" sz="1600" dirty="0"/>
                        <a:t>Variable</a:t>
                      </a:r>
                    </a:p>
                  </a:txBody>
                  <a:tcPr anchor="ctr">
                    <a:solidFill>
                      <a:schemeClr val="accent5">
                        <a:lumMod val="20000"/>
                        <a:lumOff val="80000"/>
                      </a:schemeClr>
                    </a:solidFill>
                  </a:tcPr>
                </a:tc>
                <a:tc>
                  <a:txBody>
                    <a:bodyPr/>
                    <a:lstStyle/>
                    <a:p>
                      <a:r>
                        <a:rPr lang="en-US" sz="1600" dirty="0"/>
                        <a:t>Depends on data element and incentive for accurate collection</a:t>
                      </a:r>
                    </a:p>
                  </a:txBody>
                  <a:tcPr anchor="ctr">
                    <a:solidFill>
                      <a:schemeClr val="accent5">
                        <a:lumMod val="20000"/>
                        <a:lumOff val="80000"/>
                      </a:schemeClr>
                    </a:solidFill>
                  </a:tcPr>
                </a:tc>
                <a:extLst>
                  <a:ext uri="{0D108BD9-81ED-4DB2-BD59-A6C34878D82A}">
                    <a16:rowId xmlns:a16="http://schemas.microsoft.com/office/drawing/2014/main" val="4263989156"/>
                  </a:ext>
                </a:extLst>
              </a:tr>
            </a:tbl>
          </a:graphicData>
        </a:graphic>
      </p:graphicFrame>
      <p:sp>
        <p:nvSpPr>
          <p:cNvPr id="5" name="TextBox 4">
            <a:extLst>
              <a:ext uri="{FF2B5EF4-FFF2-40B4-BE49-F238E27FC236}">
                <a16:creationId xmlns:a16="http://schemas.microsoft.com/office/drawing/2014/main" id="{85A99B5F-868A-E7B9-62C7-EB3966AB5220}"/>
              </a:ext>
            </a:extLst>
          </p:cNvPr>
          <p:cNvSpPr txBox="1"/>
          <p:nvPr/>
        </p:nvSpPr>
        <p:spPr>
          <a:xfrm>
            <a:off x="4821461" y="6099959"/>
            <a:ext cx="6662057" cy="461665"/>
          </a:xfrm>
          <a:prstGeom prst="rect">
            <a:avLst/>
          </a:prstGeom>
          <a:noFill/>
        </p:spPr>
        <p:txBody>
          <a:bodyPr wrap="square" rtlCol="0">
            <a:spAutoFit/>
          </a:bodyPr>
          <a:lstStyle/>
          <a:p>
            <a:r>
              <a:rPr lang="en-US" sz="1200" dirty="0"/>
              <a:t>Sutherland SM, et al. Electronic Health Record-enabled research in children using the Electronic Health Record for clinical discovery. </a:t>
            </a:r>
            <a:r>
              <a:rPr lang="en-US" sz="1200" dirty="0" err="1"/>
              <a:t>Pediatr</a:t>
            </a:r>
            <a:r>
              <a:rPr lang="en-US" sz="1200" dirty="0"/>
              <a:t> Clin North Am. 2016;63(2):251-268. doi:10.1016/j.pcl.2015.12.002</a:t>
            </a:r>
          </a:p>
        </p:txBody>
      </p:sp>
    </p:spTree>
    <p:extLst>
      <p:ext uri="{BB962C8B-B14F-4D97-AF65-F5344CB8AC3E}">
        <p14:creationId xmlns:p14="http://schemas.microsoft.com/office/powerpoint/2010/main" val="216461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3A36B-93EC-8877-1F31-8C1B8BBC77CC}"/>
              </a:ext>
            </a:extLst>
          </p:cNvPr>
          <p:cNvPicPr>
            <a:picLocks noChangeAspect="1"/>
          </p:cNvPicPr>
          <p:nvPr/>
        </p:nvPicPr>
        <p:blipFill>
          <a:blip r:embed="rId3"/>
          <a:stretch>
            <a:fillRect/>
          </a:stretch>
        </p:blipFill>
        <p:spPr>
          <a:xfrm>
            <a:off x="6690783" y="1071264"/>
            <a:ext cx="4813504" cy="4715471"/>
          </a:xfrm>
          <a:prstGeom prst="rect">
            <a:avLst/>
          </a:prstGeom>
        </p:spPr>
      </p:pic>
      <p:sp>
        <p:nvSpPr>
          <p:cNvPr id="2" name="Title 1">
            <a:extLst>
              <a:ext uri="{FF2B5EF4-FFF2-40B4-BE49-F238E27FC236}">
                <a16:creationId xmlns:a16="http://schemas.microsoft.com/office/drawing/2014/main" id="{4BCC0EC1-3746-93D3-FA14-3562E300D7F3}"/>
              </a:ext>
            </a:extLst>
          </p:cNvPr>
          <p:cNvSpPr>
            <a:spLocks noGrp="1"/>
          </p:cNvSpPr>
          <p:nvPr>
            <p:ph type="title"/>
          </p:nvPr>
        </p:nvSpPr>
        <p:spPr/>
        <p:txBody>
          <a:bodyPr/>
          <a:lstStyle/>
          <a:p>
            <a:r>
              <a:rPr lang="en-US" b="1" dirty="0"/>
              <a:t>Topics in Pathology Informatics</a:t>
            </a:r>
          </a:p>
        </p:txBody>
      </p:sp>
      <p:sp>
        <p:nvSpPr>
          <p:cNvPr id="3" name="Content Placeholder 2">
            <a:extLst>
              <a:ext uri="{FF2B5EF4-FFF2-40B4-BE49-F238E27FC236}">
                <a16:creationId xmlns:a16="http://schemas.microsoft.com/office/drawing/2014/main" id="{C9931BFC-855A-60EA-AB29-81E2AAAA6C15}"/>
              </a:ext>
            </a:extLst>
          </p:cNvPr>
          <p:cNvSpPr>
            <a:spLocks noGrp="1"/>
          </p:cNvSpPr>
          <p:nvPr>
            <p:ph idx="1"/>
          </p:nvPr>
        </p:nvSpPr>
        <p:spPr>
          <a:xfrm>
            <a:off x="838200" y="1690688"/>
            <a:ext cx="7886700" cy="4715471"/>
          </a:xfrm>
        </p:spPr>
        <p:txBody>
          <a:bodyPr>
            <a:normAutofit fontScale="85000" lnSpcReduction="20000"/>
          </a:bodyPr>
          <a:lstStyle/>
          <a:p>
            <a:pPr>
              <a:lnSpc>
                <a:spcPct val="100000"/>
              </a:lnSpc>
            </a:pPr>
            <a:r>
              <a:rPr lang="en-US" dirty="0"/>
              <a:t>Orientation</a:t>
            </a:r>
          </a:p>
          <a:p>
            <a:pPr>
              <a:lnSpc>
                <a:spcPct val="100000"/>
              </a:lnSpc>
            </a:pPr>
            <a:r>
              <a:rPr lang="en-US" dirty="0"/>
              <a:t>Computer basics</a:t>
            </a:r>
          </a:p>
          <a:p>
            <a:pPr lvl="1">
              <a:lnSpc>
                <a:spcPct val="100000"/>
              </a:lnSpc>
            </a:pPr>
            <a:r>
              <a:rPr lang="en-US" dirty="0"/>
              <a:t>Hardware, networking, software, data files</a:t>
            </a:r>
          </a:p>
          <a:p>
            <a:pPr>
              <a:lnSpc>
                <a:spcPct val="100000"/>
              </a:lnSpc>
            </a:pPr>
            <a:r>
              <a:rPr lang="en-US" dirty="0"/>
              <a:t>Data and databases</a:t>
            </a:r>
          </a:p>
          <a:p>
            <a:pPr>
              <a:lnSpc>
                <a:spcPct val="100000"/>
              </a:lnSpc>
            </a:pPr>
            <a:r>
              <a:rPr lang="en-US" dirty="0"/>
              <a:t>Health information systems/LIS/EHR</a:t>
            </a:r>
          </a:p>
          <a:p>
            <a:pPr>
              <a:lnSpc>
                <a:spcPct val="100000"/>
              </a:lnSpc>
            </a:pPr>
            <a:r>
              <a:rPr lang="en-US" dirty="0"/>
              <a:t>Interoperability and interfaces</a:t>
            </a:r>
          </a:p>
          <a:p>
            <a:pPr>
              <a:lnSpc>
                <a:spcPct val="100000"/>
              </a:lnSpc>
            </a:pPr>
            <a:r>
              <a:rPr lang="en-US" dirty="0"/>
              <a:t>Digital imaging in Pathology</a:t>
            </a:r>
          </a:p>
          <a:p>
            <a:pPr>
              <a:lnSpc>
                <a:spcPct val="100000"/>
              </a:lnSpc>
            </a:pPr>
            <a:r>
              <a:rPr lang="en-US" dirty="0"/>
              <a:t>Clinical decision support</a:t>
            </a:r>
          </a:p>
          <a:p>
            <a:pPr>
              <a:lnSpc>
                <a:spcPct val="100000"/>
              </a:lnSpc>
            </a:pPr>
            <a:r>
              <a:rPr lang="en-US" dirty="0"/>
              <a:t>Artificial intelligence in pathology</a:t>
            </a:r>
          </a:p>
          <a:p>
            <a:pPr>
              <a:lnSpc>
                <a:spcPct val="100000"/>
              </a:lnSpc>
            </a:pPr>
            <a:r>
              <a:rPr lang="en-US" dirty="0"/>
              <a:t>Data access and cybersecurity</a:t>
            </a:r>
          </a:p>
          <a:p>
            <a:pPr>
              <a:lnSpc>
                <a:spcPct val="100000"/>
              </a:lnSpc>
            </a:pPr>
            <a:r>
              <a:rPr lang="en-US" dirty="0"/>
              <a:t>LIS system implementation and management</a:t>
            </a:r>
          </a:p>
        </p:txBody>
      </p:sp>
      <p:sp>
        <p:nvSpPr>
          <p:cNvPr id="5" name="TextBox 4">
            <a:extLst>
              <a:ext uri="{FF2B5EF4-FFF2-40B4-BE49-F238E27FC236}">
                <a16:creationId xmlns:a16="http://schemas.microsoft.com/office/drawing/2014/main" id="{71D6CF8C-3280-751E-8F9E-B54995E3D597}"/>
              </a:ext>
            </a:extLst>
          </p:cNvPr>
          <p:cNvSpPr txBox="1"/>
          <p:nvPr/>
        </p:nvSpPr>
        <p:spPr>
          <a:xfrm>
            <a:off x="6623271" y="6149281"/>
            <a:ext cx="4772967" cy="400110"/>
          </a:xfrm>
          <a:prstGeom prst="rect">
            <a:avLst/>
          </a:prstGeom>
          <a:noFill/>
        </p:spPr>
        <p:txBody>
          <a:bodyPr wrap="square" rtlCol="0">
            <a:spAutoFit/>
          </a:bodyPr>
          <a:lstStyle/>
          <a:p>
            <a:r>
              <a:rPr lang="en-US" sz="1000" dirty="0"/>
              <a:t>McClintock DS, Levy BP, Lane WJ, et al. A core curriculum for clinical fellowship training in pathology informatics. </a:t>
            </a:r>
            <a:r>
              <a:rPr lang="en-US" sz="1000" i="1" dirty="0"/>
              <a:t>J </a:t>
            </a:r>
            <a:r>
              <a:rPr lang="en-US" sz="1000" i="1" dirty="0" err="1"/>
              <a:t>Pathol</a:t>
            </a:r>
            <a:r>
              <a:rPr lang="en-US" sz="1000" i="1" dirty="0"/>
              <a:t> Inform</a:t>
            </a:r>
            <a:r>
              <a:rPr lang="en-US" sz="1000" dirty="0"/>
              <a:t>. 2012;3(1):31. doi:</a:t>
            </a:r>
            <a:r>
              <a:rPr lang="en-US" sz="1000" dirty="0">
                <a:hlinkClick r:id="rId4"/>
              </a:rPr>
              <a:t>10.4103/2153-3539.100364</a:t>
            </a:r>
            <a:endParaRPr lang="en-US" sz="1000" dirty="0"/>
          </a:p>
        </p:txBody>
      </p:sp>
    </p:spTree>
    <p:extLst>
      <p:ext uri="{BB962C8B-B14F-4D97-AF65-F5344CB8AC3E}">
        <p14:creationId xmlns:p14="http://schemas.microsoft.com/office/powerpoint/2010/main" val="157912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26D7-96CD-7035-1F70-9ABD7860523A}"/>
              </a:ext>
            </a:extLst>
          </p:cNvPr>
          <p:cNvSpPr>
            <a:spLocks noGrp="1"/>
          </p:cNvSpPr>
          <p:nvPr>
            <p:ph type="title"/>
          </p:nvPr>
        </p:nvSpPr>
        <p:spPr/>
        <p:txBody>
          <a:bodyPr/>
          <a:lstStyle/>
          <a:p>
            <a:r>
              <a:rPr lang="en-US" b="1" dirty="0"/>
              <a:t>Data flow in summary: Creation to action</a:t>
            </a:r>
          </a:p>
        </p:txBody>
      </p:sp>
      <p:sp>
        <p:nvSpPr>
          <p:cNvPr id="4" name="TextBox 3">
            <a:extLst>
              <a:ext uri="{FF2B5EF4-FFF2-40B4-BE49-F238E27FC236}">
                <a16:creationId xmlns:a16="http://schemas.microsoft.com/office/drawing/2014/main" id="{53389618-2FE3-34F5-E9EC-DD33F1A5AE30}"/>
              </a:ext>
            </a:extLst>
          </p:cNvPr>
          <p:cNvSpPr txBox="1"/>
          <p:nvPr/>
        </p:nvSpPr>
        <p:spPr>
          <a:xfrm>
            <a:off x="1522159" y="1870543"/>
            <a:ext cx="1009764" cy="400110"/>
          </a:xfrm>
          <a:prstGeom prst="rect">
            <a:avLst/>
          </a:prstGeom>
          <a:noFill/>
        </p:spPr>
        <p:txBody>
          <a:bodyPr wrap="none" rtlCol="0">
            <a:spAutoFit/>
          </a:bodyPr>
          <a:lstStyle/>
          <a:p>
            <a:pPr algn="ctr"/>
            <a:r>
              <a:rPr lang="en-US" sz="2000" b="1" dirty="0"/>
              <a:t>Sources</a:t>
            </a:r>
          </a:p>
        </p:txBody>
      </p:sp>
      <p:sp>
        <p:nvSpPr>
          <p:cNvPr id="5" name="TextBox 4">
            <a:extLst>
              <a:ext uri="{FF2B5EF4-FFF2-40B4-BE49-F238E27FC236}">
                <a16:creationId xmlns:a16="http://schemas.microsoft.com/office/drawing/2014/main" id="{FA7FAD31-77FB-D971-1108-785C62DF29F9}"/>
              </a:ext>
            </a:extLst>
          </p:cNvPr>
          <p:cNvSpPr txBox="1"/>
          <p:nvPr/>
        </p:nvSpPr>
        <p:spPr>
          <a:xfrm>
            <a:off x="4839887" y="1870543"/>
            <a:ext cx="2512226" cy="1107996"/>
          </a:xfrm>
          <a:prstGeom prst="rect">
            <a:avLst/>
          </a:prstGeom>
          <a:noFill/>
        </p:spPr>
        <p:txBody>
          <a:bodyPr wrap="none" rtlCol="0">
            <a:spAutoFit/>
          </a:bodyPr>
          <a:lstStyle/>
          <a:p>
            <a:pPr algn="ctr"/>
            <a:r>
              <a:rPr lang="en-US" sz="2000" b="1" dirty="0"/>
              <a:t>Storage/management</a:t>
            </a:r>
          </a:p>
          <a:p>
            <a:pPr algn="ctr"/>
            <a:endParaRPr lang="en-US" sz="1400" dirty="0"/>
          </a:p>
          <a:p>
            <a:pPr algn="ctr"/>
            <a:r>
              <a:rPr lang="en-US" sz="1600" dirty="0"/>
              <a:t>EHR databases</a:t>
            </a:r>
          </a:p>
          <a:p>
            <a:pPr algn="ctr"/>
            <a:r>
              <a:rPr lang="en-US" sz="1600" dirty="0"/>
              <a:t>Data warehouses</a:t>
            </a:r>
          </a:p>
        </p:txBody>
      </p:sp>
      <p:sp>
        <p:nvSpPr>
          <p:cNvPr id="6" name="TextBox 5">
            <a:extLst>
              <a:ext uri="{FF2B5EF4-FFF2-40B4-BE49-F238E27FC236}">
                <a16:creationId xmlns:a16="http://schemas.microsoft.com/office/drawing/2014/main" id="{3D2B1182-7935-A0F4-7CC2-7E70968E85E7}"/>
              </a:ext>
            </a:extLst>
          </p:cNvPr>
          <p:cNvSpPr txBox="1"/>
          <p:nvPr/>
        </p:nvSpPr>
        <p:spPr>
          <a:xfrm>
            <a:off x="9958422" y="1870543"/>
            <a:ext cx="583813" cy="400110"/>
          </a:xfrm>
          <a:prstGeom prst="rect">
            <a:avLst/>
          </a:prstGeom>
          <a:noFill/>
        </p:spPr>
        <p:txBody>
          <a:bodyPr wrap="none" rtlCol="0">
            <a:spAutoFit/>
          </a:bodyPr>
          <a:lstStyle/>
          <a:p>
            <a:pPr algn="ctr"/>
            <a:r>
              <a:rPr lang="en-US" sz="2000" b="1" dirty="0"/>
              <a:t>Use</a:t>
            </a:r>
          </a:p>
        </p:txBody>
      </p:sp>
      <p:sp>
        <p:nvSpPr>
          <p:cNvPr id="7" name="TextBox 6">
            <a:extLst>
              <a:ext uri="{FF2B5EF4-FFF2-40B4-BE49-F238E27FC236}">
                <a16:creationId xmlns:a16="http://schemas.microsoft.com/office/drawing/2014/main" id="{11D37D68-F418-D29A-F66E-39EB0B13D3B2}"/>
              </a:ext>
            </a:extLst>
          </p:cNvPr>
          <p:cNvSpPr txBox="1"/>
          <p:nvPr/>
        </p:nvSpPr>
        <p:spPr>
          <a:xfrm>
            <a:off x="708475" y="5171204"/>
            <a:ext cx="2637132" cy="707886"/>
          </a:xfrm>
          <a:prstGeom prst="rect">
            <a:avLst/>
          </a:prstGeom>
          <a:noFill/>
        </p:spPr>
        <p:txBody>
          <a:bodyPr wrap="none" rtlCol="0">
            <a:spAutoFit/>
          </a:bodyPr>
          <a:lstStyle/>
          <a:p>
            <a:pPr algn="ctr"/>
            <a:r>
              <a:rPr lang="en-US" sz="2000" dirty="0"/>
              <a:t>Variable representation</a:t>
            </a:r>
            <a:br>
              <a:rPr lang="en-US" sz="2000" dirty="0"/>
            </a:br>
            <a:r>
              <a:rPr lang="en-US" sz="2000" dirty="0"/>
              <a:t>and quality</a:t>
            </a:r>
          </a:p>
        </p:txBody>
      </p:sp>
      <p:pic>
        <p:nvPicPr>
          <p:cNvPr id="11" name="Picture 10">
            <a:extLst>
              <a:ext uri="{FF2B5EF4-FFF2-40B4-BE49-F238E27FC236}">
                <a16:creationId xmlns:a16="http://schemas.microsoft.com/office/drawing/2014/main" id="{216A2086-02A9-E31C-828A-34F0C28AEE50}"/>
              </a:ext>
            </a:extLst>
          </p:cNvPr>
          <p:cNvPicPr>
            <a:picLocks noChangeAspect="1"/>
          </p:cNvPicPr>
          <p:nvPr/>
        </p:nvPicPr>
        <p:blipFill>
          <a:blip r:embed="rId3">
            <a:duotone>
              <a:schemeClr val="accent5">
                <a:shade val="45000"/>
                <a:satMod val="135000"/>
              </a:schemeClr>
              <a:prstClr val="white"/>
            </a:duotone>
          </a:blip>
          <a:stretch>
            <a:fillRect/>
          </a:stretch>
        </p:blipFill>
        <p:spPr>
          <a:xfrm>
            <a:off x="1307256" y="2238541"/>
            <a:ext cx="1237918" cy="1166774"/>
          </a:xfrm>
          <a:prstGeom prst="rect">
            <a:avLst/>
          </a:prstGeom>
        </p:spPr>
      </p:pic>
      <p:pic>
        <p:nvPicPr>
          <p:cNvPr id="15" name="Picture 14">
            <a:extLst>
              <a:ext uri="{FF2B5EF4-FFF2-40B4-BE49-F238E27FC236}">
                <a16:creationId xmlns:a16="http://schemas.microsoft.com/office/drawing/2014/main" id="{819AA69C-2D41-DA7D-7AEF-6D736B466392}"/>
              </a:ext>
            </a:extLst>
          </p:cNvPr>
          <p:cNvPicPr>
            <a:picLocks noChangeAspect="1"/>
          </p:cNvPicPr>
          <p:nvPr/>
        </p:nvPicPr>
        <p:blipFill>
          <a:blip r:embed="rId4">
            <a:duotone>
              <a:schemeClr val="accent5">
                <a:shade val="45000"/>
                <a:satMod val="135000"/>
              </a:schemeClr>
              <a:prstClr val="white"/>
            </a:duotone>
          </a:blip>
          <a:stretch>
            <a:fillRect/>
          </a:stretch>
        </p:blipFill>
        <p:spPr>
          <a:xfrm>
            <a:off x="5426261" y="3162787"/>
            <a:ext cx="1339478" cy="1292202"/>
          </a:xfrm>
          <a:prstGeom prst="rect">
            <a:avLst/>
          </a:prstGeom>
        </p:spPr>
      </p:pic>
      <p:pic>
        <p:nvPicPr>
          <p:cNvPr id="17" name="Picture 16">
            <a:extLst>
              <a:ext uri="{FF2B5EF4-FFF2-40B4-BE49-F238E27FC236}">
                <a16:creationId xmlns:a16="http://schemas.microsoft.com/office/drawing/2014/main" id="{7CBDF3B7-326F-CCD4-B9BF-92A6DF494D42}"/>
              </a:ext>
            </a:extLst>
          </p:cNvPr>
          <p:cNvPicPr>
            <a:picLocks noChangeAspect="1"/>
          </p:cNvPicPr>
          <p:nvPr/>
        </p:nvPicPr>
        <p:blipFill>
          <a:blip r:embed="rId5">
            <a:duotone>
              <a:schemeClr val="accent5">
                <a:shade val="45000"/>
                <a:satMod val="135000"/>
              </a:schemeClr>
              <a:prstClr val="white"/>
            </a:duotone>
          </a:blip>
          <a:stretch>
            <a:fillRect/>
          </a:stretch>
        </p:blipFill>
        <p:spPr>
          <a:xfrm>
            <a:off x="1477647" y="4214633"/>
            <a:ext cx="897137" cy="929564"/>
          </a:xfrm>
          <a:prstGeom prst="rect">
            <a:avLst/>
          </a:prstGeom>
        </p:spPr>
      </p:pic>
      <p:pic>
        <p:nvPicPr>
          <p:cNvPr id="21" name="Picture 20">
            <a:extLst>
              <a:ext uri="{FF2B5EF4-FFF2-40B4-BE49-F238E27FC236}">
                <a16:creationId xmlns:a16="http://schemas.microsoft.com/office/drawing/2014/main" id="{CF5E42E7-84B6-AABC-DE40-42C8A86EE099}"/>
              </a:ext>
            </a:extLst>
          </p:cNvPr>
          <p:cNvPicPr>
            <a:picLocks noChangeAspect="1"/>
          </p:cNvPicPr>
          <p:nvPr/>
        </p:nvPicPr>
        <p:blipFill>
          <a:blip r:embed="rId6">
            <a:duotone>
              <a:schemeClr val="accent5">
                <a:shade val="45000"/>
                <a:satMod val="135000"/>
              </a:schemeClr>
              <a:prstClr val="white"/>
            </a:duotone>
          </a:blip>
          <a:stretch>
            <a:fillRect/>
          </a:stretch>
        </p:blipFill>
        <p:spPr>
          <a:xfrm>
            <a:off x="2027041" y="3350125"/>
            <a:ext cx="897136" cy="917526"/>
          </a:xfrm>
          <a:prstGeom prst="rect">
            <a:avLst/>
          </a:prstGeom>
        </p:spPr>
      </p:pic>
      <p:pic>
        <p:nvPicPr>
          <p:cNvPr id="27" name="Picture 26">
            <a:extLst>
              <a:ext uri="{FF2B5EF4-FFF2-40B4-BE49-F238E27FC236}">
                <a16:creationId xmlns:a16="http://schemas.microsoft.com/office/drawing/2014/main" id="{06E52BA3-26B3-985D-BDC6-06178B3598C7}"/>
              </a:ext>
            </a:extLst>
          </p:cNvPr>
          <p:cNvPicPr>
            <a:picLocks noChangeAspect="1"/>
          </p:cNvPicPr>
          <p:nvPr/>
        </p:nvPicPr>
        <p:blipFill>
          <a:blip r:embed="rId7">
            <a:duotone>
              <a:schemeClr val="accent5">
                <a:shade val="45000"/>
                <a:satMod val="135000"/>
              </a:schemeClr>
              <a:prstClr val="white"/>
            </a:duotone>
          </a:blip>
          <a:stretch>
            <a:fillRect/>
          </a:stretch>
        </p:blipFill>
        <p:spPr>
          <a:xfrm>
            <a:off x="767506" y="3340737"/>
            <a:ext cx="1079500" cy="936302"/>
          </a:xfrm>
          <a:prstGeom prst="rect">
            <a:avLst/>
          </a:prstGeom>
        </p:spPr>
      </p:pic>
      <p:pic>
        <p:nvPicPr>
          <p:cNvPr id="29" name="Picture 28">
            <a:extLst>
              <a:ext uri="{FF2B5EF4-FFF2-40B4-BE49-F238E27FC236}">
                <a16:creationId xmlns:a16="http://schemas.microsoft.com/office/drawing/2014/main" id="{33893EBB-DFCD-3634-9157-3D5542738AAE}"/>
              </a:ext>
            </a:extLst>
          </p:cNvPr>
          <p:cNvPicPr>
            <a:picLocks noChangeAspect="1"/>
          </p:cNvPicPr>
          <p:nvPr/>
        </p:nvPicPr>
        <p:blipFill>
          <a:blip r:embed="rId8">
            <a:duotone>
              <a:schemeClr val="accent5">
                <a:shade val="45000"/>
                <a:satMod val="135000"/>
              </a:schemeClr>
              <a:prstClr val="white"/>
            </a:duotone>
          </a:blip>
          <a:stretch>
            <a:fillRect/>
          </a:stretch>
        </p:blipFill>
        <p:spPr>
          <a:xfrm>
            <a:off x="9226899" y="2864845"/>
            <a:ext cx="2041769" cy="1888087"/>
          </a:xfrm>
          <a:prstGeom prst="rect">
            <a:avLst/>
          </a:prstGeom>
        </p:spPr>
      </p:pic>
      <p:sp>
        <p:nvSpPr>
          <p:cNvPr id="32" name="TextBox 31">
            <a:extLst>
              <a:ext uri="{FF2B5EF4-FFF2-40B4-BE49-F238E27FC236}">
                <a16:creationId xmlns:a16="http://schemas.microsoft.com/office/drawing/2014/main" id="{25D36A2A-091D-BBC5-2C68-B8DE3753ED84}"/>
              </a:ext>
            </a:extLst>
          </p:cNvPr>
          <p:cNvSpPr txBox="1"/>
          <p:nvPr/>
        </p:nvSpPr>
        <p:spPr>
          <a:xfrm>
            <a:off x="4384087" y="4949594"/>
            <a:ext cx="3423826" cy="1323439"/>
          </a:xfrm>
          <a:prstGeom prst="rect">
            <a:avLst/>
          </a:prstGeom>
          <a:noFill/>
        </p:spPr>
        <p:txBody>
          <a:bodyPr wrap="square" rtlCol="0">
            <a:spAutoFit/>
          </a:bodyPr>
          <a:lstStyle/>
          <a:p>
            <a:pPr algn="ctr"/>
            <a:r>
              <a:rPr lang="en-US" sz="2000" dirty="0"/>
              <a:t>Data organization</a:t>
            </a:r>
          </a:p>
          <a:p>
            <a:pPr algn="ctr"/>
            <a:r>
              <a:rPr lang="en-US" sz="2000" dirty="0"/>
              <a:t>Preservation &amp; access</a:t>
            </a:r>
          </a:p>
          <a:p>
            <a:pPr algn="ctr"/>
            <a:r>
              <a:rPr lang="en-US" sz="2000" dirty="0"/>
              <a:t>Cleaning and consistency checking</a:t>
            </a:r>
          </a:p>
        </p:txBody>
      </p:sp>
      <p:sp>
        <p:nvSpPr>
          <p:cNvPr id="33" name="Pentagon 32">
            <a:extLst>
              <a:ext uri="{FF2B5EF4-FFF2-40B4-BE49-F238E27FC236}">
                <a16:creationId xmlns:a16="http://schemas.microsoft.com/office/drawing/2014/main" id="{F355E05A-2FD2-177C-14F3-A455DFB1B462}"/>
              </a:ext>
            </a:extLst>
          </p:cNvPr>
          <p:cNvSpPr/>
          <p:nvPr/>
        </p:nvSpPr>
        <p:spPr>
          <a:xfrm>
            <a:off x="3479993" y="3315329"/>
            <a:ext cx="1814259" cy="987118"/>
          </a:xfrm>
          <a:prstGeom prst="homePlat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Capture,</a:t>
            </a:r>
            <a:br>
              <a:rPr lang="en-US" sz="1600" dirty="0"/>
            </a:br>
            <a:r>
              <a:rPr lang="en-US" sz="1600" dirty="0"/>
              <a:t>communication, and mapping</a:t>
            </a:r>
          </a:p>
        </p:txBody>
      </p:sp>
      <p:sp>
        <p:nvSpPr>
          <p:cNvPr id="34" name="Pentagon 33">
            <a:extLst>
              <a:ext uri="{FF2B5EF4-FFF2-40B4-BE49-F238E27FC236}">
                <a16:creationId xmlns:a16="http://schemas.microsoft.com/office/drawing/2014/main" id="{337A0CC0-7DC1-3704-624B-96470A4F546D}"/>
              </a:ext>
            </a:extLst>
          </p:cNvPr>
          <p:cNvSpPr/>
          <p:nvPr/>
        </p:nvSpPr>
        <p:spPr>
          <a:xfrm>
            <a:off x="6993081" y="3307217"/>
            <a:ext cx="2041769" cy="1003343"/>
          </a:xfrm>
          <a:prstGeom prst="homePlat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Analytics and reporting</a:t>
            </a:r>
          </a:p>
        </p:txBody>
      </p:sp>
      <p:sp>
        <p:nvSpPr>
          <p:cNvPr id="35" name="TextBox 34">
            <a:extLst>
              <a:ext uri="{FF2B5EF4-FFF2-40B4-BE49-F238E27FC236}">
                <a16:creationId xmlns:a16="http://schemas.microsoft.com/office/drawing/2014/main" id="{BBB9D982-FD07-3A6A-612A-365BE0D22966}"/>
              </a:ext>
            </a:extLst>
          </p:cNvPr>
          <p:cNvSpPr txBox="1"/>
          <p:nvPr/>
        </p:nvSpPr>
        <p:spPr>
          <a:xfrm>
            <a:off x="8925929" y="4863427"/>
            <a:ext cx="2662813" cy="1323439"/>
          </a:xfrm>
          <a:prstGeom prst="rect">
            <a:avLst/>
          </a:prstGeom>
          <a:noFill/>
        </p:spPr>
        <p:txBody>
          <a:bodyPr wrap="square" rtlCol="0">
            <a:spAutoFit/>
          </a:bodyPr>
          <a:lstStyle/>
          <a:p>
            <a:pPr algn="ctr"/>
            <a:r>
              <a:rPr lang="en-US" sz="2000" dirty="0"/>
              <a:t>Presentation</a:t>
            </a:r>
          </a:p>
          <a:p>
            <a:pPr algn="ctr"/>
            <a:r>
              <a:rPr lang="en-US" sz="2000" dirty="0"/>
              <a:t>Interpretation</a:t>
            </a:r>
          </a:p>
          <a:p>
            <a:pPr algn="ctr"/>
            <a:r>
              <a:rPr lang="en-US" sz="2000" dirty="0"/>
              <a:t>Understanding</a:t>
            </a:r>
          </a:p>
          <a:p>
            <a:pPr algn="ctr"/>
            <a:r>
              <a:rPr lang="en-US" sz="2000" dirty="0"/>
              <a:t>Effective action</a:t>
            </a:r>
          </a:p>
        </p:txBody>
      </p:sp>
      <p:sp>
        <p:nvSpPr>
          <p:cNvPr id="36" name="Pentagon 35">
            <a:extLst>
              <a:ext uri="{FF2B5EF4-FFF2-40B4-BE49-F238E27FC236}">
                <a16:creationId xmlns:a16="http://schemas.microsoft.com/office/drawing/2014/main" id="{E0582914-FF2A-4E4D-C7BF-1CB2BAEF1716}"/>
              </a:ext>
            </a:extLst>
          </p:cNvPr>
          <p:cNvSpPr/>
          <p:nvPr/>
        </p:nvSpPr>
        <p:spPr>
          <a:xfrm>
            <a:off x="3479993" y="4555033"/>
            <a:ext cx="5554857" cy="287218"/>
          </a:xfrm>
          <a:prstGeom prst="homePlate">
            <a:avLst>
              <a:gd name="adj" fmla="val 169903"/>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rPr>
              <a:t>Information systems</a:t>
            </a:r>
          </a:p>
        </p:txBody>
      </p:sp>
    </p:spTree>
    <p:extLst>
      <p:ext uri="{BB962C8B-B14F-4D97-AF65-F5344CB8AC3E}">
        <p14:creationId xmlns:p14="http://schemas.microsoft.com/office/powerpoint/2010/main" val="412725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78DA-0A3B-E68B-FCE6-1391B2C552BA}"/>
              </a:ext>
            </a:extLst>
          </p:cNvPr>
          <p:cNvSpPr>
            <a:spLocks noGrp="1"/>
          </p:cNvSpPr>
          <p:nvPr>
            <p:ph type="title"/>
          </p:nvPr>
        </p:nvSpPr>
        <p:spPr>
          <a:xfrm>
            <a:off x="2677886" y="365125"/>
            <a:ext cx="8675913" cy="1325563"/>
          </a:xfrm>
        </p:spPr>
        <p:txBody>
          <a:bodyPr/>
          <a:lstStyle/>
          <a:p>
            <a:r>
              <a:rPr lang="en-US" b="1" dirty="0"/>
              <a:t>Key points</a:t>
            </a:r>
          </a:p>
        </p:txBody>
      </p:sp>
      <p:sp>
        <p:nvSpPr>
          <p:cNvPr id="3" name="Content Placeholder 2">
            <a:extLst>
              <a:ext uri="{FF2B5EF4-FFF2-40B4-BE49-F238E27FC236}">
                <a16:creationId xmlns:a16="http://schemas.microsoft.com/office/drawing/2014/main" id="{96362D2D-A877-137D-D364-89751155DE4D}"/>
              </a:ext>
            </a:extLst>
          </p:cNvPr>
          <p:cNvSpPr>
            <a:spLocks noGrp="1"/>
          </p:cNvSpPr>
          <p:nvPr>
            <p:ph idx="1"/>
          </p:nvPr>
        </p:nvSpPr>
        <p:spPr>
          <a:xfrm>
            <a:off x="838200" y="1690688"/>
            <a:ext cx="10515600" cy="4802187"/>
          </a:xfrm>
        </p:spPr>
        <p:txBody>
          <a:bodyPr>
            <a:normAutofit fontScale="77500" lnSpcReduction="20000"/>
          </a:bodyPr>
          <a:lstStyle/>
          <a:p>
            <a:pPr>
              <a:lnSpc>
                <a:spcPct val="120000"/>
              </a:lnSpc>
            </a:pPr>
            <a:r>
              <a:rPr lang="en-US" dirty="0"/>
              <a:t>Informatics studies and advances the design and effective use of IT systems</a:t>
            </a:r>
          </a:p>
          <a:p>
            <a:pPr lvl="1">
              <a:lnSpc>
                <a:spcPct val="120000"/>
              </a:lnSpc>
            </a:pPr>
            <a:r>
              <a:rPr lang="en-US" dirty="0"/>
              <a:t>The Pathology Informatics subdiscipline focuses on effective pathology practice</a:t>
            </a:r>
          </a:p>
          <a:p>
            <a:pPr>
              <a:lnSpc>
                <a:spcPct val="120000"/>
              </a:lnSpc>
            </a:pPr>
            <a:r>
              <a:rPr lang="en-US" dirty="0"/>
              <a:t>Data literacy in pathology is having adequate knowledge of pathology data and IT systems to use them effectively</a:t>
            </a:r>
          </a:p>
          <a:p>
            <a:pPr>
              <a:lnSpc>
                <a:spcPct val="120000"/>
              </a:lnSpc>
            </a:pPr>
            <a:r>
              <a:rPr lang="en-US" dirty="0"/>
              <a:t>The relationship between pathology informatics and institutional IT is similar to that between pathology and laboratory administration</a:t>
            </a:r>
          </a:p>
          <a:p>
            <a:pPr>
              <a:lnSpc>
                <a:spcPct val="120000"/>
              </a:lnSpc>
            </a:pPr>
            <a:r>
              <a:rPr lang="en-US" dirty="0"/>
              <a:t>Laboratory information stewardship means taking responsibility for optimizing the utility of laboratory data</a:t>
            </a:r>
          </a:p>
          <a:p>
            <a:pPr>
              <a:lnSpc>
                <a:spcPct val="120000"/>
              </a:lnSpc>
            </a:pPr>
            <a:r>
              <a:rPr lang="en-US" dirty="0"/>
              <a:t>The purpose of data in healthcare is to support understanding of and correct action for patients</a:t>
            </a:r>
          </a:p>
          <a:p>
            <a:pPr lvl="1">
              <a:lnSpc>
                <a:spcPct val="120000"/>
              </a:lnSpc>
            </a:pPr>
            <a:r>
              <a:rPr lang="en-US" dirty="0"/>
              <a:t>IT systems capture, translate, manage, and present data for correct action</a:t>
            </a:r>
          </a:p>
          <a:p>
            <a:pPr lvl="1">
              <a:lnSpc>
                <a:spcPct val="120000"/>
              </a:lnSpc>
            </a:pPr>
            <a:r>
              <a:rPr lang="en-US" dirty="0"/>
              <a:t>Data literacy is important for effective use and evaluation of these systems</a:t>
            </a:r>
          </a:p>
          <a:p>
            <a:pPr>
              <a:lnSpc>
                <a:spcPct val="120000"/>
              </a:lnSpc>
            </a:pPr>
            <a:endParaRPr lang="en-US" dirty="0"/>
          </a:p>
          <a:p>
            <a:pPr>
              <a:lnSpc>
                <a:spcPct val="120000"/>
              </a:lnSpc>
            </a:pPr>
            <a:endParaRPr lang="en-US" dirty="0"/>
          </a:p>
        </p:txBody>
      </p:sp>
      <p:pic>
        <p:nvPicPr>
          <p:cNvPr id="4" name="Picture 3">
            <a:extLst>
              <a:ext uri="{FF2B5EF4-FFF2-40B4-BE49-F238E27FC236}">
                <a16:creationId xmlns:a16="http://schemas.microsoft.com/office/drawing/2014/main" id="{D51D1412-9004-8271-E4DD-D8019135EE5B}"/>
              </a:ext>
            </a:extLst>
          </p:cNvPr>
          <p:cNvPicPr>
            <a:picLocks noChangeAspect="1"/>
          </p:cNvPicPr>
          <p:nvPr/>
        </p:nvPicPr>
        <p:blipFill>
          <a:blip r:embed="rId3">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335038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34C5-212C-4992-FCCC-E4326D5ED969}"/>
              </a:ext>
            </a:extLst>
          </p:cNvPr>
          <p:cNvSpPr>
            <a:spLocks noGrp="1"/>
          </p:cNvSpPr>
          <p:nvPr>
            <p:ph type="title"/>
          </p:nvPr>
        </p:nvSpPr>
        <p:spPr>
          <a:xfrm>
            <a:off x="2124634" y="365125"/>
            <a:ext cx="9229165" cy="1325563"/>
          </a:xfrm>
        </p:spPr>
        <p:txBody>
          <a:bodyPr/>
          <a:lstStyle/>
          <a:p>
            <a:r>
              <a:rPr lang="en-US" b="1" dirty="0"/>
              <a:t>Readings</a:t>
            </a:r>
          </a:p>
        </p:txBody>
      </p:sp>
      <p:sp>
        <p:nvSpPr>
          <p:cNvPr id="3" name="Content Placeholder 2">
            <a:extLst>
              <a:ext uri="{FF2B5EF4-FFF2-40B4-BE49-F238E27FC236}">
                <a16:creationId xmlns:a16="http://schemas.microsoft.com/office/drawing/2014/main" id="{8ACA7FDF-D3B9-B298-8DC0-0F336A44B39B}"/>
              </a:ext>
            </a:extLst>
          </p:cNvPr>
          <p:cNvSpPr>
            <a:spLocks noGrp="1"/>
          </p:cNvSpPr>
          <p:nvPr>
            <p:ph idx="1"/>
          </p:nvPr>
        </p:nvSpPr>
        <p:spPr/>
        <p:txBody>
          <a:bodyPr>
            <a:normAutofit/>
          </a:bodyPr>
          <a:lstStyle/>
          <a:p>
            <a:pPr>
              <a:lnSpc>
                <a:spcPct val="100000"/>
              </a:lnSpc>
            </a:pPr>
            <a:r>
              <a:rPr lang="en-US" sz="2400" dirty="0"/>
              <a:t>Harrison J. Management of Pathology Information Systems, Chapter 6. In: </a:t>
            </a:r>
            <a:r>
              <a:rPr lang="en-US" sz="2400" i="1" dirty="0"/>
              <a:t>Laboratory Administration for Pathologists</a:t>
            </a:r>
            <a:r>
              <a:rPr lang="en-US" sz="2400" dirty="0"/>
              <a:t>. 2nd ed. CAP Press</a:t>
            </a:r>
            <a:r>
              <a:rPr lang="en-US" sz="2400"/>
              <a:t>; 2019. </a:t>
            </a:r>
            <a:r>
              <a:rPr lang="en-US" sz="2400" dirty="0"/>
              <a:t>pp. 91-94. Also provides historical background. Available for download from the </a:t>
            </a:r>
            <a:r>
              <a:rPr lang="en-US" sz="2400" dirty="0">
                <a:hlinkClick r:id="rId2"/>
              </a:rPr>
              <a:t>Pathology Informatics Essentials for Residents curriculum page</a:t>
            </a:r>
            <a:r>
              <a:rPr lang="en-US" sz="2400" dirty="0"/>
              <a:t>.</a:t>
            </a:r>
          </a:p>
          <a:p>
            <a:pPr>
              <a:lnSpc>
                <a:spcPct val="100000"/>
              </a:lnSpc>
            </a:pPr>
            <a:r>
              <a:rPr lang="en-US" sz="2400" dirty="0"/>
              <a:t>Henricks WH, Wilkerson ML, Castellani WJ, Whitsitt MS, </a:t>
            </a:r>
            <a:r>
              <a:rPr lang="en-US" sz="2400" dirty="0" err="1"/>
              <a:t>Sinard</a:t>
            </a:r>
            <a:r>
              <a:rPr lang="en-US" sz="2400" dirty="0"/>
              <a:t> JH. Pathologists as stewards of laboratory information. </a:t>
            </a:r>
            <a:r>
              <a:rPr lang="en-US" sz="2400" i="1" dirty="0"/>
              <a:t>Arch </a:t>
            </a:r>
            <a:r>
              <a:rPr lang="en-US" sz="2400" i="1" dirty="0" err="1"/>
              <a:t>Pathol</a:t>
            </a:r>
            <a:r>
              <a:rPr lang="en-US" sz="2400" i="1" dirty="0"/>
              <a:t> Lab Med</a:t>
            </a:r>
            <a:r>
              <a:rPr lang="en-US" sz="2400" dirty="0"/>
              <a:t>. 2015;139(3):332-337. doi:</a:t>
            </a:r>
            <a:r>
              <a:rPr lang="en-US" sz="2400" dirty="0">
                <a:hlinkClick r:id="rId3"/>
              </a:rPr>
              <a:t>10.5858/arpa.2013-0714-SO</a:t>
            </a:r>
            <a:endParaRPr lang="en-US" sz="2400" dirty="0"/>
          </a:p>
          <a:p>
            <a:pPr>
              <a:lnSpc>
                <a:spcPct val="100000"/>
              </a:lnSpc>
            </a:pPr>
            <a:r>
              <a:rPr lang="en-US" sz="2400" dirty="0"/>
              <a:t>Jones B. 17 key traits of data literacy. Published online 2018. </a:t>
            </a:r>
            <a:r>
              <a:rPr lang="en-US" sz="1800" dirty="0">
                <a:hlinkClick r:id="rId4"/>
              </a:rPr>
              <a:t>https://coco-net.org/wp-content/uploads/2020/09/17_Key_Traits_of_Data_Literacy_Spread_Layout.pdf</a:t>
            </a:r>
            <a:endParaRPr lang="en-US" sz="1800" dirty="0"/>
          </a:p>
          <a:p>
            <a:pPr>
              <a:lnSpc>
                <a:spcPct val="100000"/>
              </a:lnSpc>
            </a:pPr>
            <a:endParaRPr lang="en-US" sz="2400" dirty="0"/>
          </a:p>
        </p:txBody>
      </p:sp>
      <p:pic>
        <p:nvPicPr>
          <p:cNvPr id="4" name="Picture 3" descr="Shape&#10;&#10;Description automatically generated with low confidence">
            <a:extLst>
              <a:ext uri="{FF2B5EF4-FFF2-40B4-BE49-F238E27FC236}">
                <a16:creationId xmlns:a16="http://schemas.microsoft.com/office/drawing/2014/main" id="{B092E8EE-B6BA-1304-7DBB-E43A838BA13C}"/>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266492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2A2-AFFC-A9B2-3FE4-BEE72A2A3308}"/>
              </a:ext>
            </a:extLst>
          </p:cNvPr>
          <p:cNvSpPr>
            <a:spLocks noGrp="1"/>
          </p:cNvSpPr>
          <p:nvPr>
            <p:ph type="title"/>
          </p:nvPr>
        </p:nvSpPr>
        <p:spPr/>
        <p:txBody>
          <a:bodyPr/>
          <a:lstStyle/>
          <a:p>
            <a:r>
              <a:rPr lang="en-US" b="1" dirty="0"/>
              <a:t>Permitted uses</a:t>
            </a:r>
          </a:p>
        </p:txBody>
      </p:sp>
      <p:sp>
        <p:nvSpPr>
          <p:cNvPr id="3" name="Content Placeholder 2">
            <a:extLst>
              <a:ext uri="{FF2B5EF4-FFF2-40B4-BE49-F238E27FC236}">
                <a16:creationId xmlns:a16="http://schemas.microsoft.com/office/drawing/2014/main" id="{EAFBFA64-3749-7EEE-E07D-0EF02EE894DF}"/>
              </a:ext>
            </a:extLst>
          </p:cNvPr>
          <p:cNvSpPr>
            <a:spLocks noGrp="1"/>
          </p:cNvSpPr>
          <p:nvPr>
            <p:ph idx="1"/>
          </p:nvPr>
        </p:nvSpPr>
        <p:spPr>
          <a:xfrm>
            <a:off x="976745" y="1519237"/>
            <a:ext cx="10377055" cy="4847273"/>
          </a:xfrm>
        </p:spPr>
        <p:txBody>
          <a:bodyPr>
            <a:normAutofit lnSpcReduction="10000"/>
          </a:bodyPr>
          <a:lstStyle/>
          <a:p>
            <a:pPr marL="0" indent="0">
              <a:lnSpc>
                <a:spcPct val="120000"/>
              </a:lnSpc>
              <a:buNone/>
            </a:pPr>
            <a:r>
              <a:rPr lang="en-US" sz="1600" dirty="0"/>
              <a:t>© 2023 James H. Harrison, Jr. except as noted below. The original material in this slide set is made available under a </a:t>
            </a:r>
            <a:r>
              <a:rPr lang="en-US" sz="1600" dirty="0">
                <a:hlinkClick r:id="rId3"/>
              </a:rPr>
              <a:t>Creative Commons Attribution 4.0 (CC BY 4.0) International License</a:t>
            </a:r>
            <a:r>
              <a:rPr lang="en-US" sz="16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a:t>
            </a:r>
            <a:r>
              <a:rPr lang="en-US" sz="1600"/>
              <a:t>redistributed material.</a:t>
            </a:r>
            <a:endParaRPr lang="en-US" sz="1600" dirty="0"/>
          </a:p>
          <a:p>
            <a:pPr>
              <a:lnSpc>
                <a:spcPct val="120000"/>
              </a:lnSpc>
            </a:pPr>
            <a:r>
              <a:rPr lang="en-US" sz="1400" dirty="0"/>
              <a:t>The cover image is a composite of three </a:t>
            </a:r>
            <a:r>
              <a:rPr lang="en-US" sz="1400" dirty="0">
                <a:hlinkClick r:id="rId4"/>
              </a:rPr>
              <a:t>laboratory images from Pixabay</a:t>
            </a:r>
            <a:r>
              <a:rPr lang="en-US" sz="1400" dirty="0"/>
              <a:t> available for use without attribution.</a:t>
            </a:r>
          </a:p>
          <a:p>
            <a:pPr>
              <a:lnSpc>
                <a:spcPct val="120000"/>
              </a:lnSpc>
              <a:spcBef>
                <a:spcPts val="200"/>
              </a:spcBef>
            </a:pPr>
            <a:r>
              <a:rPr lang="en-US" sz="1400" dirty="0">
                <a:hlinkClick r:id="rId5"/>
              </a:rPr>
              <a:t>Knowledge icon</a:t>
            </a:r>
            <a:r>
              <a:rPr lang="en-US" sz="1400" dirty="0"/>
              <a:t> created by Dewi Sari - Flaticon</a:t>
            </a:r>
            <a:endParaRPr lang="en-US" sz="1400" dirty="0">
              <a:hlinkClick r:id="rId6"/>
            </a:endParaRPr>
          </a:p>
          <a:p>
            <a:pPr>
              <a:lnSpc>
                <a:spcPct val="120000"/>
              </a:lnSpc>
              <a:spcBef>
                <a:spcPts val="200"/>
              </a:spcBef>
            </a:pPr>
            <a:r>
              <a:rPr lang="en-US" sz="1400" dirty="0">
                <a:hlinkClick r:id="rId7"/>
              </a:rPr>
              <a:t>Agenda</a:t>
            </a:r>
            <a:r>
              <a:rPr lang="en-US" sz="1400" dirty="0"/>
              <a:t>, </a:t>
            </a:r>
            <a:r>
              <a:rPr lang="en-US" sz="1400" dirty="0">
                <a:hlinkClick r:id="rId8"/>
              </a:rPr>
              <a:t>organization</a:t>
            </a:r>
            <a:r>
              <a:rPr lang="en-US" sz="1400" dirty="0"/>
              <a:t>, </a:t>
            </a:r>
            <a:r>
              <a:rPr lang="en-US" sz="1400" dirty="0">
                <a:hlinkClick r:id="rId9"/>
              </a:rPr>
              <a:t>microscope</a:t>
            </a:r>
            <a:r>
              <a:rPr lang="en-US" sz="1400" dirty="0"/>
              <a:t>, and </a:t>
            </a:r>
            <a:r>
              <a:rPr lang="en-US" sz="1400" dirty="0">
                <a:hlinkClick r:id="rId10"/>
              </a:rPr>
              <a:t>dashboard</a:t>
            </a:r>
            <a:r>
              <a:rPr lang="en-US" sz="1400" dirty="0"/>
              <a:t> icons created by </a:t>
            </a:r>
            <a:r>
              <a:rPr lang="en-US" sz="1400" dirty="0" err="1"/>
              <a:t>Freepik</a:t>
            </a:r>
            <a:r>
              <a:rPr lang="en-US" sz="1400" dirty="0"/>
              <a:t> – </a:t>
            </a:r>
            <a:r>
              <a:rPr lang="en-US" sz="1400" dirty="0" err="1"/>
              <a:t>Flaticon</a:t>
            </a:r>
            <a:endParaRPr lang="en-US" sz="1400" dirty="0"/>
          </a:p>
          <a:p>
            <a:pPr>
              <a:lnSpc>
                <a:spcPct val="120000"/>
              </a:lnSpc>
              <a:spcBef>
                <a:spcPts val="200"/>
              </a:spcBef>
            </a:pPr>
            <a:r>
              <a:rPr lang="en-US" sz="1400" dirty="0">
                <a:hlinkClick r:id="rId6"/>
              </a:rPr>
              <a:t>IT illustrations</a:t>
            </a:r>
            <a:r>
              <a:rPr lang="en-US" sz="1400" dirty="0"/>
              <a:t> designed by </a:t>
            </a:r>
            <a:r>
              <a:rPr lang="en-US" sz="1400" dirty="0" err="1"/>
              <a:t>rawpixel.com</a:t>
            </a:r>
            <a:r>
              <a:rPr lang="en-US" sz="1400" dirty="0"/>
              <a:t> &amp; </a:t>
            </a:r>
            <a:r>
              <a:rPr lang="en-US" sz="1400" dirty="0" err="1"/>
              <a:t>pch.vector</a:t>
            </a:r>
            <a:r>
              <a:rPr lang="en-US" sz="1400" dirty="0"/>
              <a:t> / </a:t>
            </a:r>
            <a:r>
              <a:rPr lang="en-US" sz="1400" dirty="0" err="1"/>
              <a:t>Freepik</a:t>
            </a:r>
            <a:endParaRPr lang="en-US" sz="1400" dirty="0"/>
          </a:p>
          <a:p>
            <a:pPr>
              <a:lnSpc>
                <a:spcPct val="120000"/>
              </a:lnSpc>
              <a:spcBef>
                <a:spcPts val="200"/>
              </a:spcBef>
            </a:pPr>
            <a:r>
              <a:rPr lang="en-US" sz="1400" dirty="0">
                <a:hlinkClick r:id="rId11"/>
              </a:rPr>
              <a:t>Big data illustration</a:t>
            </a:r>
            <a:r>
              <a:rPr lang="en-US" sz="1400" dirty="0"/>
              <a:t> available from Subpng</a:t>
            </a:r>
          </a:p>
          <a:p>
            <a:pPr>
              <a:lnSpc>
                <a:spcPct val="120000"/>
              </a:lnSpc>
              <a:spcBef>
                <a:spcPts val="200"/>
              </a:spcBef>
            </a:pPr>
            <a:r>
              <a:rPr lang="en-US" sz="1400" dirty="0">
                <a:hlinkClick r:id="rId12"/>
              </a:rPr>
              <a:t>Patient icon</a:t>
            </a:r>
            <a:r>
              <a:rPr lang="en-US" sz="1400" dirty="0"/>
              <a:t> created by photo3idea_studio – Flaticon</a:t>
            </a:r>
          </a:p>
          <a:p>
            <a:pPr>
              <a:lnSpc>
                <a:spcPct val="120000"/>
              </a:lnSpc>
              <a:spcBef>
                <a:spcPts val="200"/>
              </a:spcBef>
            </a:pPr>
            <a:r>
              <a:rPr lang="en-US" sz="1400" dirty="0">
                <a:hlinkClick r:id="rId13"/>
              </a:rPr>
              <a:t>Medical analyzer icon</a:t>
            </a:r>
            <a:r>
              <a:rPr lang="en-US" sz="1400" dirty="0"/>
              <a:t> created by </a:t>
            </a:r>
            <a:r>
              <a:rPr lang="en-US" sz="1400" dirty="0" err="1"/>
              <a:t>Eucalyp</a:t>
            </a:r>
            <a:r>
              <a:rPr lang="en-US" sz="1400" dirty="0"/>
              <a:t> – </a:t>
            </a:r>
            <a:r>
              <a:rPr lang="en-US" sz="1400" dirty="0" err="1"/>
              <a:t>Flaticon</a:t>
            </a:r>
            <a:endParaRPr lang="en-US" sz="1400" dirty="0"/>
          </a:p>
          <a:p>
            <a:pPr>
              <a:lnSpc>
                <a:spcPct val="120000"/>
              </a:lnSpc>
              <a:spcBef>
                <a:spcPts val="200"/>
              </a:spcBef>
            </a:pPr>
            <a:r>
              <a:rPr lang="en-US" sz="1400" dirty="0">
                <a:hlinkClick r:id="rId14"/>
              </a:rPr>
              <a:t>Database icons</a:t>
            </a:r>
            <a:r>
              <a:rPr lang="en-US" sz="1400" dirty="0"/>
              <a:t> created by </a:t>
            </a:r>
            <a:r>
              <a:rPr lang="en-US" sz="1400" dirty="0" err="1"/>
              <a:t>Smashicons</a:t>
            </a:r>
            <a:r>
              <a:rPr lang="en-US" sz="1400" dirty="0"/>
              <a:t> – </a:t>
            </a:r>
            <a:r>
              <a:rPr lang="en-US" sz="1400" dirty="0" err="1"/>
              <a:t>Flaticon</a:t>
            </a:r>
            <a:endParaRPr lang="en-US" sz="1400" dirty="0"/>
          </a:p>
          <a:p>
            <a:pPr>
              <a:lnSpc>
                <a:spcPct val="120000"/>
              </a:lnSpc>
              <a:spcBef>
                <a:spcPts val="200"/>
              </a:spcBef>
            </a:pPr>
            <a:r>
              <a:rPr lang="en-US" sz="1400" dirty="0">
                <a:hlinkClick r:id="rId15"/>
              </a:rPr>
              <a:t>Analytics icons</a:t>
            </a:r>
            <a:r>
              <a:rPr lang="en-US" sz="1400" dirty="0"/>
              <a:t> created by </a:t>
            </a:r>
            <a:r>
              <a:rPr lang="en-US" sz="1400" dirty="0" err="1"/>
              <a:t>Becris</a:t>
            </a:r>
            <a:r>
              <a:rPr lang="en-US" sz="1400" dirty="0"/>
              <a:t> – </a:t>
            </a:r>
            <a:r>
              <a:rPr lang="en-US" sz="1400" dirty="0" err="1"/>
              <a:t>Flaticon</a:t>
            </a:r>
            <a:endParaRPr lang="en-US" sz="1400" dirty="0"/>
          </a:p>
          <a:p>
            <a:pPr>
              <a:lnSpc>
                <a:spcPct val="120000"/>
              </a:lnSpc>
              <a:spcBef>
                <a:spcPts val="200"/>
              </a:spcBef>
            </a:pPr>
            <a:r>
              <a:rPr lang="en-US" sz="1400" dirty="0">
                <a:hlinkClick r:id="rId16"/>
              </a:rPr>
              <a:t>Gaming icon (key)</a:t>
            </a:r>
            <a:r>
              <a:rPr lang="en-US" sz="1400" dirty="0"/>
              <a:t> created by </a:t>
            </a:r>
            <a:r>
              <a:rPr lang="en-US" sz="1400" dirty="0" err="1"/>
              <a:t>juicy_fish</a:t>
            </a:r>
            <a:r>
              <a:rPr lang="en-US" sz="1400" dirty="0"/>
              <a:t> – </a:t>
            </a:r>
            <a:r>
              <a:rPr lang="en-US" sz="1400" dirty="0" err="1"/>
              <a:t>Flaticon</a:t>
            </a:r>
            <a:endParaRPr lang="en-US" sz="1400" dirty="0"/>
          </a:p>
          <a:p>
            <a:pPr>
              <a:lnSpc>
                <a:spcPct val="120000"/>
              </a:lnSpc>
              <a:spcBef>
                <a:spcPts val="200"/>
              </a:spcBef>
            </a:pPr>
            <a:r>
              <a:rPr lang="en-US" sz="1400" dirty="0">
                <a:hlinkClick r:id="rId17"/>
              </a:rPr>
              <a:t>Book icon</a:t>
            </a:r>
            <a:r>
              <a:rPr lang="en-US" sz="1400" dirty="0"/>
              <a:t> created by Good Ware – </a:t>
            </a:r>
            <a:r>
              <a:rPr lang="en-US" sz="1400" dirty="0" err="1"/>
              <a:t>Flaticon</a:t>
            </a:r>
            <a:r>
              <a:rPr lang="en-US" sz="1400" dirty="0"/>
              <a:t> </a:t>
            </a:r>
          </a:p>
        </p:txBody>
      </p:sp>
      <p:pic>
        <p:nvPicPr>
          <p:cNvPr id="4" name="Picture 3">
            <a:extLst>
              <a:ext uri="{FF2B5EF4-FFF2-40B4-BE49-F238E27FC236}">
                <a16:creationId xmlns:a16="http://schemas.microsoft.com/office/drawing/2014/main" id="{BABFFCAF-9897-466D-F771-900B72A17E87}"/>
              </a:ext>
            </a:extLst>
          </p:cNvPr>
          <p:cNvPicPr>
            <a:picLocks noChangeAspect="1"/>
          </p:cNvPicPr>
          <p:nvPr/>
        </p:nvPicPr>
        <p:blipFill>
          <a:blip r:embed="rId18"/>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200693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4CF2-2471-BBC4-D262-245B517CDEEF}"/>
              </a:ext>
            </a:extLst>
          </p:cNvPr>
          <p:cNvSpPr>
            <a:spLocks noGrp="1"/>
          </p:cNvSpPr>
          <p:nvPr>
            <p:ph type="title"/>
          </p:nvPr>
        </p:nvSpPr>
        <p:spPr>
          <a:xfrm>
            <a:off x="1894268" y="365125"/>
            <a:ext cx="9459532" cy="1325563"/>
          </a:xfrm>
        </p:spPr>
        <p:txBody>
          <a:bodyPr/>
          <a:lstStyle/>
          <a:p>
            <a:r>
              <a:rPr lang="en-US" b="1" dirty="0"/>
              <a:t>Overall learning objectives</a:t>
            </a:r>
          </a:p>
        </p:txBody>
      </p:sp>
      <p:sp>
        <p:nvSpPr>
          <p:cNvPr id="3" name="Content Placeholder 2">
            <a:extLst>
              <a:ext uri="{FF2B5EF4-FFF2-40B4-BE49-F238E27FC236}">
                <a16:creationId xmlns:a16="http://schemas.microsoft.com/office/drawing/2014/main" id="{DA769E62-B567-A242-13CC-7B87A517B32E}"/>
              </a:ext>
            </a:extLst>
          </p:cNvPr>
          <p:cNvSpPr>
            <a:spLocks noGrp="1"/>
          </p:cNvSpPr>
          <p:nvPr>
            <p:ph idx="1"/>
          </p:nvPr>
        </p:nvSpPr>
        <p:spPr>
          <a:xfrm>
            <a:off x="838200" y="1825625"/>
            <a:ext cx="10515600" cy="4667250"/>
          </a:xfrm>
        </p:spPr>
        <p:txBody>
          <a:bodyPr/>
          <a:lstStyle/>
          <a:p>
            <a:r>
              <a:rPr lang="en-US" dirty="0"/>
              <a:t>Understand the role digital information technology (IT) plays in the practice of pathology</a:t>
            </a:r>
          </a:p>
          <a:p>
            <a:r>
              <a:rPr lang="en-US" dirty="0"/>
              <a:t>“Level up” knowledge in digital IT</a:t>
            </a:r>
          </a:p>
          <a:p>
            <a:pPr lvl="1"/>
            <a:r>
              <a:rPr lang="en-US" dirty="0"/>
              <a:t>Understand important concepts</a:t>
            </a:r>
          </a:p>
          <a:p>
            <a:pPr lvl="1"/>
            <a:r>
              <a:rPr lang="en-US" dirty="0"/>
              <a:t>Read and understand important terms, and use them correctly</a:t>
            </a:r>
          </a:p>
          <a:p>
            <a:pPr lvl="1"/>
            <a:r>
              <a:rPr lang="en-US" dirty="0"/>
              <a:t>Answer </a:t>
            </a:r>
            <a:r>
              <a:rPr lang="en-US"/>
              <a:t>board questions</a:t>
            </a:r>
            <a:endParaRPr lang="en-US" dirty="0"/>
          </a:p>
          <a:p>
            <a:r>
              <a:rPr lang="en-US" dirty="0"/>
              <a:t>Judge the face validity of statements by IT staff and vendors</a:t>
            </a:r>
          </a:p>
          <a:p>
            <a:r>
              <a:rPr lang="en-US" dirty="0"/>
              <a:t>Carry out pathology IT supervisory and approval tasks effectively</a:t>
            </a:r>
          </a:p>
          <a:p>
            <a:r>
              <a:rPr lang="en-US" dirty="0"/>
              <a:t>Read and understand pathology informatics articles</a:t>
            </a:r>
          </a:p>
          <a:p>
            <a:r>
              <a:rPr lang="en-US" dirty="0"/>
              <a:t>Build a foundation for additional learning</a:t>
            </a:r>
          </a:p>
        </p:txBody>
      </p:sp>
      <p:pic>
        <p:nvPicPr>
          <p:cNvPr id="5" name="Picture 4" descr="Shape&#10;&#10;Description automatically generated with low confidence">
            <a:extLst>
              <a:ext uri="{FF2B5EF4-FFF2-40B4-BE49-F238E27FC236}">
                <a16:creationId xmlns:a16="http://schemas.microsoft.com/office/drawing/2014/main" id="{3E155A81-62F3-B8D8-C13F-A61B05056084}"/>
              </a:ext>
            </a:extLst>
          </p:cNvPr>
          <p:cNvPicPr>
            <a:picLocks noChangeAspect="1"/>
          </p:cNvPicPr>
          <p:nvPr/>
        </p:nvPicPr>
        <p:blipFill>
          <a:blip r:embed="rId3">
            <a:duotone>
              <a:schemeClr val="accent5">
                <a:shade val="45000"/>
                <a:satMod val="135000"/>
              </a:schemeClr>
              <a:prstClr val="white"/>
            </a:duotone>
          </a:blip>
          <a:stretch>
            <a:fillRect/>
          </a:stretch>
        </p:blipFill>
        <p:spPr>
          <a:xfrm>
            <a:off x="838200" y="365125"/>
            <a:ext cx="1056068" cy="1056068"/>
          </a:xfrm>
          <a:prstGeom prst="rect">
            <a:avLst/>
          </a:prstGeom>
        </p:spPr>
      </p:pic>
    </p:spTree>
    <p:extLst>
      <p:ext uri="{BB962C8B-B14F-4D97-AF65-F5344CB8AC3E}">
        <p14:creationId xmlns:p14="http://schemas.microsoft.com/office/powerpoint/2010/main" val="335523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F7BB-CCA9-2C39-B05B-7D5C0FDDCA46}"/>
              </a:ext>
            </a:extLst>
          </p:cNvPr>
          <p:cNvSpPr>
            <a:spLocks noGrp="1"/>
          </p:cNvSpPr>
          <p:nvPr>
            <p:ph type="title"/>
          </p:nvPr>
        </p:nvSpPr>
        <p:spPr>
          <a:xfrm>
            <a:off x="1869141" y="365125"/>
            <a:ext cx="9484659" cy="1325563"/>
          </a:xfrm>
        </p:spPr>
        <p:txBody>
          <a:bodyPr/>
          <a:lstStyle/>
          <a:p>
            <a:r>
              <a:rPr lang="en-US" b="1" dirty="0"/>
              <a:t>Orientation agenda</a:t>
            </a:r>
          </a:p>
        </p:txBody>
      </p:sp>
      <p:sp>
        <p:nvSpPr>
          <p:cNvPr id="3" name="Content Placeholder 2">
            <a:extLst>
              <a:ext uri="{FF2B5EF4-FFF2-40B4-BE49-F238E27FC236}">
                <a16:creationId xmlns:a16="http://schemas.microsoft.com/office/drawing/2014/main" id="{1295F570-1D6F-AD52-8829-A58D73C17F66}"/>
              </a:ext>
            </a:extLst>
          </p:cNvPr>
          <p:cNvSpPr>
            <a:spLocks noGrp="1"/>
          </p:cNvSpPr>
          <p:nvPr>
            <p:ph idx="1"/>
          </p:nvPr>
        </p:nvSpPr>
        <p:spPr>
          <a:xfrm>
            <a:off x="838200" y="1846006"/>
            <a:ext cx="10353528" cy="4118695"/>
          </a:xfrm>
        </p:spPr>
        <p:txBody>
          <a:bodyPr>
            <a:noAutofit/>
          </a:bodyPr>
          <a:lstStyle/>
          <a:p>
            <a:pPr>
              <a:lnSpc>
                <a:spcPct val="100000"/>
              </a:lnSpc>
              <a:spcBef>
                <a:spcPts val="3600"/>
              </a:spcBef>
            </a:pPr>
            <a:r>
              <a:rPr lang="en-US" dirty="0"/>
              <a:t>Definitions, concepts, and </a:t>
            </a:r>
            <a:r>
              <a:rPr lang="en-US"/>
              <a:t>important questions </a:t>
            </a:r>
            <a:r>
              <a:rPr lang="en-US" dirty="0"/>
              <a:t>in </a:t>
            </a:r>
            <a:r>
              <a:rPr lang="en-US"/>
              <a:t>informatics and </a:t>
            </a:r>
            <a:r>
              <a:rPr lang="en-US" dirty="0"/>
              <a:t>Pathology Informatics</a:t>
            </a:r>
          </a:p>
          <a:p>
            <a:pPr>
              <a:lnSpc>
                <a:spcPct val="100000"/>
              </a:lnSpc>
              <a:spcBef>
                <a:spcPts val="3600"/>
              </a:spcBef>
            </a:pPr>
            <a:r>
              <a:rPr lang="en-US" dirty="0"/>
              <a:t>Key concepts to understand…</a:t>
            </a:r>
          </a:p>
          <a:p>
            <a:pPr lvl="1">
              <a:lnSpc>
                <a:spcPct val="100000"/>
              </a:lnSpc>
              <a:spcBef>
                <a:spcPts val="1200"/>
              </a:spcBef>
            </a:pPr>
            <a:r>
              <a:rPr lang="en-US" sz="2800" b="1" dirty="0"/>
              <a:t>Data literacy</a:t>
            </a:r>
          </a:p>
          <a:p>
            <a:pPr lvl="1">
              <a:lnSpc>
                <a:spcPct val="100000"/>
              </a:lnSpc>
              <a:spcBef>
                <a:spcPts val="1200"/>
              </a:spcBef>
            </a:pPr>
            <a:r>
              <a:rPr lang="en-US" sz="2800" b="1" dirty="0"/>
              <a:t>Laboratory information stewardship</a:t>
            </a:r>
          </a:p>
          <a:p>
            <a:pPr>
              <a:lnSpc>
                <a:spcPct val="100000"/>
              </a:lnSpc>
              <a:spcBef>
                <a:spcPts val="3600"/>
              </a:spcBef>
            </a:pPr>
            <a:r>
              <a:rPr lang="en-US" dirty="0"/>
              <a:t>Introducing data: Representation, quality, and organizational flow</a:t>
            </a:r>
          </a:p>
        </p:txBody>
      </p:sp>
      <p:pic>
        <p:nvPicPr>
          <p:cNvPr id="4" name="Picture 3" descr="Shape&#10;&#10;Description automatically generated with low confidence">
            <a:extLst>
              <a:ext uri="{FF2B5EF4-FFF2-40B4-BE49-F238E27FC236}">
                <a16:creationId xmlns:a16="http://schemas.microsoft.com/office/drawing/2014/main" id="{70D94B22-2442-0C24-BBF6-B68497B7537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52095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D3E8B-DC8F-C246-99AC-08F4EB510A2A}"/>
              </a:ext>
            </a:extLst>
          </p:cNvPr>
          <p:cNvSpPr>
            <a:spLocks noGrp="1"/>
          </p:cNvSpPr>
          <p:nvPr>
            <p:ph type="title"/>
          </p:nvPr>
        </p:nvSpPr>
        <p:spPr/>
        <p:txBody>
          <a:bodyPr/>
          <a:lstStyle/>
          <a:p>
            <a:r>
              <a:rPr lang="en-US" b="1" dirty="0"/>
              <a:t>Informatics vs. information technology</a:t>
            </a:r>
          </a:p>
        </p:txBody>
      </p:sp>
      <p:sp>
        <p:nvSpPr>
          <p:cNvPr id="5" name="Content Placeholder 4">
            <a:extLst>
              <a:ext uri="{FF2B5EF4-FFF2-40B4-BE49-F238E27FC236}">
                <a16:creationId xmlns:a16="http://schemas.microsoft.com/office/drawing/2014/main" id="{E838E840-745B-4E43-9C45-0E6DD2348B5E}"/>
              </a:ext>
            </a:extLst>
          </p:cNvPr>
          <p:cNvSpPr>
            <a:spLocks noGrp="1"/>
          </p:cNvSpPr>
          <p:nvPr>
            <p:ph idx="1"/>
          </p:nvPr>
        </p:nvSpPr>
        <p:spPr>
          <a:xfrm>
            <a:off x="838199" y="1696053"/>
            <a:ext cx="6887706" cy="4796821"/>
          </a:xfrm>
        </p:spPr>
        <p:txBody>
          <a:bodyPr>
            <a:normAutofit lnSpcReduction="10000"/>
          </a:bodyPr>
          <a:lstStyle/>
          <a:p>
            <a:pPr>
              <a:lnSpc>
                <a:spcPct val="110000"/>
              </a:lnSpc>
            </a:pPr>
            <a:r>
              <a:rPr lang="en-US" dirty="0"/>
              <a:t>IT is about installing, managing, and supporting computing hardware, software, and communications</a:t>
            </a:r>
          </a:p>
          <a:p>
            <a:pPr lvl="1">
              <a:lnSpc>
                <a:spcPct val="110000"/>
              </a:lnSpc>
            </a:pPr>
            <a:r>
              <a:rPr lang="en-US" dirty="0"/>
              <a:t>Broadly applicable across many settings</a:t>
            </a:r>
          </a:p>
          <a:p>
            <a:pPr marL="0" indent="0">
              <a:lnSpc>
                <a:spcPct val="110000"/>
              </a:lnSpc>
              <a:buNone/>
            </a:pPr>
            <a:endParaRPr lang="en-US" dirty="0"/>
          </a:p>
          <a:p>
            <a:pPr>
              <a:lnSpc>
                <a:spcPct val="110000"/>
              </a:lnSpc>
            </a:pPr>
            <a:r>
              <a:rPr lang="en-US" dirty="0"/>
              <a:t>Informatics is about optimal design and effective use of computational tools</a:t>
            </a:r>
          </a:p>
          <a:p>
            <a:pPr lvl="1">
              <a:lnSpc>
                <a:spcPct val="110000"/>
              </a:lnSpc>
            </a:pPr>
            <a:r>
              <a:rPr lang="en-US" dirty="0"/>
              <a:t>Applies domain knowledge</a:t>
            </a:r>
          </a:p>
          <a:p>
            <a:pPr lvl="1">
              <a:lnSpc>
                <a:spcPct val="110000"/>
              </a:lnSpc>
            </a:pPr>
            <a:r>
              <a:rPr lang="en-US" dirty="0"/>
              <a:t>Makes evidence-based choices to assemble and manage systems that work well</a:t>
            </a:r>
          </a:p>
        </p:txBody>
      </p:sp>
      <p:pic>
        <p:nvPicPr>
          <p:cNvPr id="7" name="Picture 6" descr="Diagram&#10;&#10;Description automatically generated">
            <a:extLst>
              <a:ext uri="{FF2B5EF4-FFF2-40B4-BE49-F238E27FC236}">
                <a16:creationId xmlns:a16="http://schemas.microsoft.com/office/drawing/2014/main" id="{7106AE6B-FD0E-151D-9CE3-A54A99EFFF66}"/>
              </a:ext>
            </a:extLst>
          </p:cNvPr>
          <p:cNvPicPr>
            <a:picLocks noChangeAspect="1"/>
          </p:cNvPicPr>
          <p:nvPr/>
        </p:nvPicPr>
        <p:blipFill>
          <a:blip r:embed="rId3">
            <a:duotone>
              <a:schemeClr val="accent5">
                <a:shade val="45000"/>
                <a:satMod val="135000"/>
              </a:schemeClr>
              <a:prstClr val="white"/>
            </a:duotone>
          </a:blip>
          <a:stretch>
            <a:fillRect/>
          </a:stretch>
        </p:blipFill>
        <p:spPr>
          <a:xfrm>
            <a:off x="7866786" y="1793610"/>
            <a:ext cx="3058064" cy="1906193"/>
          </a:xfrm>
          <a:prstGeom prst="rect">
            <a:avLst/>
          </a:prstGeom>
          <a:ln>
            <a:solidFill>
              <a:schemeClr val="bg2"/>
            </a:solidFill>
          </a:ln>
          <a:effectLst>
            <a:outerShdw blurRad="50800" dist="38100" dir="5400000" algn="t" rotWithShape="0">
              <a:prstClr val="black">
                <a:alpha val="40000"/>
              </a:prstClr>
            </a:outerShdw>
          </a:effectLst>
        </p:spPr>
      </p:pic>
      <p:pic>
        <p:nvPicPr>
          <p:cNvPr id="11" name="Picture 10" descr="Graphical user interface, website&#10;&#10;Description automatically generated">
            <a:extLst>
              <a:ext uri="{FF2B5EF4-FFF2-40B4-BE49-F238E27FC236}">
                <a16:creationId xmlns:a16="http://schemas.microsoft.com/office/drawing/2014/main" id="{68770CD3-A607-C3C2-5C92-731E1FBC9AC9}"/>
              </a:ext>
            </a:extLst>
          </p:cNvPr>
          <p:cNvPicPr>
            <a:picLocks noChangeAspect="1"/>
          </p:cNvPicPr>
          <p:nvPr/>
        </p:nvPicPr>
        <p:blipFill>
          <a:blip r:embed="rId4">
            <a:duotone>
              <a:schemeClr val="accent5">
                <a:shade val="45000"/>
                <a:satMod val="135000"/>
              </a:schemeClr>
              <a:prstClr val="white"/>
            </a:duotone>
          </a:blip>
          <a:stretch>
            <a:fillRect/>
          </a:stretch>
        </p:blipFill>
        <p:spPr>
          <a:xfrm>
            <a:off x="7866784" y="4182412"/>
            <a:ext cx="3035677" cy="2191204"/>
          </a:xfrm>
          <a:prstGeom prst="rect">
            <a:avLst/>
          </a:prstGeom>
          <a:ln>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2544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62AF-3738-654D-A79A-FEB1D1DCB6BD}"/>
              </a:ext>
            </a:extLst>
          </p:cNvPr>
          <p:cNvSpPr>
            <a:spLocks noGrp="1"/>
          </p:cNvSpPr>
          <p:nvPr>
            <p:ph type="title"/>
          </p:nvPr>
        </p:nvSpPr>
        <p:spPr/>
        <p:txBody>
          <a:bodyPr/>
          <a:lstStyle/>
          <a:p>
            <a:r>
              <a:rPr lang="en-US" b="1" dirty="0"/>
              <a:t>What are the sub-disciplines of</a:t>
            </a:r>
            <a:br>
              <a:rPr lang="en-US" b="1" dirty="0"/>
            </a:br>
            <a:r>
              <a:rPr lang="en-US" b="1" dirty="0"/>
              <a:t>Biomedical Informatics?</a:t>
            </a:r>
          </a:p>
        </p:txBody>
      </p:sp>
      <p:pic>
        <p:nvPicPr>
          <p:cNvPr id="6" name="Picture 5">
            <a:extLst>
              <a:ext uri="{FF2B5EF4-FFF2-40B4-BE49-F238E27FC236}">
                <a16:creationId xmlns:a16="http://schemas.microsoft.com/office/drawing/2014/main" id="{9A2FC414-C22A-6009-E311-56990C34EF10}"/>
              </a:ext>
            </a:extLst>
          </p:cNvPr>
          <p:cNvPicPr>
            <a:picLocks noChangeAspect="1"/>
          </p:cNvPicPr>
          <p:nvPr/>
        </p:nvPicPr>
        <p:blipFill>
          <a:blip r:embed="rId3"/>
          <a:stretch>
            <a:fillRect/>
          </a:stretch>
        </p:blipFill>
        <p:spPr>
          <a:xfrm>
            <a:off x="6443995" y="1858854"/>
            <a:ext cx="4909805" cy="3909026"/>
          </a:xfrm>
          <a:prstGeom prst="rect">
            <a:avLst/>
          </a:prstGeom>
        </p:spPr>
      </p:pic>
      <p:sp>
        <p:nvSpPr>
          <p:cNvPr id="3" name="Content Placeholder 2">
            <a:extLst>
              <a:ext uri="{FF2B5EF4-FFF2-40B4-BE49-F238E27FC236}">
                <a16:creationId xmlns:a16="http://schemas.microsoft.com/office/drawing/2014/main" id="{156C5132-A6EE-C145-8F07-9B69A4265831}"/>
              </a:ext>
            </a:extLst>
          </p:cNvPr>
          <p:cNvSpPr>
            <a:spLocks noGrp="1"/>
          </p:cNvSpPr>
          <p:nvPr>
            <p:ph idx="1"/>
          </p:nvPr>
        </p:nvSpPr>
        <p:spPr>
          <a:xfrm>
            <a:off x="838200" y="2037007"/>
            <a:ext cx="7900518" cy="4455868"/>
          </a:xfrm>
        </p:spPr>
        <p:txBody>
          <a:bodyPr>
            <a:normAutofit fontScale="92500" lnSpcReduction="10000"/>
          </a:bodyPr>
          <a:lstStyle/>
          <a:p>
            <a:pPr>
              <a:lnSpc>
                <a:spcPct val="100000"/>
              </a:lnSpc>
            </a:pPr>
            <a:r>
              <a:rPr lang="en-US" dirty="0"/>
              <a:t>Biomedical research informatics</a:t>
            </a:r>
          </a:p>
          <a:p>
            <a:pPr>
              <a:lnSpc>
                <a:spcPct val="100000"/>
              </a:lnSpc>
            </a:pPr>
            <a:r>
              <a:rPr lang="en-US" dirty="0"/>
              <a:t>Bioinformatics (gene sequence data)</a:t>
            </a:r>
          </a:p>
          <a:p>
            <a:pPr>
              <a:lnSpc>
                <a:spcPct val="100000"/>
              </a:lnSpc>
            </a:pPr>
            <a:r>
              <a:rPr lang="en-US" dirty="0"/>
              <a:t>Health informatics</a:t>
            </a:r>
          </a:p>
          <a:p>
            <a:pPr lvl="1">
              <a:lnSpc>
                <a:spcPct val="100000"/>
              </a:lnSpc>
            </a:pPr>
            <a:r>
              <a:rPr lang="en-US" dirty="0"/>
              <a:t>Medical or clinical informatics</a:t>
            </a:r>
          </a:p>
          <a:p>
            <a:pPr lvl="2">
              <a:lnSpc>
                <a:spcPct val="100000"/>
              </a:lnSpc>
            </a:pPr>
            <a:r>
              <a:rPr lang="en-US" dirty="0"/>
              <a:t>Pathology informatics</a:t>
            </a:r>
          </a:p>
          <a:p>
            <a:pPr lvl="2">
              <a:lnSpc>
                <a:spcPct val="100000"/>
              </a:lnSpc>
            </a:pPr>
            <a:r>
              <a:rPr lang="en-US" dirty="0"/>
              <a:t>Radiology informatics</a:t>
            </a:r>
          </a:p>
          <a:p>
            <a:pPr lvl="2">
              <a:lnSpc>
                <a:spcPct val="100000"/>
              </a:lnSpc>
            </a:pPr>
            <a:r>
              <a:rPr lang="en-US" dirty="0"/>
              <a:t>Nursing informatics, etc.</a:t>
            </a:r>
          </a:p>
          <a:p>
            <a:pPr lvl="1">
              <a:lnSpc>
                <a:spcPct val="100000"/>
              </a:lnSpc>
            </a:pPr>
            <a:r>
              <a:rPr lang="en-US" dirty="0"/>
              <a:t>Public health informatics</a:t>
            </a:r>
          </a:p>
          <a:p>
            <a:pPr lvl="1">
              <a:lnSpc>
                <a:spcPct val="100000"/>
              </a:lnSpc>
            </a:pPr>
            <a:r>
              <a:rPr lang="en-US" dirty="0"/>
              <a:t>Health knowledge informatics</a:t>
            </a:r>
          </a:p>
          <a:p>
            <a:pPr lvl="1">
              <a:lnSpc>
                <a:spcPct val="100000"/>
              </a:lnSpc>
            </a:pPr>
            <a:r>
              <a:rPr lang="en-US" dirty="0"/>
              <a:t>Consumer health informatics (information support, </a:t>
            </a:r>
            <a:br>
              <a:rPr lang="en-US" dirty="0"/>
            </a:br>
            <a:r>
              <a:rPr lang="en-US" dirty="0"/>
              <a:t>remote monitoring, health sensors)</a:t>
            </a:r>
          </a:p>
          <a:p>
            <a:pPr lvl="2">
              <a:lnSpc>
                <a:spcPct val="100000"/>
              </a:lnSpc>
            </a:pPr>
            <a:endParaRPr lang="en-US" dirty="0"/>
          </a:p>
        </p:txBody>
      </p:sp>
    </p:spTree>
    <p:extLst>
      <p:ext uri="{BB962C8B-B14F-4D97-AF65-F5344CB8AC3E}">
        <p14:creationId xmlns:p14="http://schemas.microsoft.com/office/powerpoint/2010/main" val="315599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34A9-7CBA-DD43-9BF7-2E8791F32C54}"/>
              </a:ext>
            </a:extLst>
          </p:cNvPr>
          <p:cNvSpPr>
            <a:spLocks noGrp="1"/>
          </p:cNvSpPr>
          <p:nvPr>
            <p:ph type="title"/>
          </p:nvPr>
        </p:nvSpPr>
        <p:spPr/>
        <p:txBody>
          <a:bodyPr>
            <a:normAutofit/>
          </a:bodyPr>
          <a:lstStyle/>
          <a:p>
            <a:r>
              <a:rPr lang="en-US" b="1" dirty="0"/>
              <a:t>How does Pathology data differ from that of other sub-disciplines of Health Informatics?</a:t>
            </a:r>
          </a:p>
        </p:txBody>
      </p:sp>
      <p:sp>
        <p:nvSpPr>
          <p:cNvPr id="3" name="Content Placeholder 2">
            <a:extLst>
              <a:ext uri="{FF2B5EF4-FFF2-40B4-BE49-F238E27FC236}">
                <a16:creationId xmlns:a16="http://schemas.microsoft.com/office/drawing/2014/main" id="{B2578B28-A97A-3148-BAC5-96FCBE1E3064}"/>
              </a:ext>
            </a:extLst>
          </p:cNvPr>
          <p:cNvSpPr>
            <a:spLocks noGrp="1"/>
          </p:cNvSpPr>
          <p:nvPr>
            <p:ph idx="1"/>
          </p:nvPr>
        </p:nvSpPr>
        <p:spPr>
          <a:xfrm>
            <a:off x="838200" y="2061326"/>
            <a:ext cx="7886700" cy="4431549"/>
          </a:xfrm>
        </p:spPr>
        <p:txBody>
          <a:bodyPr>
            <a:normAutofit fontScale="92500" lnSpcReduction="10000"/>
          </a:bodyPr>
          <a:lstStyle/>
          <a:p>
            <a:r>
              <a:rPr lang="en-US" dirty="0"/>
              <a:t>Specimen-centric rather than </a:t>
            </a:r>
            <a:br>
              <a:rPr lang="en-US" dirty="0"/>
            </a:br>
            <a:r>
              <a:rPr lang="en-US" dirty="0"/>
              <a:t>patient- or encounter-centric</a:t>
            </a:r>
          </a:p>
          <a:p>
            <a:r>
              <a:rPr lang="en-US" dirty="0"/>
              <a:t>Diagnostic testing with </a:t>
            </a:r>
            <a:br>
              <a:rPr lang="en-US" dirty="0"/>
            </a:br>
            <a:r>
              <a:rPr lang="en-US" dirty="0"/>
              <a:t>order-to-result data flow</a:t>
            </a:r>
          </a:p>
          <a:p>
            <a:r>
              <a:rPr lang="en-US" dirty="0"/>
              <a:t>Laboratory operations </a:t>
            </a:r>
            <a:br>
              <a:rPr lang="en-US" dirty="0"/>
            </a:br>
            <a:r>
              <a:rPr lang="en-US" dirty="0"/>
              <a:t>and quality management</a:t>
            </a:r>
          </a:p>
          <a:p>
            <a:r>
              <a:rPr lang="en-US" dirty="0"/>
              <a:t>Odd dichotomy in result data</a:t>
            </a:r>
          </a:p>
          <a:p>
            <a:pPr lvl="1"/>
            <a:r>
              <a:rPr lang="en-US" dirty="0"/>
              <a:t>Highly structured (clinical lab)</a:t>
            </a:r>
          </a:p>
          <a:p>
            <a:pPr lvl="1"/>
            <a:r>
              <a:rPr lang="en-US" dirty="0"/>
              <a:t>Unstructured narrative (AP)</a:t>
            </a:r>
          </a:p>
          <a:p>
            <a:r>
              <a:rPr lang="en-US" dirty="0"/>
              <a:t>Creation, processing, and management of very-high-resolution color images</a:t>
            </a:r>
          </a:p>
          <a:p>
            <a:endParaRPr lang="en-US" dirty="0"/>
          </a:p>
        </p:txBody>
      </p:sp>
      <p:pic>
        <p:nvPicPr>
          <p:cNvPr id="5" name="Picture 4">
            <a:extLst>
              <a:ext uri="{FF2B5EF4-FFF2-40B4-BE49-F238E27FC236}">
                <a16:creationId xmlns:a16="http://schemas.microsoft.com/office/drawing/2014/main" id="{79219594-5D36-24D4-3A19-5763E220E521}"/>
              </a:ext>
            </a:extLst>
          </p:cNvPr>
          <p:cNvPicPr>
            <a:picLocks noChangeAspect="1"/>
          </p:cNvPicPr>
          <p:nvPr/>
        </p:nvPicPr>
        <p:blipFill>
          <a:blip r:embed="rId3"/>
          <a:stretch>
            <a:fillRect/>
          </a:stretch>
        </p:blipFill>
        <p:spPr>
          <a:xfrm>
            <a:off x="6096000" y="2139792"/>
            <a:ext cx="5055453" cy="3031297"/>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5036D59E-7954-2821-48A8-43334DE872A1}"/>
              </a:ext>
            </a:extLst>
          </p:cNvPr>
          <p:cNvSpPr txBox="1"/>
          <p:nvPr/>
        </p:nvSpPr>
        <p:spPr>
          <a:xfrm>
            <a:off x="10489990" y="5312416"/>
            <a:ext cx="661463" cy="307777"/>
          </a:xfrm>
          <a:prstGeom prst="rect">
            <a:avLst/>
          </a:prstGeom>
          <a:noFill/>
        </p:spPr>
        <p:txBody>
          <a:bodyPr wrap="none" rtlCol="0">
            <a:spAutoFit/>
          </a:bodyPr>
          <a:lstStyle/>
          <a:p>
            <a:pPr algn="r"/>
            <a:r>
              <a:rPr lang="en-US" sz="1400" dirty="0">
                <a:hlinkClick r:id="rId4"/>
              </a:rPr>
              <a:t>Philips</a:t>
            </a:r>
            <a:endParaRPr lang="en-US" sz="1400" dirty="0"/>
          </a:p>
        </p:txBody>
      </p:sp>
    </p:spTree>
    <p:extLst>
      <p:ext uri="{BB962C8B-B14F-4D97-AF65-F5344CB8AC3E}">
        <p14:creationId xmlns:p14="http://schemas.microsoft.com/office/powerpoint/2010/main" val="310252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B281-73D8-7449-84E3-DFF1313C4438}"/>
              </a:ext>
            </a:extLst>
          </p:cNvPr>
          <p:cNvSpPr>
            <a:spLocks noGrp="1"/>
          </p:cNvSpPr>
          <p:nvPr>
            <p:ph type="title"/>
          </p:nvPr>
        </p:nvSpPr>
        <p:spPr/>
        <p:txBody>
          <a:bodyPr>
            <a:normAutofit fontScale="90000"/>
          </a:bodyPr>
          <a:lstStyle/>
          <a:p>
            <a:r>
              <a:rPr lang="en-US" b="1" dirty="0"/>
              <a:t>What is the relationship between </a:t>
            </a:r>
            <a:br>
              <a:rPr lang="en-US" b="1" dirty="0"/>
            </a:br>
            <a:r>
              <a:rPr lang="en-US" b="1" dirty="0"/>
              <a:t>Pathology Informatics and Pathology practice?</a:t>
            </a:r>
          </a:p>
        </p:txBody>
      </p:sp>
      <p:sp>
        <p:nvSpPr>
          <p:cNvPr id="3" name="Content Placeholder 2">
            <a:extLst>
              <a:ext uri="{FF2B5EF4-FFF2-40B4-BE49-F238E27FC236}">
                <a16:creationId xmlns:a16="http://schemas.microsoft.com/office/drawing/2014/main" id="{B9E93215-4F51-3D4C-B4AD-C9692AFB4368}"/>
              </a:ext>
            </a:extLst>
          </p:cNvPr>
          <p:cNvSpPr>
            <a:spLocks noGrp="1"/>
          </p:cNvSpPr>
          <p:nvPr>
            <p:ph idx="1"/>
          </p:nvPr>
        </p:nvSpPr>
        <p:spPr>
          <a:xfrm>
            <a:off x="838200" y="2067860"/>
            <a:ext cx="9698182" cy="4561540"/>
          </a:xfrm>
        </p:spPr>
        <p:txBody>
          <a:bodyPr>
            <a:normAutofit lnSpcReduction="10000"/>
          </a:bodyPr>
          <a:lstStyle/>
          <a:p>
            <a:pPr>
              <a:lnSpc>
                <a:spcPct val="110000"/>
              </a:lnSpc>
            </a:pPr>
            <a:r>
              <a:rPr lang="en-US" dirty="0"/>
              <a:t>IT systems provide a foundation for all pathology activities</a:t>
            </a:r>
          </a:p>
          <a:p>
            <a:pPr lvl="1">
              <a:lnSpc>
                <a:spcPct val="110000"/>
              </a:lnSpc>
            </a:pPr>
            <a:r>
              <a:rPr lang="en-US" dirty="0"/>
              <a:t>Represent and communicate primary work products</a:t>
            </a:r>
            <a:br>
              <a:rPr lang="en-US" dirty="0"/>
            </a:br>
            <a:r>
              <a:rPr lang="en-US" dirty="0"/>
              <a:t>(orders and results/reports)</a:t>
            </a:r>
          </a:p>
          <a:p>
            <a:pPr lvl="1">
              <a:lnSpc>
                <a:spcPct val="110000"/>
              </a:lnSpc>
            </a:pPr>
            <a:r>
              <a:rPr lang="en-US" dirty="0"/>
              <a:t>Provide tools for managing the laboratory, optimizing laboratory workflows, and controlling the accuracy of results</a:t>
            </a:r>
          </a:p>
          <a:p>
            <a:pPr>
              <a:lnSpc>
                <a:spcPct val="110000"/>
              </a:lnSpc>
            </a:pPr>
            <a:endParaRPr lang="en-US" dirty="0"/>
          </a:p>
          <a:p>
            <a:pPr>
              <a:lnSpc>
                <a:spcPct val="110000"/>
              </a:lnSpc>
            </a:pPr>
            <a:r>
              <a:rPr lang="en-US" dirty="0"/>
              <a:t>Pathology informatics focuses on optimizing:</a:t>
            </a:r>
          </a:p>
          <a:p>
            <a:pPr lvl="1">
              <a:lnSpc>
                <a:spcPct val="110000"/>
              </a:lnSpc>
            </a:pPr>
            <a:r>
              <a:rPr lang="en-US" dirty="0"/>
              <a:t>The design of data and tools to work with it</a:t>
            </a:r>
          </a:p>
          <a:p>
            <a:pPr lvl="1">
              <a:lnSpc>
                <a:spcPct val="110000"/>
              </a:lnSpc>
            </a:pPr>
            <a:r>
              <a:rPr lang="en-US" dirty="0"/>
              <a:t>The configuration of the tools</a:t>
            </a:r>
          </a:p>
          <a:p>
            <a:pPr lvl="1">
              <a:lnSpc>
                <a:spcPct val="110000"/>
              </a:lnSpc>
            </a:pPr>
            <a:r>
              <a:rPr lang="en-US" dirty="0"/>
              <a:t>How the tools are used</a:t>
            </a:r>
          </a:p>
        </p:txBody>
      </p:sp>
      <p:pic>
        <p:nvPicPr>
          <p:cNvPr id="12" name="Picture 11">
            <a:extLst>
              <a:ext uri="{FF2B5EF4-FFF2-40B4-BE49-F238E27FC236}">
                <a16:creationId xmlns:a16="http://schemas.microsoft.com/office/drawing/2014/main" id="{4B9014AF-7356-3BDA-0420-7C25C1AABD14}"/>
              </a:ext>
            </a:extLst>
          </p:cNvPr>
          <p:cNvPicPr>
            <a:picLocks noChangeAspect="1"/>
          </p:cNvPicPr>
          <p:nvPr/>
        </p:nvPicPr>
        <p:blipFill>
          <a:blip r:embed="rId2"/>
          <a:stretch>
            <a:fillRect/>
          </a:stretch>
        </p:blipFill>
        <p:spPr>
          <a:xfrm>
            <a:off x="8054437" y="4090748"/>
            <a:ext cx="3629642" cy="2538651"/>
          </a:xfrm>
          <a:prstGeom prst="rect">
            <a:avLst/>
          </a:prstGeom>
        </p:spPr>
      </p:pic>
    </p:spTree>
    <p:extLst>
      <p:ext uri="{BB962C8B-B14F-4D97-AF65-F5344CB8AC3E}">
        <p14:creationId xmlns:p14="http://schemas.microsoft.com/office/powerpoint/2010/main" val="2956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EE35-CFD4-A44C-95D9-1A998D17218F}"/>
              </a:ext>
            </a:extLst>
          </p:cNvPr>
          <p:cNvSpPr>
            <a:spLocks noGrp="1"/>
          </p:cNvSpPr>
          <p:nvPr>
            <p:ph type="title"/>
          </p:nvPr>
        </p:nvSpPr>
        <p:spPr/>
        <p:txBody>
          <a:bodyPr/>
          <a:lstStyle/>
          <a:p>
            <a:r>
              <a:rPr lang="en-US" b="1" dirty="0"/>
              <a:t>How much should a practicing Pathologist know about Pathology Informatics?</a:t>
            </a:r>
          </a:p>
        </p:txBody>
      </p:sp>
      <p:sp>
        <p:nvSpPr>
          <p:cNvPr id="3" name="Content Placeholder 2">
            <a:extLst>
              <a:ext uri="{FF2B5EF4-FFF2-40B4-BE49-F238E27FC236}">
                <a16:creationId xmlns:a16="http://schemas.microsoft.com/office/drawing/2014/main" id="{D3200C04-7BA7-894F-BD86-D37EA0A7195B}"/>
              </a:ext>
            </a:extLst>
          </p:cNvPr>
          <p:cNvSpPr>
            <a:spLocks noGrp="1"/>
          </p:cNvSpPr>
          <p:nvPr>
            <p:ph idx="1"/>
          </p:nvPr>
        </p:nvSpPr>
        <p:spPr>
          <a:xfrm>
            <a:off x="838199" y="2033023"/>
            <a:ext cx="9344891" cy="4459852"/>
          </a:xfrm>
        </p:spPr>
        <p:txBody>
          <a:bodyPr>
            <a:normAutofit lnSpcReduction="10000"/>
          </a:bodyPr>
          <a:lstStyle/>
          <a:p>
            <a:pPr>
              <a:lnSpc>
                <a:spcPct val="100000"/>
              </a:lnSpc>
            </a:pPr>
            <a:r>
              <a:rPr lang="en-US" dirty="0"/>
              <a:t>Understand generally how things work</a:t>
            </a:r>
          </a:p>
          <a:p>
            <a:pPr>
              <a:lnSpc>
                <a:spcPct val="100000"/>
              </a:lnSpc>
              <a:spcBef>
                <a:spcPts val="1950"/>
              </a:spcBef>
            </a:pPr>
            <a:r>
              <a:rPr lang="en-US" dirty="0"/>
              <a:t>Work with vendors and own support staff</a:t>
            </a:r>
          </a:p>
          <a:p>
            <a:pPr lvl="1">
              <a:lnSpc>
                <a:spcPct val="100000"/>
              </a:lnSpc>
            </a:pPr>
            <a:r>
              <a:rPr lang="en-US" dirty="0"/>
              <a:t>Judge face validity of assertions</a:t>
            </a:r>
          </a:p>
          <a:p>
            <a:pPr lvl="1">
              <a:lnSpc>
                <a:spcPct val="100000"/>
              </a:lnSpc>
            </a:pPr>
            <a:r>
              <a:rPr lang="en-US" dirty="0"/>
              <a:t>What is practical to request and what is not</a:t>
            </a:r>
          </a:p>
          <a:p>
            <a:pPr>
              <a:lnSpc>
                <a:spcPct val="100000"/>
              </a:lnSpc>
              <a:spcBef>
                <a:spcPts val="1950"/>
              </a:spcBef>
            </a:pPr>
            <a:r>
              <a:rPr lang="en-US" dirty="0"/>
              <a:t>Be able to use pathology data for patient care</a:t>
            </a:r>
            <a:br>
              <a:rPr lang="en-US" dirty="0"/>
            </a:br>
            <a:r>
              <a:rPr lang="en-US" dirty="0"/>
              <a:t>and to improve pathology practice (be </a:t>
            </a:r>
            <a:r>
              <a:rPr lang="en-US" b="1" dirty="0"/>
              <a:t>data literate</a:t>
            </a:r>
            <a:r>
              <a:rPr lang="en-US" dirty="0"/>
              <a:t>)</a:t>
            </a:r>
          </a:p>
          <a:p>
            <a:pPr>
              <a:lnSpc>
                <a:spcPct val="100000"/>
              </a:lnSpc>
              <a:spcBef>
                <a:spcPts val="1950"/>
              </a:spcBef>
            </a:pPr>
            <a:r>
              <a:rPr lang="en-US" dirty="0"/>
              <a:t>Understand the appropriate division of responsibilities</a:t>
            </a:r>
          </a:p>
          <a:p>
            <a:pPr lvl="1">
              <a:lnSpc>
                <a:spcPct val="100000"/>
              </a:lnSpc>
            </a:pPr>
            <a:r>
              <a:rPr lang="en-US" dirty="0"/>
              <a:t>Understand regulatory requirements and responsibilities for review </a:t>
            </a:r>
            <a:br>
              <a:rPr lang="en-US" dirty="0"/>
            </a:br>
            <a:r>
              <a:rPr lang="en-US" dirty="0"/>
              <a:t>and oversight</a:t>
            </a:r>
          </a:p>
        </p:txBody>
      </p:sp>
      <p:pic>
        <p:nvPicPr>
          <p:cNvPr id="6" name="Picture 5" descr="Icon&#10;&#10;Description automatically generated">
            <a:extLst>
              <a:ext uri="{FF2B5EF4-FFF2-40B4-BE49-F238E27FC236}">
                <a16:creationId xmlns:a16="http://schemas.microsoft.com/office/drawing/2014/main" id="{55714575-1E0D-320F-2E51-FA3C0D4D6BAF}"/>
              </a:ext>
            </a:extLst>
          </p:cNvPr>
          <p:cNvPicPr>
            <a:picLocks noChangeAspect="1"/>
          </p:cNvPicPr>
          <p:nvPr/>
        </p:nvPicPr>
        <p:blipFill>
          <a:blip r:embed="rId3"/>
          <a:stretch>
            <a:fillRect/>
          </a:stretch>
        </p:blipFill>
        <p:spPr>
          <a:xfrm>
            <a:off x="9126669" y="1690688"/>
            <a:ext cx="2112841" cy="3742747"/>
          </a:xfrm>
          <a:prstGeom prst="rect">
            <a:avLst/>
          </a:prstGeom>
        </p:spPr>
      </p:pic>
    </p:spTree>
    <p:extLst>
      <p:ext uri="{BB962C8B-B14F-4D97-AF65-F5344CB8AC3E}">
        <p14:creationId xmlns:p14="http://schemas.microsoft.com/office/powerpoint/2010/main" val="3263297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1388</TotalTime>
  <Words>3004</Words>
  <Application>Microsoft Macintosh PowerPoint</Application>
  <PresentationFormat>Widescreen</PresentationFormat>
  <Paragraphs>293</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Introduction to Pathology Informatics</vt:lpstr>
      <vt:lpstr>Topics in Pathology Informatics</vt:lpstr>
      <vt:lpstr>Overall learning objectives</vt:lpstr>
      <vt:lpstr>Orientation agenda</vt:lpstr>
      <vt:lpstr>Informatics vs. information technology</vt:lpstr>
      <vt:lpstr>What are the sub-disciplines of Biomedical Informatics?</vt:lpstr>
      <vt:lpstr>How does Pathology data differ from that of other sub-disciplines of Health Informatics?</vt:lpstr>
      <vt:lpstr>What is the relationship between  Pathology Informatics and Pathology practice?</vt:lpstr>
      <vt:lpstr>How much should a practicing Pathologist know about Pathology Informatics?</vt:lpstr>
      <vt:lpstr>Data literacy for Pathology practice</vt:lpstr>
      <vt:lpstr>What is the relationship between Pathology Informatics and clinical IT in a health system?</vt:lpstr>
      <vt:lpstr>What is meant by laboratory information stewardship?</vt:lpstr>
      <vt:lpstr>What are some roles that pathologists can play in the current EHR-based laboratory IT environment?</vt:lpstr>
      <vt:lpstr>Questions to consider</vt:lpstr>
      <vt:lpstr>Data in informatics</vt:lpstr>
      <vt:lpstr>Data representation</vt:lpstr>
      <vt:lpstr>Structured data</vt:lpstr>
      <vt:lpstr>Data quality</vt:lpstr>
      <vt:lpstr>EHR data quality</vt:lpstr>
      <vt:lpstr>Data flow in summary: Creation to action</vt:lpstr>
      <vt:lpstr>Key points</vt:lpstr>
      <vt:lpstr>Readings</vt:lpstr>
      <vt:lpstr>Permitted 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difference between Health IT and Health Informatics?</dc:title>
  <dc:creator>Harrison, James H (jhh5y)</dc:creator>
  <cp:lastModifiedBy>James Harrison</cp:lastModifiedBy>
  <cp:revision>65</cp:revision>
  <dcterms:created xsi:type="dcterms:W3CDTF">2022-01-11T18:14:02Z</dcterms:created>
  <dcterms:modified xsi:type="dcterms:W3CDTF">2023-05-10T01:05:06Z</dcterms:modified>
</cp:coreProperties>
</file>