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2" r:id="rId2"/>
    <p:sldId id="263" r:id="rId3"/>
    <p:sldId id="264" r:id="rId4"/>
    <p:sldId id="267" r:id="rId5"/>
    <p:sldId id="270" r:id="rId6"/>
    <p:sldId id="266" r:id="rId7"/>
    <p:sldId id="268" r:id="rId8"/>
    <p:sldId id="269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 Nova" panose="020B0602020104020203" pitchFamily="34" charset="0"/>
      <p:regular r:id="rId14"/>
      <p:bold r:id="rId15"/>
      <p:italic r:id="rId16"/>
      <p:boldItalic r:id="rId17"/>
    </p:embeddedFont>
    <p:embeddedFont>
      <p:font typeface="Gill Sans Nova Light" panose="020B0302020104020203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C62"/>
    <a:srgbClr val="B982D8"/>
    <a:srgbClr val="58297F"/>
    <a:srgbClr val="B452F0"/>
    <a:srgbClr val="650E9A"/>
    <a:srgbClr val="245783"/>
    <a:srgbClr val="022A21"/>
    <a:srgbClr val="250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6346"/>
  </p:normalViewPr>
  <p:slideViewPr>
    <p:cSldViewPr snapToGrid="0" snapToObjects="1">
      <p:cViewPr varScale="1">
        <p:scale>
          <a:sx n="116" d="100"/>
          <a:sy n="116" d="100"/>
        </p:scale>
        <p:origin x="120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tif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tif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policyoptions.irpp.org/magazines/january-2020/technology-isnt-shaping-work-the-way-we-think/technology-isnt-shaping-work-the-way-we-think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policyoptions.irpp.org/magazines/january-2020/technology-isnt-shaping-work-the-way-we-think/technology-isnt-shaping-work-the-way-we-think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cyoptions.irpp.org/magazines/january-2020/technology-isnt-shaping-work-the-way-we-think/technology-isnt-shaping-work-the-way-we-thin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d/3.0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ris wheel at night">
            <a:extLst>
              <a:ext uri="{FF2B5EF4-FFF2-40B4-BE49-F238E27FC236}">
                <a16:creationId xmlns:a16="http://schemas.microsoft.com/office/drawing/2014/main" id="{E4ABB5C2-3278-2185-0BCD-CB9AD5969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4C348A-A28A-5F4C-8F28-6B74625D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0476" cy="2387600"/>
          </a:xfrm>
          <a:solidFill>
            <a:srgbClr val="4C1C62">
              <a:alpha val="81961"/>
            </a:srgbClr>
          </a:solidFill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34D56-D347-4844-9288-C6B88D323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24" y="3463734"/>
            <a:ext cx="12192000" cy="1655762"/>
          </a:xfrm>
          <a:solidFill>
            <a:srgbClr val="4C1C62">
              <a:alpha val="81961"/>
            </a:srgbClr>
          </a:solidFill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BA7D07-5DBF-3343-B41A-325EA8B26110}"/>
              </a:ext>
            </a:extLst>
          </p:cNvPr>
          <p:cNvSpPr txBox="1"/>
          <p:nvPr/>
        </p:nvSpPr>
        <p:spPr>
          <a:xfrm>
            <a:off x="186680" y="6167955"/>
            <a:ext cx="320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L. Lawrence Convention Center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Westin Pittsburgh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D27BAD-4E76-6847-BE1F-789C03D8E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747" y="5091373"/>
            <a:ext cx="2910729" cy="17666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BBB24-8764-68CD-63D3-9DAAA8FB58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466" y="5171708"/>
            <a:ext cx="199356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5221511-4DDD-C962-4F48-740922723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2641595" y="2641593"/>
            <a:ext cx="6858000" cy="157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7" y="365125"/>
            <a:ext cx="100566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007" y="1825625"/>
            <a:ext cx="100566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1A4A1-ED69-E849-AB6F-9A2B1DE0B051}"/>
              </a:ext>
            </a:extLst>
          </p:cNvPr>
          <p:cNvSpPr txBox="1"/>
          <p:nvPr userDrawn="1"/>
        </p:nvSpPr>
        <p:spPr>
          <a:xfrm>
            <a:off x="0" y="6642556"/>
            <a:ext cx="1457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Lincensed</a:t>
            </a:r>
            <a:r>
              <a:rPr lang="en-US" sz="800" dirty="0"/>
              <a:t> under </a:t>
            </a:r>
            <a:r>
              <a:rPr lang="en-US" sz="800" dirty="0">
                <a:hlinkClick r:id="rId3" tooltip="https://creativecommons.org/licenses/by-nd/3.0/"/>
              </a:rPr>
              <a:t>CC BY-ND</a:t>
            </a:r>
            <a:endParaRPr lang="en-US" sz="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6543ED-2EAB-5537-CF00-633BE6029715}"/>
              </a:ext>
            </a:extLst>
          </p:cNvPr>
          <p:cNvGrpSpPr/>
          <p:nvPr userDrawn="1"/>
        </p:nvGrpSpPr>
        <p:grpSpPr>
          <a:xfrm>
            <a:off x="30164" y="5483119"/>
            <a:ext cx="1574192" cy="1192550"/>
            <a:chOff x="31307" y="5475451"/>
            <a:chExt cx="1574192" cy="1192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CE1792-7C08-C2D8-D9FE-9693CE4B8D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307" y="5475451"/>
              <a:ext cx="1394711" cy="7890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462034-51AC-67A8-987B-29144D5AB437}"/>
                </a:ext>
              </a:extLst>
            </p:cNvPr>
            <p:cNvSpPr txBox="1"/>
            <p:nvPr userDrawn="1"/>
          </p:nvSpPr>
          <p:spPr>
            <a:xfrm>
              <a:off x="44712" y="6168575"/>
              <a:ext cx="1560787" cy="499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 L. Lawrence 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Convention Center</a:t>
              </a:r>
            </a:p>
            <a:p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Westin Pittsburgh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DD62667-4102-F9C6-5511-96561BD06C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0" y="197663"/>
            <a:ext cx="1367925" cy="8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6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ferris wheel at night&#10;&#10;Description automatically generated">
            <a:extLst>
              <a:ext uri="{FF2B5EF4-FFF2-40B4-BE49-F238E27FC236}">
                <a16:creationId xmlns:a16="http://schemas.microsoft.com/office/drawing/2014/main" id="{7C404ABB-17BC-3E6A-C514-4DF5A78FD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231922" cy="6880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4C1C62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QUESTIONS?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F8522-515D-8340-9A8D-341CED56422A}"/>
              </a:ext>
            </a:extLst>
          </p:cNvPr>
          <p:cNvGrpSpPr/>
          <p:nvPr userDrawn="1"/>
        </p:nvGrpSpPr>
        <p:grpSpPr>
          <a:xfrm>
            <a:off x="-71440" y="4879981"/>
            <a:ext cx="3465689" cy="1695565"/>
            <a:chOff x="0" y="7928"/>
            <a:chExt cx="3465689" cy="16955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D28727-2625-984C-9550-ABD5DBD4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928"/>
              <a:ext cx="2614612" cy="14339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C23B82-4B6F-5E45-A76D-E4ACB81DF4C8}"/>
                </a:ext>
              </a:extLst>
            </p:cNvPr>
            <p:cNvSpPr txBox="1"/>
            <p:nvPr/>
          </p:nvSpPr>
          <p:spPr>
            <a:xfrm>
              <a:off x="259645" y="1180273"/>
              <a:ext cx="3206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 L. Lawrence Convention Center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Westin Pittsburgh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ferris wheel at night&#10;&#10;Description automatically generated">
            <a:extLst>
              <a:ext uri="{FF2B5EF4-FFF2-40B4-BE49-F238E27FC236}">
                <a16:creationId xmlns:a16="http://schemas.microsoft.com/office/drawing/2014/main" id="{7C404ABB-17BC-3E6A-C514-4DF5A78FD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231922" cy="6880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D13DA3-4F6C-234F-BC51-DC39F3F2EE58}"/>
              </a:ext>
            </a:extLst>
          </p:cNvPr>
          <p:cNvSpPr/>
          <p:nvPr userDrawn="1"/>
        </p:nvSpPr>
        <p:spPr>
          <a:xfrm>
            <a:off x="0" y="2113451"/>
            <a:ext cx="12231922" cy="2900362"/>
          </a:xfrm>
          <a:prstGeom prst="rect">
            <a:avLst/>
          </a:prstGeom>
          <a:solidFill>
            <a:srgbClr val="4C1C62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0" i="0" dirty="0">
                <a:latin typeface="Gill Sans Nova" panose="020B0602020104020203" pitchFamily="34" charset="0"/>
                <a:cs typeface="Arial" panose="020B0604020202020204" pitchFamily="34" charset="0"/>
              </a:rPr>
              <a:t>THANK YOU?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F8522-515D-8340-9A8D-341CED56422A}"/>
              </a:ext>
            </a:extLst>
          </p:cNvPr>
          <p:cNvGrpSpPr/>
          <p:nvPr userDrawn="1"/>
        </p:nvGrpSpPr>
        <p:grpSpPr>
          <a:xfrm>
            <a:off x="-71440" y="4879981"/>
            <a:ext cx="3465689" cy="1695565"/>
            <a:chOff x="0" y="7928"/>
            <a:chExt cx="3465689" cy="16955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D28727-2625-984C-9550-ABD5DBD47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928"/>
              <a:ext cx="2614612" cy="14339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C23B82-4B6F-5E45-A76D-E4ACB81DF4C8}"/>
                </a:ext>
              </a:extLst>
            </p:cNvPr>
            <p:cNvSpPr txBox="1"/>
            <p:nvPr/>
          </p:nvSpPr>
          <p:spPr>
            <a:xfrm>
              <a:off x="259645" y="1180273"/>
              <a:ext cx="32060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 L. Lawrence Convention Center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Westin Pittsburgh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C6F2B9-365B-2641-B10E-4622EBC707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121" y="-87294"/>
            <a:ext cx="3366271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9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5F6BAAF-C9FD-4070-10CC-160FEA94FA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6914"/>
            <a:ext cx="12192000" cy="594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4F5F4-47F0-3743-9F0C-3C1D5D14BF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261163"/>
            <a:ext cx="1005840" cy="610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08E84-2688-4A47-9FB5-59F09AFB8F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6384"/>
            <a:ext cx="1005840" cy="551644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077B6A-F754-A844-A1A6-B1A935F845AB}"/>
              </a:ext>
            </a:extLst>
          </p:cNvPr>
          <p:cNvSpPr txBox="1">
            <a:spLocks/>
          </p:cNvSpPr>
          <p:nvPr userDrawn="1"/>
        </p:nvSpPr>
        <p:spPr>
          <a:xfrm>
            <a:off x="9493302" y="6343535"/>
            <a:ext cx="164450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BF35-7106-D447-979B-954C5555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F0625-640E-1241-81FD-BBB92192C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D07E3-5AD4-CC46-A46A-ED68790F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6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9A02-BF47-D447-A3E7-6439FDD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FB07A-8861-2948-988D-12741D0BF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D0123-1F83-084F-BC2E-9C2ECE23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4598-2C02-FE45-A522-17725BDA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6294-20E5-0B41-905C-52264B42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B6C1B-25A4-8547-8A9D-4D7DC3A8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0A1D9-CB4D-F947-8B1B-1DF5531A4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29268-2A2A-F348-A5B8-A3CD44AAB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327F-BD5F-8E4C-BAAC-F2A05EA0C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1185B-B440-9C40-8F7C-4383ED2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3764-8B71-4E4F-A7F4-4978A71E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F8B77-6DAB-A248-82A4-7C97108A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0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7D4C-CC51-C24B-B5E7-BDCB1708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97FB-E434-6243-B9DD-DBCBE59D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B4A2-B79C-3B44-990F-64157D0F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E6E48-E647-5644-8A9F-E3D8F530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2938E1-FB30-388D-7B73-1AC4E8522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6914"/>
            <a:ext cx="12192000" cy="594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E9D717-0EA7-0C44-B40A-7C1450D38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261163"/>
            <a:ext cx="1005840" cy="6104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CB73EE-3984-0742-9156-A70D52110535}"/>
              </a:ext>
            </a:extLst>
          </p:cNvPr>
          <p:cNvSpPr txBox="1"/>
          <p:nvPr/>
        </p:nvSpPr>
        <p:spPr>
          <a:xfrm>
            <a:off x="1054196" y="653758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policyoptions.irpp.org/magazines/january-2020/technology-isnt-shaping-work-the-way-we-think/technology-isnt-shaping-work-the-way-we-think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B98746-9404-FCFE-4816-356047C199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038" y="6310969"/>
            <a:ext cx="902997" cy="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20E1-5BFB-2E41-97C2-7932230D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3DA1F-CF76-F64A-9E98-18D4C626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6660B-55D1-834F-9F3A-BB3233527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4D32-7B90-1D4F-910C-2A70A125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8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2BC6-4F11-894D-99B7-745B9522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558A-5412-6849-A63E-F4CBC31E7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591C-8950-C846-B18B-FBD414D5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2938E1-FB30-388D-7B73-1AC4E8522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6914"/>
            <a:ext cx="12192000" cy="594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E9D717-0EA7-0C44-B40A-7C1450D38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261163"/>
            <a:ext cx="1005840" cy="6104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CB73EE-3984-0742-9156-A70D52110535}"/>
              </a:ext>
            </a:extLst>
          </p:cNvPr>
          <p:cNvSpPr txBox="1"/>
          <p:nvPr/>
        </p:nvSpPr>
        <p:spPr>
          <a:xfrm>
            <a:off x="1054196" y="6537588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policyoptions.irpp.org/magazines/january-2020/technology-isnt-shaping-work-the-way-we-think/technology-isnt-shaping-work-the-way-we-think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d/3.0/"/>
              </a:rPr>
              <a:t>CC BY-ND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68C98-A37D-FDB0-D683-FA32D2F9C6A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038" y="6310969"/>
            <a:ext cx="902997" cy="51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5D8390C-F1C8-FB69-6362-6283669A641D}"/>
              </a:ext>
            </a:extLst>
          </p:cNvPr>
          <p:cNvGrpSpPr/>
          <p:nvPr userDrawn="1"/>
        </p:nvGrpSpPr>
        <p:grpSpPr>
          <a:xfrm>
            <a:off x="0" y="6276914"/>
            <a:ext cx="13246196" cy="594732"/>
            <a:chOff x="0" y="6276914"/>
            <a:chExt cx="13246196" cy="5947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2938E1-FB30-388D-7B73-1AC4E85224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276914"/>
              <a:ext cx="12192000" cy="59473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CB73EE-3984-0742-9156-A70D52110535}"/>
                </a:ext>
              </a:extLst>
            </p:cNvPr>
            <p:cNvSpPr txBox="1"/>
            <p:nvPr/>
          </p:nvSpPr>
          <p:spPr>
            <a:xfrm>
              <a:off x="1054196" y="6537588"/>
              <a:ext cx="12192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3" tooltip="https://policyoptions.irpp.org/magazines/january-2020/technology-isnt-shaping-work-the-way-we-think/technology-isnt-shaping-work-the-way-we-think/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4" tooltip="https://creativecommons.org/licenses/by-nd/3.0/"/>
                </a:rPr>
                <a:t>CC BY-ND</a:t>
              </a:r>
              <a:endParaRPr lang="en-US" sz="9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59501B-28DE-59E2-055E-6C5AA7FFB5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3038" y="6310969"/>
              <a:ext cx="902997" cy="51087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1E9D717-0EA7-0C44-B40A-7C1450D382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122" y="6261163"/>
            <a:ext cx="1005840" cy="61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E187C-FF51-91C3-0E8D-624D53541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ACDC4-C820-BD0D-886C-50C017389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26795-8B32-5B13-EE03-FFC4019CF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4578606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6162"/>
            <a:ext cx="4572000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169" y="5471163"/>
            <a:ext cx="1919831" cy="116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B0AB41-6EAB-76E9-4937-49F7D228EBA3}"/>
              </a:ext>
            </a:extLst>
          </p:cNvPr>
          <p:cNvGrpSpPr/>
          <p:nvPr userDrawn="1"/>
        </p:nvGrpSpPr>
        <p:grpSpPr>
          <a:xfrm>
            <a:off x="93785" y="5471163"/>
            <a:ext cx="1919831" cy="969716"/>
            <a:chOff x="93785" y="4540738"/>
            <a:chExt cx="1919831" cy="969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849097-FAA2-C7FF-C14B-950AF845F6C0}"/>
                </a:ext>
              </a:extLst>
            </p:cNvPr>
            <p:cNvSpPr txBox="1"/>
            <p:nvPr userDrawn="1"/>
          </p:nvSpPr>
          <p:spPr>
            <a:xfrm>
              <a:off x="93785" y="4540738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E37187-0B19-C3E6-F11F-5269696ABDC7}"/>
                </a:ext>
              </a:extLst>
            </p:cNvPr>
            <p:cNvSpPr txBox="1"/>
            <p:nvPr userDrawn="1"/>
          </p:nvSpPr>
          <p:spPr>
            <a:xfrm>
              <a:off x="93785" y="4817847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59B788-B89B-8864-0358-3363FC37956C}"/>
                </a:ext>
              </a:extLst>
            </p:cNvPr>
            <p:cNvSpPr txBox="1"/>
            <p:nvPr userDrawn="1"/>
          </p:nvSpPr>
          <p:spPr>
            <a:xfrm>
              <a:off x="93785" y="5094956"/>
              <a:ext cx="19198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26795-8B32-5B13-EE03-FFC4019CF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1114603" y="1115703"/>
            <a:ext cx="6880457" cy="464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6162"/>
            <a:ext cx="4572000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8" y="744279"/>
            <a:ext cx="7246749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169" y="5471163"/>
            <a:ext cx="1919831" cy="116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B0AB41-6EAB-76E9-4937-49F7D228EBA3}"/>
              </a:ext>
            </a:extLst>
          </p:cNvPr>
          <p:cNvGrpSpPr/>
          <p:nvPr userDrawn="1"/>
        </p:nvGrpSpPr>
        <p:grpSpPr>
          <a:xfrm>
            <a:off x="93785" y="5471163"/>
            <a:ext cx="1919831" cy="969716"/>
            <a:chOff x="93785" y="4540738"/>
            <a:chExt cx="1919831" cy="9697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849097-FAA2-C7FF-C14B-950AF845F6C0}"/>
                </a:ext>
              </a:extLst>
            </p:cNvPr>
            <p:cNvSpPr txBox="1"/>
            <p:nvPr userDrawn="1"/>
          </p:nvSpPr>
          <p:spPr>
            <a:xfrm>
              <a:off x="93785" y="4540738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E37187-0B19-C3E6-F11F-5269696ABDC7}"/>
                </a:ext>
              </a:extLst>
            </p:cNvPr>
            <p:cNvSpPr txBox="1"/>
            <p:nvPr userDrawn="1"/>
          </p:nvSpPr>
          <p:spPr>
            <a:xfrm>
              <a:off x="93785" y="4817847"/>
              <a:ext cx="180535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59B788-B89B-8864-0358-3363FC37956C}"/>
                </a:ext>
              </a:extLst>
            </p:cNvPr>
            <p:cNvSpPr txBox="1"/>
            <p:nvPr userDrawn="1"/>
          </p:nvSpPr>
          <p:spPr>
            <a:xfrm>
              <a:off x="93785" y="5094956"/>
              <a:ext cx="191983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8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A304A5-1852-551C-DED9-E12C09D88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33622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" y="2376162"/>
            <a:ext cx="3200400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067" y="744279"/>
            <a:ext cx="8505560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389" y="5918978"/>
            <a:ext cx="1377501" cy="8360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D9B041-7344-0BB5-4625-B5D5092E31A1}"/>
              </a:ext>
            </a:extLst>
          </p:cNvPr>
          <p:cNvGrpSpPr/>
          <p:nvPr userDrawn="1"/>
        </p:nvGrpSpPr>
        <p:grpSpPr>
          <a:xfrm>
            <a:off x="93785" y="5855473"/>
            <a:ext cx="1919831" cy="820196"/>
            <a:chOff x="93785" y="4589218"/>
            <a:chExt cx="1919831" cy="8201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DFD78A-57C1-8CEE-2A27-8E1CD3209079}"/>
                </a:ext>
              </a:extLst>
            </p:cNvPr>
            <p:cNvSpPr txBox="1"/>
            <p:nvPr userDrawn="1"/>
          </p:nvSpPr>
          <p:spPr>
            <a:xfrm>
              <a:off x="93785" y="4589218"/>
              <a:ext cx="180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5F1712-3E3B-F758-F788-3D55130DEEA9}"/>
                </a:ext>
              </a:extLst>
            </p:cNvPr>
            <p:cNvSpPr txBox="1"/>
            <p:nvPr userDrawn="1"/>
          </p:nvSpPr>
          <p:spPr>
            <a:xfrm>
              <a:off x="93785" y="4817847"/>
              <a:ext cx="180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5FFA0-FA5C-75C6-CA91-EE3B0C8D304B}"/>
                </a:ext>
              </a:extLst>
            </p:cNvPr>
            <p:cNvSpPr txBox="1"/>
            <p:nvPr userDrawn="1"/>
          </p:nvSpPr>
          <p:spPr>
            <a:xfrm>
              <a:off x="93785" y="5040082"/>
              <a:ext cx="1919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31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A304A5-1852-551C-DED9-E12C09D88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400000">
            <a:off x="-1737990" y="1728133"/>
            <a:ext cx="6866922" cy="3392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" y="2376162"/>
            <a:ext cx="3200400" cy="20469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067" y="744279"/>
            <a:ext cx="8505560" cy="5592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C9C684-CC5A-FC49-8D3C-212857A6E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389" y="5918978"/>
            <a:ext cx="1377501" cy="83605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D9B041-7344-0BB5-4625-B5D5092E31A1}"/>
              </a:ext>
            </a:extLst>
          </p:cNvPr>
          <p:cNvGrpSpPr/>
          <p:nvPr userDrawn="1"/>
        </p:nvGrpSpPr>
        <p:grpSpPr>
          <a:xfrm>
            <a:off x="93785" y="5855473"/>
            <a:ext cx="1919831" cy="820196"/>
            <a:chOff x="93785" y="4589218"/>
            <a:chExt cx="1919831" cy="8201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DFD78A-57C1-8CEE-2A27-8E1CD3209079}"/>
                </a:ext>
              </a:extLst>
            </p:cNvPr>
            <p:cNvSpPr txBox="1"/>
            <p:nvPr userDrawn="1"/>
          </p:nvSpPr>
          <p:spPr>
            <a:xfrm>
              <a:off x="93785" y="4589218"/>
              <a:ext cx="180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5F1712-3E3B-F758-F788-3D55130DEEA9}"/>
                </a:ext>
              </a:extLst>
            </p:cNvPr>
            <p:cNvSpPr txBox="1"/>
            <p:nvPr userDrawn="1"/>
          </p:nvSpPr>
          <p:spPr>
            <a:xfrm>
              <a:off x="93785" y="4817847"/>
              <a:ext cx="1805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5FFA0-FA5C-75C6-CA91-EE3B0C8D304B}"/>
                </a:ext>
              </a:extLst>
            </p:cNvPr>
            <p:cNvSpPr txBox="1"/>
            <p:nvPr userDrawn="1"/>
          </p:nvSpPr>
          <p:spPr>
            <a:xfrm>
              <a:off x="93785" y="5040082"/>
              <a:ext cx="1919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Summit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51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05221511-4DDD-C962-4F48-740922723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4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A896C-D6B2-7C46-AF64-D422CA64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07" y="365125"/>
            <a:ext cx="1005664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B9D-9EB9-7A4C-A30A-51166C44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007" y="1825625"/>
            <a:ext cx="100566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0EF9-29EC-864F-B66B-7693A952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EB2A-81F8-C543-A451-C61E5729D0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1A4A1-ED69-E849-AB6F-9A2B1DE0B051}"/>
              </a:ext>
            </a:extLst>
          </p:cNvPr>
          <p:cNvSpPr txBox="1"/>
          <p:nvPr userDrawn="1"/>
        </p:nvSpPr>
        <p:spPr>
          <a:xfrm>
            <a:off x="0" y="6642556"/>
            <a:ext cx="1457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Lincensed</a:t>
            </a:r>
            <a:r>
              <a:rPr lang="en-US" sz="800" dirty="0"/>
              <a:t> under </a:t>
            </a:r>
            <a:r>
              <a:rPr lang="en-US" sz="800" dirty="0">
                <a:hlinkClick r:id="rId3" tooltip="https://creativecommons.org/licenses/by-nd/3.0/"/>
              </a:rPr>
              <a:t>CC BY-ND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5459C-A7C4-9646-9B61-9C2B640A2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0" y="197663"/>
            <a:ext cx="1367925" cy="8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15A48-D39B-FC49-A9B4-E8516E19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ED4D-9857-694E-97FB-01797734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3440-33F9-4943-8091-15B85F6AA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0882"/>
            <a:ext cx="27432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1018EB2A-81F8-C543-A451-C61E5729D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3" r:id="rId4"/>
    <p:sldLayoutId id="2147483660" r:id="rId5"/>
    <p:sldLayoutId id="2147483674" r:id="rId6"/>
    <p:sldLayoutId id="2147483661" r:id="rId7"/>
    <p:sldLayoutId id="2147483675" r:id="rId8"/>
    <p:sldLayoutId id="2147483659" r:id="rId9"/>
    <p:sldLayoutId id="2147483676" r:id="rId10"/>
    <p:sldLayoutId id="2147483664" r:id="rId11"/>
    <p:sldLayoutId id="2147483670" r:id="rId12"/>
    <p:sldLayoutId id="2147483668" r:id="rId13"/>
    <p:sldLayoutId id="2147483662" r:id="rId14"/>
    <p:sldLayoutId id="2147483651" r:id="rId15"/>
    <p:sldLayoutId id="2147483652" r:id="rId16"/>
    <p:sldLayoutId id="2147483653" r:id="rId17"/>
    <p:sldLayoutId id="2147483654" r:id="rId18"/>
    <p:sldLayoutId id="2147483656" r:id="rId19"/>
    <p:sldLayoutId id="2147483669" r:id="rId20"/>
    <p:sldLayoutId id="214748365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Nova Light" panose="020F0302020204030204" pitchFamily="34" charset="0"/>
          <a:ea typeface="+mn-ea"/>
          <a:cs typeface="Gill Sans Nova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A96B-EFD2-E042-83D4-C51F07321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D51C2-CB41-CB4B-87B3-18A10F90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14281"/>
            <a:ext cx="12192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6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past 12 months, I have not had any significant financial interest or other relationship with the manufacturers of the products or providers of the services that will be discussed in my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5495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3862-8327-9344-97FE-E6C72318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4879D-969D-414F-BEAB-8921A3AFA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past 12 months, I have had a significant financial interest or other relationship with the manufacturer(s) of the following product(s) or provider(s) of the following service(s) that will be discussed in my presentation. </a:t>
            </a:r>
          </a:p>
          <a:p>
            <a:endParaRPr lang="en-US" dirty="0"/>
          </a:p>
          <a:p>
            <a:r>
              <a:rPr lang="en-US" dirty="0"/>
              <a:t>INSERT Commercial Interest, what was received and what role you played</a:t>
            </a:r>
          </a:p>
        </p:txBody>
      </p:sp>
    </p:spTree>
    <p:extLst>
      <p:ext uri="{BB962C8B-B14F-4D97-AF65-F5344CB8AC3E}">
        <p14:creationId xmlns:p14="http://schemas.microsoft.com/office/powerpoint/2010/main" val="369683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A7F2-0C56-494D-A431-4DE8E9AF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DCCA-2B04-8C47-8B1F-1EE7A1D90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316E-4738-7930-1470-B0D97C11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3B10-6F00-27DC-358C-83670DBC4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2F6B-B419-5B45-9E9C-1F0DA609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8A4FE-2D6A-484F-AABF-265E218AC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5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69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36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99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Gill Sans Nova Light</vt:lpstr>
      <vt:lpstr>Gill Sans Nova</vt:lpstr>
      <vt:lpstr>Office Theme</vt:lpstr>
      <vt:lpstr>PowerPoint Presentation</vt:lpstr>
      <vt:lpstr>Disclosures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Gibson, Beth</cp:lastModifiedBy>
  <cp:revision>18</cp:revision>
  <dcterms:created xsi:type="dcterms:W3CDTF">2021-11-04T23:49:25Z</dcterms:created>
  <dcterms:modified xsi:type="dcterms:W3CDTF">2023-03-24T15:27:02Z</dcterms:modified>
</cp:coreProperties>
</file>