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94" r:id="rId2"/>
    <p:sldId id="295" r:id="rId3"/>
    <p:sldId id="258" r:id="rId4"/>
    <p:sldId id="296" r:id="rId5"/>
    <p:sldId id="259" r:id="rId6"/>
    <p:sldId id="283" r:id="rId7"/>
    <p:sldId id="298" r:id="rId8"/>
    <p:sldId id="262" r:id="rId9"/>
    <p:sldId id="299" r:id="rId10"/>
    <p:sldId id="293" r:id="rId11"/>
    <p:sldId id="284" r:id="rId12"/>
    <p:sldId id="264" r:id="rId13"/>
    <p:sldId id="302" r:id="rId14"/>
    <p:sldId id="265" r:id="rId15"/>
    <p:sldId id="300" r:id="rId16"/>
    <p:sldId id="286" r:id="rId17"/>
    <p:sldId id="287" r:id="rId18"/>
    <p:sldId id="288" r:id="rId19"/>
    <p:sldId id="303" r:id="rId20"/>
    <p:sldId id="305" r:id="rId21"/>
    <p:sldId id="290" r:id="rId22"/>
    <p:sldId id="304" r:id="rId23"/>
    <p:sldId id="291" r:id="rId24"/>
    <p:sldId id="292" r:id="rId25"/>
    <p:sldId id="268" r:id="rId26"/>
    <p:sldId id="269" r:id="rId27"/>
    <p:sldId id="270" r:id="rId28"/>
    <p:sldId id="279" r:id="rId29"/>
    <p:sldId id="297" r:id="rId30"/>
    <p:sldId id="301" r:id="rId31"/>
    <p:sldId id="285"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6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9D6"/>
    <a:srgbClr val="385723"/>
    <a:srgbClr val="C6CF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937E09-1EC1-C246-9A17-970B700FC593}" v="220" dt="2023-08-25T15:42:18.7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870"/>
    <p:restoredTop sz="80272"/>
  </p:normalViewPr>
  <p:slideViewPr>
    <p:cSldViewPr snapToGrid="0" snapToObjects="1">
      <p:cViewPr varScale="1">
        <p:scale>
          <a:sx n="97" d="100"/>
          <a:sy n="97" d="100"/>
        </p:scale>
        <p:origin x="264" y="192"/>
      </p:cViewPr>
      <p:guideLst>
        <p:guide orient="horz" pos="2664"/>
        <p:guide pos="384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rison, James H (jhh5y)" userId="b54e91c0-fe5f-4cdd-a96e-e47c544bc298" providerId="ADAL" clId="{9F031199-2BB1-8240-B145-CA4D77305858}"/>
    <pc:docChg chg="custSel modSld">
      <pc:chgData name="Harrison, James H (jhh5y)" userId="b54e91c0-fe5f-4cdd-a96e-e47c544bc298" providerId="ADAL" clId="{9F031199-2BB1-8240-B145-CA4D77305858}" dt="2023-04-27T20:19:53.374" v="40" actId="20577"/>
      <pc:docMkLst>
        <pc:docMk/>
      </pc:docMkLst>
      <pc:sldChg chg="modSp mod">
        <pc:chgData name="Harrison, James H (jhh5y)" userId="b54e91c0-fe5f-4cdd-a96e-e47c544bc298" providerId="ADAL" clId="{9F031199-2BB1-8240-B145-CA4D77305858}" dt="2023-04-27T20:19:53.374" v="40" actId="20577"/>
        <pc:sldMkLst>
          <pc:docMk/>
          <pc:sldMk cId="0" sldId="294"/>
        </pc:sldMkLst>
        <pc:spChg chg="mod">
          <ac:chgData name="Harrison, James H (jhh5y)" userId="b54e91c0-fe5f-4cdd-a96e-e47c544bc298" providerId="ADAL" clId="{9F031199-2BB1-8240-B145-CA4D77305858}" dt="2023-04-27T20:19:53.374" v="40" actId="20577"/>
          <ac:spMkLst>
            <pc:docMk/>
            <pc:sldMk cId="0" sldId="294"/>
            <ac:spMk id="229" creationId="{00000000-0000-0000-0000-000000000000}"/>
          </ac:spMkLst>
        </pc:spChg>
        <pc:spChg chg="mod">
          <ac:chgData name="Harrison, James H (jhh5y)" userId="b54e91c0-fe5f-4cdd-a96e-e47c544bc298" providerId="ADAL" clId="{9F031199-2BB1-8240-B145-CA4D77305858}" dt="2023-04-27T14:05:00.601" v="1" actId="20577"/>
          <ac:spMkLst>
            <pc:docMk/>
            <pc:sldMk cId="0" sldId="294"/>
            <ac:spMk id="231" creationId="{00000000-0000-0000-0000-000000000000}"/>
          </ac:spMkLst>
        </pc:spChg>
      </pc:sldChg>
      <pc:sldChg chg="addSp modSp mod">
        <pc:chgData name="Harrison, James H (jhh5y)" userId="b54e91c0-fe5f-4cdd-a96e-e47c544bc298" providerId="ADAL" clId="{9F031199-2BB1-8240-B145-CA4D77305858}" dt="2023-04-27T14:05:35.463" v="4" actId="14100"/>
        <pc:sldMkLst>
          <pc:docMk/>
          <pc:sldMk cId="4205451499" sldId="295"/>
        </pc:sldMkLst>
        <pc:spChg chg="mod">
          <ac:chgData name="Harrison, James H (jhh5y)" userId="b54e91c0-fe5f-4cdd-a96e-e47c544bc298" providerId="ADAL" clId="{9F031199-2BB1-8240-B145-CA4D77305858}" dt="2023-04-27T14:05:35.463" v="4" actId="14100"/>
          <ac:spMkLst>
            <pc:docMk/>
            <pc:sldMk cId="4205451499" sldId="295"/>
            <ac:spMk id="2" creationId="{0B7257BB-1EF4-277C-D051-12AA926C5D67}"/>
          </ac:spMkLst>
        </pc:spChg>
        <pc:picChg chg="add mod">
          <ac:chgData name="Harrison, James H (jhh5y)" userId="b54e91c0-fe5f-4cdd-a96e-e47c544bc298" providerId="ADAL" clId="{9F031199-2BB1-8240-B145-CA4D77305858}" dt="2023-04-27T14:05:30.681" v="3"/>
          <ac:picMkLst>
            <pc:docMk/>
            <pc:sldMk cId="4205451499" sldId="295"/>
            <ac:picMk id="4" creationId="{9E18CE8F-F467-A7F6-EB9D-92BD7FFF7639}"/>
          </ac:picMkLst>
        </pc:picChg>
      </pc:sldChg>
      <pc:sldChg chg="addSp modSp mod">
        <pc:chgData name="Harrison, James H (jhh5y)" userId="b54e91c0-fe5f-4cdd-a96e-e47c544bc298" providerId="ADAL" clId="{9F031199-2BB1-8240-B145-CA4D77305858}" dt="2023-04-27T14:05:54.196" v="6"/>
        <pc:sldMkLst>
          <pc:docMk/>
          <pc:sldMk cId="756164590" sldId="297"/>
        </pc:sldMkLst>
        <pc:spChg chg="mod">
          <ac:chgData name="Harrison, James H (jhh5y)" userId="b54e91c0-fe5f-4cdd-a96e-e47c544bc298" providerId="ADAL" clId="{9F031199-2BB1-8240-B145-CA4D77305858}" dt="2023-04-27T14:05:43.977" v="5" actId="14100"/>
          <ac:spMkLst>
            <pc:docMk/>
            <pc:sldMk cId="756164590" sldId="297"/>
            <ac:spMk id="2" creationId="{54DB5863-BCAD-2BA3-0820-3BB9CAE564EA}"/>
          </ac:spMkLst>
        </pc:spChg>
        <pc:picChg chg="add mod">
          <ac:chgData name="Harrison, James H (jhh5y)" userId="b54e91c0-fe5f-4cdd-a96e-e47c544bc298" providerId="ADAL" clId="{9F031199-2BB1-8240-B145-CA4D77305858}" dt="2023-04-27T14:05:54.196" v="6"/>
          <ac:picMkLst>
            <pc:docMk/>
            <pc:sldMk cId="756164590" sldId="297"/>
            <ac:picMk id="4" creationId="{E50D2793-756D-D767-F10F-FA0F4D87870C}"/>
          </ac:picMkLst>
        </pc:picChg>
      </pc:sldChg>
      <pc:sldChg chg="addSp delSp modSp mod">
        <pc:chgData name="Harrison, James H (jhh5y)" userId="b54e91c0-fe5f-4cdd-a96e-e47c544bc298" providerId="ADAL" clId="{9F031199-2BB1-8240-B145-CA4D77305858}" dt="2023-04-27T17:14:44.347" v="38" actId="20577"/>
        <pc:sldMkLst>
          <pc:docMk/>
          <pc:sldMk cId="2006932059" sldId="301"/>
        </pc:sldMkLst>
        <pc:spChg chg="mod">
          <ac:chgData name="Harrison, James H (jhh5y)" userId="b54e91c0-fe5f-4cdd-a96e-e47c544bc298" providerId="ADAL" clId="{9F031199-2BB1-8240-B145-CA4D77305858}" dt="2023-04-27T17:14:44.347" v="38" actId="20577"/>
          <ac:spMkLst>
            <pc:docMk/>
            <pc:sldMk cId="2006932059" sldId="301"/>
            <ac:spMk id="3" creationId="{EAFBFA64-3749-7EEE-E07D-0EF02EE894DF}"/>
          </ac:spMkLst>
        </pc:spChg>
        <pc:picChg chg="add mod">
          <ac:chgData name="Harrison, James H (jhh5y)" userId="b54e91c0-fe5f-4cdd-a96e-e47c544bc298" providerId="ADAL" clId="{9F031199-2BB1-8240-B145-CA4D77305858}" dt="2023-04-27T17:07:06.894" v="34"/>
          <ac:picMkLst>
            <pc:docMk/>
            <pc:sldMk cId="2006932059" sldId="301"/>
            <ac:picMk id="4" creationId="{146A1B22-7517-89D6-50B7-801A3C27A785}"/>
          </ac:picMkLst>
        </pc:picChg>
        <pc:picChg chg="del">
          <ac:chgData name="Harrison, James H (jhh5y)" userId="b54e91c0-fe5f-4cdd-a96e-e47c544bc298" providerId="ADAL" clId="{9F031199-2BB1-8240-B145-CA4D77305858}" dt="2023-04-27T17:07:05.818" v="33" actId="478"/>
          <ac:picMkLst>
            <pc:docMk/>
            <pc:sldMk cId="2006932059" sldId="301"/>
            <ac:picMk id="9" creationId="{3B2DBFB3-223B-DE3A-E799-4E8AC340DA73}"/>
          </ac:picMkLst>
        </pc:picChg>
      </pc:sldChg>
    </pc:docChg>
  </pc:docChgLst>
  <pc:docChgLst>
    <pc:chgData name="Harrison, James H (jhh5y)" userId="b54e91c0-fe5f-4cdd-a96e-e47c544bc298" providerId="ADAL" clId="{FBD66BF7-9499-BE46-B4BD-84CA0517D048}"/>
    <pc:docChg chg="modSld">
      <pc:chgData name="Harrison, James H (jhh5y)" userId="b54e91c0-fe5f-4cdd-a96e-e47c544bc298" providerId="ADAL" clId="{FBD66BF7-9499-BE46-B4BD-84CA0517D048}" dt="2023-05-10T01:05:49.671" v="2"/>
      <pc:docMkLst>
        <pc:docMk/>
      </pc:docMkLst>
      <pc:sldChg chg="modNotesTx">
        <pc:chgData name="Harrison, James H (jhh5y)" userId="b54e91c0-fe5f-4cdd-a96e-e47c544bc298" providerId="ADAL" clId="{FBD66BF7-9499-BE46-B4BD-84CA0517D048}" dt="2023-05-10T01:05:49.671" v="2"/>
        <pc:sldMkLst>
          <pc:docMk/>
          <pc:sldMk cId="0" sldId="294"/>
        </pc:sldMkLst>
      </pc:sldChg>
    </pc:docChg>
  </pc:docChgLst>
  <pc:docChgLst>
    <pc:chgData name="Harrison, James H (jhh5y)" userId="b54e91c0-fe5f-4cdd-a96e-e47c544bc298" providerId="ADAL" clId="{B1412C06-A5BA-8142-8CA7-40EE853A6576}"/>
    <pc:docChg chg="modMainMaster">
      <pc:chgData name="Harrison, James H (jhh5y)" userId="b54e91c0-fe5f-4cdd-a96e-e47c544bc298" providerId="ADAL" clId="{B1412C06-A5BA-8142-8CA7-40EE853A6576}" dt="2022-11-10T19:28:14.896" v="5" actId="167"/>
      <pc:docMkLst>
        <pc:docMk/>
      </pc:docMkLst>
      <pc:sldMasterChg chg="modSldLayout">
        <pc:chgData name="Harrison, James H (jhh5y)" userId="b54e91c0-fe5f-4cdd-a96e-e47c544bc298" providerId="ADAL" clId="{B1412C06-A5BA-8142-8CA7-40EE853A6576}" dt="2022-11-10T19:28:14.896" v="5" actId="167"/>
        <pc:sldMasterMkLst>
          <pc:docMk/>
          <pc:sldMasterMk cId="4238086053" sldId="2147483648"/>
        </pc:sldMasterMkLst>
        <pc:sldLayoutChg chg="addSp modSp mod">
          <pc:chgData name="Harrison, James H (jhh5y)" userId="b54e91c0-fe5f-4cdd-a96e-e47c544bc298" providerId="ADAL" clId="{B1412C06-A5BA-8142-8CA7-40EE853A6576}" dt="2022-11-10T19:28:14.896" v="5" actId="167"/>
          <pc:sldLayoutMkLst>
            <pc:docMk/>
            <pc:sldMasterMk cId="4238086053" sldId="2147483648"/>
            <pc:sldLayoutMk cId="4149709912" sldId="2147483660"/>
          </pc:sldLayoutMkLst>
          <pc:picChg chg="add mod">
            <ac:chgData name="Harrison, James H (jhh5y)" userId="b54e91c0-fe5f-4cdd-a96e-e47c544bc298" providerId="ADAL" clId="{B1412C06-A5BA-8142-8CA7-40EE853A6576}" dt="2022-11-10T19:28:14.896" v="5" actId="167"/>
            <ac:picMkLst>
              <pc:docMk/>
              <pc:sldMasterMk cId="4238086053" sldId="2147483648"/>
              <pc:sldLayoutMk cId="4149709912" sldId="2147483660"/>
              <ac:picMk id="3" creationId="{0330F95A-1B1C-3DF5-AD67-8AB78B63E4CB}"/>
            </ac:picMkLst>
          </pc:picChg>
        </pc:sldLayoutChg>
      </pc:sldMasterChg>
    </pc:docChg>
  </pc:docChgLst>
  <pc:docChgLst>
    <pc:chgData name="Harrison, James H (jhh5y)" userId="b54e91c0-fe5f-4cdd-a96e-e47c544bc298" providerId="ADAL" clId="{95937E09-1EC1-C246-9A17-970B700FC593}"/>
    <pc:docChg chg="undo custSel addSld delSld modSld">
      <pc:chgData name="Harrison, James H (jhh5y)" userId="b54e91c0-fe5f-4cdd-a96e-e47c544bc298" providerId="ADAL" clId="{95937E09-1EC1-C246-9A17-970B700FC593}" dt="2023-08-25T15:49:12.942" v="3627" actId="20577"/>
      <pc:docMkLst>
        <pc:docMk/>
      </pc:docMkLst>
      <pc:sldChg chg="modSp mod">
        <pc:chgData name="Harrison, James H (jhh5y)" userId="b54e91c0-fe5f-4cdd-a96e-e47c544bc298" providerId="ADAL" clId="{95937E09-1EC1-C246-9A17-970B700FC593}" dt="2023-08-25T13:14:41.001" v="33" actId="20577"/>
        <pc:sldMkLst>
          <pc:docMk/>
          <pc:sldMk cId="2513943837" sldId="288"/>
        </pc:sldMkLst>
        <pc:spChg chg="mod">
          <ac:chgData name="Harrison, James H (jhh5y)" userId="b54e91c0-fe5f-4cdd-a96e-e47c544bc298" providerId="ADAL" clId="{95937E09-1EC1-C246-9A17-970B700FC593}" dt="2023-08-25T13:14:41.001" v="33" actId="20577"/>
          <ac:spMkLst>
            <pc:docMk/>
            <pc:sldMk cId="2513943837" sldId="288"/>
            <ac:spMk id="3" creationId="{2E9EB163-BCE8-6D49-969E-EDFBF86D2766}"/>
          </ac:spMkLst>
        </pc:spChg>
      </pc:sldChg>
      <pc:sldChg chg="addSp delSp modSp del mod delAnim">
        <pc:chgData name="Harrison, James H (jhh5y)" userId="b54e91c0-fe5f-4cdd-a96e-e47c544bc298" providerId="ADAL" clId="{95937E09-1EC1-C246-9A17-970B700FC593}" dt="2023-08-25T15:42:22.978" v="3478" actId="2696"/>
        <pc:sldMkLst>
          <pc:docMk/>
          <pc:sldMk cId="2957579091" sldId="289"/>
        </pc:sldMkLst>
        <pc:spChg chg="mod">
          <ac:chgData name="Harrison, James H (jhh5y)" userId="b54e91c0-fe5f-4cdd-a96e-e47c544bc298" providerId="ADAL" clId="{95937E09-1EC1-C246-9A17-970B700FC593}" dt="2023-08-25T15:40:44.822" v="3476" actId="20577"/>
          <ac:spMkLst>
            <pc:docMk/>
            <pc:sldMk cId="2957579091" sldId="289"/>
            <ac:spMk id="3" creationId="{E4E317C9-2933-3B4D-8F6D-500AF74B7B02}"/>
          </ac:spMkLst>
        </pc:spChg>
        <pc:spChg chg="del">
          <ac:chgData name="Harrison, James H (jhh5y)" userId="b54e91c0-fe5f-4cdd-a96e-e47c544bc298" providerId="ADAL" clId="{95937E09-1EC1-C246-9A17-970B700FC593}" dt="2023-08-25T14:37:54.077" v="2940" actId="478"/>
          <ac:spMkLst>
            <pc:docMk/>
            <pc:sldMk cId="2957579091" sldId="289"/>
            <ac:spMk id="4" creationId="{6FD2CF7A-17EB-677C-E035-412490587FA2}"/>
          </ac:spMkLst>
        </pc:spChg>
        <pc:spChg chg="mod">
          <ac:chgData name="Harrison, James H (jhh5y)" userId="b54e91c0-fe5f-4cdd-a96e-e47c544bc298" providerId="ADAL" clId="{95937E09-1EC1-C246-9A17-970B700FC593}" dt="2023-08-25T14:55:07.493" v="3323" actId="20577"/>
          <ac:spMkLst>
            <pc:docMk/>
            <pc:sldMk cId="2957579091" sldId="289"/>
            <ac:spMk id="5" creationId="{97AAFF76-1FF8-2A42-C927-1B68AC7A9DC9}"/>
          </ac:spMkLst>
        </pc:spChg>
        <pc:grpChg chg="del">
          <ac:chgData name="Harrison, James H (jhh5y)" userId="b54e91c0-fe5f-4cdd-a96e-e47c544bc298" providerId="ADAL" clId="{95937E09-1EC1-C246-9A17-970B700FC593}" dt="2023-08-25T14:37:54.077" v="2940" actId="478"/>
          <ac:grpSpMkLst>
            <pc:docMk/>
            <pc:sldMk cId="2957579091" sldId="289"/>
            <ac:grpSpMk id="32" creationId="{AC855386-73A9-BC62-79B3-718B7F7D060D}"/>
          </ac:grpSpMkLst>
        </pc:grpChg>
        <pc:grpChg chg="del">
          <ac:chgData name="Harrison, James H (jhh5y)" userId="b54e91c0-fe5f-4cdd-a96e-e47c544bc298" providerId="ADAL" clId="{95937E09-1EC1-C246-9A17-970B700FC593}" dt="2023-08-25T14:37:54.077" v="2940" actId="478"/>
          <ac:grpSpMkLst>
            <pc:docMk/>
            <pc:sldMk cId="2957579091" sldId="289"/>
            <ac:grpSpMk id="33" creationId="{14E042AA-0685-9154-F586-D4A4B5BFF2B4}"/>
          </ac:grpSpMkLst>
        </pc:grpChg>
        <pc:grpChg chg="del">
          <ac:chgData name="Harrison, James H (jhh5y)" userId="b54e91c0-fe5f-4cdd-a96e-e47c544bc298" providerId="ADAL" clId="{95937E09-1EC1-C246-9A17-970B700FC593}" dt="2023-08-25T14:37:54.077" v="2940" actId="478"/>
          <ac:grpSpMkLst>
            <pc:docMk/>
            <pc:sldMk cId="2957579091" sldId="289"/>
            <ac:grpSpMk id="34" creationId="{D85244D5-06E8-0586-6F6B-263378390F71}"/>
          </ac:grpSpMkLst>
        </pc:grpChg>
        <pc:grpChg chg="del">
          <ac:chgData name="Harrison, James H (jhh5y)" userId="b54e91c0-fe5f-4cdd-a96e-e47c544bc298" providerId="ADAL" clId="{95937E09-1EC1-C246-9A17-970B700FC593}" dt="2023-08-25T14:37:54.077" v="2940" actId="478"/>
          <ac:grpSpMkLst>
            <pc:docMk/>
            <pc:sldMk cId="2957579091" sldId="289"/>
            <ac:grpSpMk id="35" creationId="{B22E9BAB-AF27-E044-3D75-9F04A53D1D40}"/>
          </ac:grpSpMkLst>
        </pc:grpChg>
        <pc:grpChg chg="del">
          <ac:chgData name="Harrison, James H (jhh5y)" userId="b54e91c0-fe5f-4cdd-a96e-e47c544bc298" providerId="ADAL" clId="{95937E09-1EC1-C246-9A17-970B700FC593}" dt="2023-08-25T14:37:54.077" v="2940" actId="478"/>
          <ac:grpSpMkLst>
            <pc:docMk/>
            <pc:sldMk cId="2957579091" sldId="289"/>
            <ac:grpSpMk id="36" creationId="{1D8F2C91-B8C8-2FDC-0455-301E35659B14}"/>
          </ac:grpSpMkLst>
        </pc:grpChg>
        <pc:picChg chg="add mod">
          <ac:chgData name="Harrison, James H (jhh5y)" userId="b54e91c0-fe5f-4cdd-a96e-e47c544bc298" providerId="ADAL" clId="{95937E09-1EC1-C246-9A17-970B700FC593}" dt="2023-08-25T14:48:08.408" v="3223" actId="1035"/>
          <ac:picMkLst>
            <pc:docMk/>
            <pc:sldMk cId="2957579091" sldId="289"/>
            <ac:picMk id="11" creationId="{95519DC7-ADE1-E789-7C58-FCB4B4014E56}"/>
          </ac:picMkLst>
        </pc:picChg>
        <pc:cxnChg chg="mod">
          <ac:chgData name="Harrison, James H (jhh5y)" userId="b54e91c0-fe5f-4cdd-a96e-e47c544bc298" providerId="ADAL" clId="{95937E09-1EC1-C246-9A17-970B700FC593}" dt="2023-08-25T14:37:54.077" v="2940" actId="478"/>
          <ac:cxnSpMkLst>
            <pc:docMk/>
            <pc:sldMk cId="2957579091" sldId="289"/>
            <ac:cxnSpMk id="12" creationId="{085969D2-12B4-8651-EAFA-5E39E4E16A2C}"/>
          </ac:cxnSpMkLst>
        </pc:cxnChg>
        <pc:cxnChg chg="mod">
          <ac:chgData name="Harrison, James H (jhh5y)" userId="b54e91c0-fe5f-4cdd-a96e-e47c544bc298" providerId="ADAL" clId="{95937E09-1EC1-C246-9A17-970B700FC593}" dt="2023-08-25T14:37:54.077" v="2940" actId="478"/>
          <ac:cxnSpMkLst>
            <pc:docMk/>
            <pc:sldMk cId="2957579091" sldId="289"/>
            <ac:cxnSpMk id="13" creationId="{B223B8F3-F885-D634-2110-3F2F9AAAC391}"/>
          </ac:cxnSpMkLst>
        </pc:cxnChg>
        <pc:cxnChg chg="mod">
          <ac:chgData name="Harrison, James H (jhh5y)" userId="b54e91c0-fe5f-4cdd-a96e-e47c544bc298" providerId="ADAL" clId="{95937E09-1EC1-C246-9A17-970B700FC593}" dt="2023-08-25T14:37:54.077" v="2940" actId="478"/>
          <ac:cxnSpMkLst>
            <pc:docMk/>
            <pc:sldMk cId="2957579091" sldId="289"/>
            <ac:cxnSpMk id="16" creationId="{39588E27-E619-23E7-007F-D6CD811D8FAB}"/>
          </ac:cxnSpMkLst>
        </pc:cxnChg>
        <pc:cxnChg chg="mod">
          <ac:chgData name="Harrison, James H (jhh5y)" userId="b54e91c0-fe5f-4cdd-a96e-e47c544bc298" providerId="ADAL" clId="{95937E09-1EC1-C246-9A17-970B700FC593}" dt="2023-08-25T14:37:54.077" v="2940" actId="478"/>
          <ac:cxnSpMkLst>
            <pc:docMk/>
            <pc:sldMk cId="2957579091" sldId="289"/>
            <ac:cxnSpMk id="19" creationId="{9C5AD2A0-3B09-24CE-85F8-DCB741A95858}"/>
          </ac:cxnSpMkLst>
        </pc:cxnChg>
        <pc:cxnChg chg="mod">
          <ac:chgData name="Harrison, James H (jhh5y)" userId="b54e91c0-fe5f-4cdd-a96e-e47c544bc298" providerId="ADAL" clId="{95937E09-1EC1-C246-9A17-970B700FC593}" dt="2023-08-25T14:37:54.077" v="2940" actId="478"/>
          <ac:cxnSpMkLst>
            <pc:docMk/>
            <pc:sldMk cId="2957579091" sldId="289"/>
            <ac:cxnSpMk id="22" creationId="{0A1F5608-5660-CE68-BCAD-7C88805D8844}"/>
          </ac:cxnSpMkLst>
        </pc:cxnChg>
      </pc:sldChg>
      <pc:sldChg chg="addSp modSp mod modAnim modNotesTx">
        <pc:chgData name="Harrison, James H (jhh5y)" userId="b54e91c0-fe5f-4cdd-a96e-e47c544bc298" providerId="ADAL" clId="{95937E09-1EC1-C246-9A17-970B700FC593}" dt="2023-08-25T14:49:31.393" v="3238"/>
        <pc:sldMkLst>
          <pc:docMk/>
          <pc:sldMk cId="3037940815" sldId="290"/>
        </pc:sldMkLst>
        <pc:spChg chg="add mod">
          <ac:chgData name="Harrison, James H (jhh5y)" userId="b54e91c0-fe5f-4cdd-a96e-e47c544bc298" providerId="ADAL" clId="{95937E09-1EC1-C246-9A17-970B700FC593}" dt="2023-08-25T14:49:13.667" v="3236" actId="164"/>
          <ac:spMkLst>
            <pc:docMk/>
            <pc:sldMk cId="3037940815" sldId="290"/>
            <ac:spMk id="7" creationId="{93739A77-453B-D999-96CC-59C36B57D9F4}"/>
          </ac:spMkLst>
        </pc:spChg>
        <pc:grpChg chg="add mod">
          <ac:chgData name="Harrison, James H (jhh5y)" userId="b54e91c0-fe5f-4cdd-a96e-e47c544bc298" providerId="ADAL" clId="{95937E09-1EC1-C246-9A17-970B700FC593}" dt="2023-08-25T14:49:13.667" v="3236" actId="164"/>
          <ac:grpSpMkLst>
            <pc:docMk/>
            <pc:sldMk cId="3037940815" sldId="290"/>
            <ac:grpSpMk id="9" creationId="{B5160AAA-B8E9-E222-7150-6901268324EA}"/>
          </ac:grpSpMkLst>
        </pc:grpChg>
        <pc:grpChg chg="mod">
          <ac:chgData name="Harrison, James H (jhh5y)" userId="b54e91c0-fe5f-4cdd-a96e-e47c544bc298" providerId="ADAL" clId="{95937E09-1EC1-C246-9A17-970B700FC593}" dt="2023-08-25T14:49:13.667" v="3236" actId="164"/>
          <ac:grpSpMkLst>
            <pc:docMk/>
            <pc:sldMk cId="3037940815" sldId="290"/>
            <ac:grpSpMk id="15" creationId="{0D30226F-82C6-66BD-23B2-F16020DF2F48}"/>
          </ac:grpSpMkLst>
        </pc:grpChg>
      </pc:sldChg>
      <pc:sldChg chg="modSp mod">
        <pc:chgData name="Harrison, James H (jhh5y)" userId="b54e91c0-fe5f-4cdd-a96e-e47c544bc298" providerId="ADAL" clId="{95937E09-1EC1-C246-9A17-970B700FC593}" dt="2023-08-25T15:49:12.942" v="3627" actId="20577"/>
        <pc:sldMkLst>
          <pc:docMk/>
          <pc:sldMk cId="0" sldId="294"/>
        </pc:sldMkLst>
        <pc:spChg chg="mod">
          <ac:chgData name="Harrison, James H (jhh5y)" userId="b54e91c0-fe5f-4cdd-a96e-e47c544bc298" providerId="ADAL" clId="{95937E09-1EC1-C246-9A17-970B700FC593}" dt="2023-08-25T15:49:12.942" v="3627" actId="20577"/>
          <ac:spMkLst>
            <pc:docMk/>
            <pc:sldMk cId="0" sldId="294"/>
            <ac:spMk id="231" creationId="{00000000-0000-0000-0000-000000000000}"/>
          </ac:spMkLst>
        </pc:spChg>
      </pc:sldChg>
      <pc:sldChg chg="modSp new mod">
        <pc:chgData name="Harrison, James H (jhh5y)" userId="b54e91c0-fe5f-4cdd-a96e-e47c544bc298" providerId="ADAL" clId="{95937E09-1EC1-C246-9A17-970B700FC593}" dt="2023-08-25T14:33:27.027" v="2862" actId="20577"/>
        <pc:sldMkLst>
          <pc:docMk/>
          <pc:sldMk cId="1230245877" sldId="303"/>
        </pc:sldMkLst>
        <pc:spChg chg="mod">
          <ac:chgData name="Harrison, James H (jhh5y)" userId="b54e91c0-fe5f-4cdd-a96e-e47c544bc298" providerId="ADAL" clId="{95937E09-1EC1-C246-9A17-970B700FC593}" dt="2023-08-25T13:14:56.176" v="60" actId="113"/>
          <ac:spMkLst>
            <pc:docMk/>
            <pc:sldMk cId="1230245877" sldId="303"/>
            <ac:spMk id="2" creationId="{460DE301-AE9A-0D8F-16CE-2C90EC98A12D}"/>
          </ac:spMkLst>
        </pc:spChg>
        <pc:spChg chg="mod">
          <ac:chgData name="Harrison, James H (jhh5y)" userId="b54e91c0-fe5f-4cdd-a96e-e47c544bc298" providerId="ADAL" clId="{95937E09-1EC1-C246-9A17-970B700FC593}" dt="2023-08-25T14:33:27.027" v="2862" actId="20577"/>
          <ac:spMkLst>
            <pc:docMk/>
            <pc:sldMk cId="1230245877" sldId="303"/>
            <ac:spMk id="3" creationId="{F9632ADB-F625-D357-8910-11FD1729F15B}"/>
          </ac:spMkLst>
        </pc:spChg>
      </pc:sldChg>
      <pc:sldChg chg="addSp modSp new mod modAnim">
        <pc:chgData name="Harrison, James H (jhh5y)" userId="b54e91c0-fe5f-4cdd-a96e-e47c544bc298" providerId="ADAL" clId="{95937E09-1EC1-C246-9A17-970B700FC593}" dt="2023-08-25T15:47:47.781" v="3625" actId="20577"/>
        <pc:sldMkLst>
          <pc:docMk/>
          <pc:sldMk cId="3065196593" sldId="304"/>
        </pc:sldMkLst>
        <pc:spChg chg="mod">
          <ac:chgData name="Harrison, James H (jhh5y)" userId="b54e91c0-fe5f-4cdd-a96e-e47c544bc298" providerId="ADAL" clId="{95937E09-1EC1-C246-9A17-970B700FC593}" dt="2023-08-25T15:23:08.075" v="3363" actId="113"/>
          <ac:spMkLst>
            <pc:docMk/>
            <pc:sldMk cId="3065196593" sldId="304"/>
            <ac:spMk id="2" creationId="{C5BC3AEC-E56D-F6A5-7202-0411C39B9050}"/>
          </ac:spMkLst>
        </pc:spChg>
        <pc:spChg chg="mod">
          <ac:chgData name="Harrison, James H (jhh5y)" userId="b54e91c0-fe5f-4cdd-a96e-e47c544bc298" providerId="ADAL" clId="{95937E09-1EC1-C246-9A17-970B700FC593}" dt="2023-08-25T15:47:47.781" v="3625" actId="20577"/>
          <ac:spMkLst>
            <pc:docMk/>
            <pc:sldMk cId="3065196593" sldId="304"/>
            <ac:spMk id="3" creationId="{C8C3901F-C673-383E-A030-1368A8096F3D}"/>
          </ac:spMkLst>
        </pc:spChg>
        <pc:spChg chg="add mod">
          <ac:chgData name="Harrison, James H (jhh5y)" userId="b54e91c0-fe5f-4cdd-a96e-e47c544bc298" providerId="ADAL" clId="{95937E09-1EC1-C246-9A17-970B700FC593}" dt="2023-08-25T15:46:29.416" v="3586" actId="1035"/>
          <ac:spMkLst>
            <pc:docMk/>
            <pc:sldMk cId="3065196593" sldId="304"/>
            <ac:spMk id="4" creationId="{095FA96C-F8A1-AC02-3580-B622B4B2C1C2}"/>
          </ac:spMkLst>
        </pc:spChg>
        <pc:picChg chg="add mod">
          <ac:chgData name="Harrison, James H (jhh5y)" userId="b54e91c0-fe5f-4cdd-a96e-e47c544bc298" providerId="ADAL" clId="{95937E09-1EC1-C246-9A17-970B700FC593}" dt="2023-08-25T15:46:29.416" v="3586" actId="1035"/>
          <ac:picMkLst>
            <pc:docMk/>
            <pc:sldMk cId="3065196593" sldId="304"/>
            <ac:picMk id="5" creationId="{8A8663EF-0C39-3D85-62A7-26B3D5A13EB0}"/>
          </ac:picMkLst>
        </pc:picChg>
      </pc:sldChg>
      <pc:sldChg chg="addSp modSp new del mod modNotesTx">
        <pc:chgData name="Harrison, James H (jhh5y)" userId="b54e91c0-fe5f-4cdd-a96e-e47c544bc298" providerId="ADAL" clId="{95937E09-1EC1-C246-9A17-970B700FC593}" dt="2023-08-25T14:30:08.568" v="2809" actId="2696"/>
        <pc:sldMkLst>
          <pc:docMk/>
          <pc:sldMk cId="3900258640" sldId="304"/>
        </pc:sldMkLst>
        <pc:spChg chg="mod">
          <ac:chgData name="Harrison, James H (jhh5y)" userId="b54e91c0-fe5f-4cdd-a96e-e47c544bc298" providerId="ADAL" clId="{95937E09-1EC1-C246-9A17-970B700FC593}" dt="2023-08-25T14:17:45.842" v="2616" actId="14100"/>
          <ac:spMkLst>
            <pc:docMk/>
            <pc:sldMk cId="3900258640" sldId="304"/>
            <ac:spMk id="2" creationId="{9D70784E-B775-893D-4121-F9B67F64DC5F}"/>
          </ac:spMkLst>
        </pc:spChg>
        <pc:spChg chg="mod">
          <ac:chgData name="Harrison, James H (jhh5y)" userId="b54e91c0-fe5f-4cdd-a96e-e47c544bc298" providerId="ADAL" clId="{95937E09-1EC1-C246-9A17-970B700FC593}" dt="2023-08-25T14:29:12.969" v="2808" actId="20577"/>
          <ac:spMkLst>
            <pc:docMk/>
            <pc:sldMk cId="3900258640" sldId="304"/>
            <ac:spMk id="3" creationId="{407DC6AB-B2F5-1CB0-6783-60BCC92826EE}"/>
          </ac:spMkLst>
        </pc:spChg>
        <pc:spChg chg="add mod">
          <ac:chgData name="Harrison, James H (jhh5y)" userId="b54e91c0-fe5f-4cdd-a96e-e47c544bc298" providerId="ADAL" clId="{95937E09-1EC1-C246-9A17-970B700FC593}" dt="2023-08-25T14:26:53.623" v="2722" actId="1076"/>
          <ac:spMkLst>
            <pc:docMk/>
            <pc:sldMk cId="3900258640" sldId="304"/>
            <ac:spMk id="4" creationId="{F1229D5D-0314-9894-A4F2-4875DEE69905}"/>
          </ac:spMkLst>
        </pc:spChg>
      </pc:sldChg>
      <pc:sldChg chg="add">
        <pc:chgData name="Harrison, James H (jhh5y)" userId="b54e91c0-fe5f-4cdd-a96e-e47c544bc298" providerId="ADAL" clId="{95937E09-1EC1-C246-9A17-970B700FC593}" dt="2023-08-25T15:42:18.712" v="3477"/>
        <pc:sldMkLst>
          <pc:docMk/>
          <pc:sldMk cId="3080571446" sldId="305"/>
        </pc:sldMkLst>
      </pc:sldChg>
    </pc:docChg>
  </pc:docChgLst>
  <pc:docChgLst>
    <pc:chgData name="Harrison, James H (jhh5y)" userId="b54e91c0-fe5f-4cdd-a96e-e47c544bc298" providerId="ADAL" clId="{CE605ABB-1934-6D4F-9999-C71A5B357979}"/>
    <pc:docChg chg="modSld">
      <pc:chgData name="Harrison, James H (jhh5y)" userId="b54e91c0-fe5f-4cdd-a96e-e47c544bc298" providerId="ADAL" clId="{CE605ABB-1934-6D4F-9999-C71A5B357979}" dt="2023-06-01T13:46:38.277" v="21"/>
      <pc:docMkLst>
        <pc:docMk/>
      </pc:docMkLst>
      <pc:sldChg chg="modSp mod modNotesTx">
        <pc:chgData name="Harrison, James H (jhh5y)" userId="b54e91c0-fe5f-4cdd-a96e-e47c544bc298" providerId="ADAL" clId="{CE605ABB-1934-6D4F-9999-C71A5B357979}" dt="2023-06-01T13:46:38.277" v="21"/>
        <pc:sldMkLst>
          <pc:docMk/>
          <pc:sldMk cId="0" sldId="294"/>
        </pc:sldMkLst>
        <pc:spChg chg="mod">
          <ac:chgData name="Harrison, James H (jhh5y)" userId="b54e91c0-fe5f-4cdd-a96e-e47c544bc298" providerId="ADAL" clId="{CE605ABB-1934-6D4F-9999-C71A5B357979}" dt="2023-06-01T13:46:38.277" v="21"/>
          <ac:spMkLst>
            <pc:docMk/>
            <pc:sldMk cId="0" sldId="294"/>
            <ac:spMk id="231" creationId="{00000000-0000-0000-0000-000000000000}"/>
          </ac:spMkLst>
        </pc:spChg>
      </pc:sldChg>
      <pc:sldChg chg="modSp mod">
        <pc:chgData name="Harrison, James H (jhh5y)" userId="b54e91c0-fe5f-4cdd-a96e-e47c544bc298" providerId="ADAL" clId="{CE605ABB-1934-6D4F-9999-C71A5B357979}" dt="2023-05-31T17:44:23.839" v="18" actId="20577"/>
        <pc:sldMkLst>
          <pc:docMk/>
          <pc:sldMk cId="2006932059" sldId="301"/>
        </pc:sldMkLst>
        <pc:spChg chg="mod">
          <ac:chgData name="Harrison, James H (jhh5y)" userId="b54e91c0-fe5f-4cdd-a96e-e47c544bc298" providerId="ADAL" clId="{CE605ABB-1934-6D4F-9999-C71A5B357979}" dt="2023-05-31T17:44:23.839" v="18" actId="20577"/>
          <ac:spMkLst>
            <pc:docMk/>
            <pc:sldMk cId="2006932059" sldId="301"/>
            <ac:spMk id="3" creationId="{EAFBFA64-3749-7EEE-E07D-0EF02EE894DF}"/>
          </ac:spMkLst>
        </pc:spChg>
      </pc:sldChg>
    </pc:docChg>
  </pc:docChgLst>
  <pc:docChgLst>
    <pc:chgData name="Harrison, James H (jhh5y)" userId="b54e91c0-fe5f-4cdd-a96e-e47c544bc298" providerId="ADAL" clId="{D3B293AA-6340-624C-8AC6-7DEDC98E282F}"/>
    <pc:docChg chg="modSld">
      <pc:chgData name="Harrison, James H (jhh5y)" userId="b54e91c0-fe5f-4cdd-a96e-e47c544bc298" providerId="ADAL" clId="{D3B293AA-6340-624C-8AC6-7DEDC98E282F}" dt="2023-04-05T17:20:04.450" v="20" actId="20577"/>
      <pc:docMkLst>
        <pc:docMk/>
      </pc:docMkLst>
      <pc:sldChg chg="modSp mod">
        <pc:chgData name="Harrison, James H (jhh5y)" userId="b54e91c0-fe5f-4cdd-a96e-e47c544bc298" providerId="ADAL" clId="{D3B293AA-6340-624C-8AC6-7DEDC98E282F}" dt="2023-04-05T17:19:52.527" v="17" actId="20577"/>
        <pc:sldMkLst>
          <pc:docMk/>
          <pc:sldMk cId="4205451499" sldId="295"/>
        </pc:sldMkLst>
        <pc:spChg chg="mod">
          <ac:chgData name="Harrison, James H (jhh5y)" userId="b54e91c0-fe5f-4cdd-a96e-e47c544bc298" providerId="ADAL" clId="{D3B293AA-6340-624C-8AC6-7DEDC98E282F}" dt="2023-04-05T17:19:52.527" v="17" actId="20577"/>
          <ac:spMkLst>
            <pc:docMk/>
            <pc:sldMk cId="4205451499" sldId="295"/>
            <ac:spMk id="2" creationId="{0B7257BB-1EF4-277C-D051-12AA926C5D67}"/>
          </ac:spMkLst>
        </pc:spChg>
      </pc:sldChg>
      <pc:sldChg chg="modSp mod">
        <pc:chgData name="Harrison, James H (jhh5y)" userId="b54e91c0-fe5f-4cdd-a96e-e47c544bc298" providerId="ADAL" clId="{D3B293AA-6340-624C-8AC6-7DEDC98E282F}" dt="2023-04-05T17:20:04.450" v="20" actId="20577"/>
        <pc:sldMkLst>
          <pc:docMk/>
          <pc:sldMk cId="2006932059" sldId="301"/>
        </pc:sldMkLst>
        <pc:spChg chg="mod">
          <ac:chgData name="Harrison, James H (jhh5y)" userId="b54e91c0-fe5f-4cdd-a96e-e47c544bc298" providerId="ADAL" clId="{D3B293AA-6340-624C-8AC6-7DEDC98E282F}" dt="2023-04-05T17:20:04.450" v="20" actId="20577"/>
          <ac:spMkLst>
            <pc:docMk/>
            <pc:sldMk cId="2006932059" sldId="301"/>
            <ac:spMk id="3" creationId="{EAFBFA64-3749-7EEE-E07D-0EF02EE894DF}"/>
          </ac:spMkLst>
        </pc:spChg>
      </pc:sldChg>
    </pc:docChg>
  </pc:docChgLst>
  <pc:docChgLst>
    <pc:chgData name="Harrison, James H (jhh5y)" userId="b54e91c0-fe5f-4cdd-a96e-e47c544bc298" providerId="ADAL" clId="{EB589CAA-E050-CF4C-B311-0442A13DC630}"/>
    <pc:docChg chg="custSel modSld">
      <pc:chgData name="Harrison, James H (jhh5y)" userId="b54e91c0-fe5f-4cdd-a96e-e47c544bc298" providerId="ADAL" clId="{EB589CAA-E050-CF4C-B311-0442A13DC630}" dt="2023-05-10T00:20:34.709" v="7"/>
      <pc:docMkLst>
        <pc:docMk/>
      </pc:docMkLst>
      <pc:sldChg chg="modNotesTx">
        <pc:chgData name="Harrison, James H (jhh5y)" userId="b54e91c0-fe5f-4cdd-a96e-e47c544bc298" providerId="ADAL" clId="{EB589CAA-E050-CF4C-B311-0442A13DC630}" dt="2023-05-10T00:20:34.709" v="7"/>
        <pc:sldMkLst>
          <pc:docMk/>
          <pc:sldMk cId="0" sldId="294"/>
        </pc:sldMkLst>
      </pc:sldChg>
      <pc:sldChg chg="modSp mod">
        <pc:chgData name="Harrison, James H (jhh5y)" userId="b54e91c0-fe5f-4cdd-a96e-e47c544bc298" providerId="ADAL" clId="{EB589CAA-E050-CF4C-B311-0442A13DC630}" dt="2023-05-01T18:59:28.116" v="2"/>
        <pc:sldMkLst>
          <pc:docMk/>
          <pc:sldMk cId="756164590" sldId="297"/>
        </pc:sldMkLst>
        <pc:spChg chg="mod">
          <ac:chgData name="Harrison, James H (jhh5y)" userId="b54e91c0-fe5f-4cdd-a96e-e47c544bc298" providerId="ADAL" clId="{EB589CAA-E050-CF4C-B311-0442A13DC630}" dt="2023-05-01T18:59:28.116" v="2"/>
          <ac:spMkLst>
            <pc:docMk/>
            <pc:sldMk cId="756164590" sldId="297"/>
            <ac:spMk id="3" creationId="{786ECE8D-4A0D-F39F-7741-661FC03D72CB}"/>
          </ac:spMkLst>
        </pc:spChg>
      </pc:sldChg>
      <pc:sldChg chg="modSp mod">
        <pc:chgData name="Harrison, James H (jhh5y)" userId="b54e91c0-fe5f-4cdd-a96e-e47c544bc298" providerId="ADAL" clId="{EB589CAA-E050-CF4C-B311-0442A13DC630}" dt="2023-05-09T22:53:22.005" v="6" actId="27636"/>
        <pc:sldMkLst>
          <pc:docMk/>
          <pc:sldMk cId="2006932059" sldId="301"/>
        </pc:sldMkLst>
        <pc:spChg chg="mod">
          <ac:chgData name="Harrison, James H (jhh5y)" userId="b54e91c0-fe5f-4cdd-a96e-e47c544bc298" providerId="ADAL" clId="{EB589CAA-E050-CF4C-B311-0442A13DC630}" dt="2023-05-09T22:53:22.005" v="6" actId="27636"/>
          <ac:spMkLst>
            <pc:docMk/>
            <pc:sldMk cId="2006932059" sldId="301"/>
            <ac:spMk id="3" creationId="{EAFBFA64-3749-7EEE-E07D-0EF02EE894D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7F8186-6F33-6142-A1C5-42E1A4EF44A0}" type="datetimeFigureOut">
              <a:rPr lang="en-US" smtClean="0"/>
              <a:t>8/25/23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D3860E-B3F9-BC4F-80E5-A2DB630171F2}" type="slidenum">
              <a:rPr lang="en-US" smtClean="0"/>
              <a:t>‹#›</a:t>
            </a:fld>
            <a:endParaRPr lang="en-US"/>
          </a:p>
        </p:txBody>
      </p:sp>
    </p:spTree>
    <p:extLst>
      <p:ext uri="{BB962C8B-B14F-4D97-AF65-F5344CB8AC3E}">
        <p14:creationId xmlns:p14="http://schemas.microsoft.com/office/powerpoint/2010/main" val="742469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These 10 </a:t>
            </a:r>
            <a:r>
              <a:rPr lang="en-US"/>
              <a:t>slide sets and term lists </a:t>
            </a:r>
            <a:r>
              <a:rPr lang="en-US" dirty="0"/>
              <a:t>are being provided through the Association for Pathology Informatics (API) with a license that allows free use, modification, and redistribution with attribution (see the permitted uses slide at the end of each presentation). The design has been kept relatively basic to make editing and adaptation easier. Users are encouraged to modify and improve the slides, share the changes (with attribution of the original material), and possibly contribute the improved slide sets back to the API or other distributors. As designed, the slides are relatively wordy so that they are easier to follow without an instructor’s guide (though one may appear in the future). Feel free to edit the slides to streamline them and optimize them for local teaching style and available time. Some sessions contain optional slides with extra detail, and these are indicated in the slide notes. Some sessions contain slide builds (most are simple) that don’t print well; these sessions have optional slides for printing, and these are indicated in the slide notes.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goal of these slide sets is to provide foundational information that will allow pathology trainees to more effectively learn and practice pathology, not to teach the performance of specific tasks in pathology. The overall learning objectives are listed on the third slide of session 0 with some explanatory comments in the notes. Subsequent sessions have agendas but not separate learning objectives because the learning objectives remain the same.</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slides have been used with a teaching schedule in which the orientation is given during the summer and then the remaining sessions are give once a month (with lunch) from September to May. They could also fit into a 2, 4, or 5-6 week teaching module if taught on a weekly/semiweekly basis.</a:t>
            </a:r>
          </a:p>
          <a:p>
            <a:pPr marL="0" lvl="0" indent="0" algn="l" rtl="0">
              <a:spcBef>
                <a:spcPts val="0"/>
              </a:spcBef>
              <a:spcAft>
                <a:spcPts val="0"/>
              </a:spcAft>
              <a:buNone/>
            </a:pPr>
            <a:endParaRPr dirty="0"/>
          </a:p>
        </p:txBody>
      </p:sp>
      <p:sp>
        <p:nvSpPr>
          <p:cNvPr id="226" name="Google Shape;22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CSV file is maintained at the top for comparison. A data standard defines the structure of complex data elements in a domain, including the delimiting scheme, names or codes for the attributes (data elements) with definitions, and standard constraints for attribute content with definitions of content meaning.</a:t>
            </a:r>
          </a:p>
        </p:txBody>
      </p:sp>
      <p:sp>
        <p:nvSpPr>
          <p:cNvPr id="4" name="Slide Number Placeholder 3"/>
          <p:cNvSpPr>
            <a:spLocks noGrp="1"/>
          </p:cNvSpPr>
          <p:nvPr>
            <p:ph type="sldNum" sz="quarter" idx="5"/>
          </p:nvPr>
        </p:nvSpPr>
        <p:spPr/>
        <p:txBody>
          <a:bodyPr/>
          <a:lstStyle/>
          <a:p>
            <a:fld id="{2ED3860E-B3F9-BC4F-80E5-A2DB630171F2}" type="slidenum">
              <a:rPr lang="en-US" smtClean="0"/>
              <a:t>26</a:t>
            </a:fld>
            <a:endParaRPr lang="en-US"/>
          </a:p>
        </p:txBody>
      </p:sp>
    </p:spTree>
    <p:extLst>
      <p:ext uri="{BB962C8B-B14F-4D97-AF65-F5344CB8AC3E}">
        <p14:creationId xmlns:p14="http://schemas.microsoft.com/office/powerpoint/2010/main" val="1852525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D3860E-B3F9-BC4F-80E5-A2DB630171F2}" type="slidenum">
              <a:rPr lang="en-US" smtClean="0"/>
              <a:t>30</a:t>
            </a:fld>
            <a:endParaRPr lang="en-US"/>
          </a:p>
        </p:txBody>
      </p:sp>
    </p:spTree>
    <p:extLst>
      <p:ext uri="{BB962C8B-B14F-4D97-AF65-F5344CB8AC3E}">
        <p14:creationId xmlns:p14="http://schemas.microsoft.com/office/powerpoint/2010/main" val="260763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little animation sequence uses letter boxes to illustrate some things about how computers operate. The file cabinets are the non-volatile storage (discs, etc.), the letter boxes are volatile storage (RAM) and are cleaned out every night. The desk is the CPU with its vertical file representing CPU cache (which is also cleaned out every night). The initial file in location 1 is a set of instructions for which file to load first each morning (the BIOS). That first file has instructions for the day, which involve loading a file from the file cabinet, with each page going sequentially into neighboring letter boxes. The worker keeps track of which file is where in the letter boxes and how far along in it they are. Based on the first file, the worker loads a second file and proceeds to work with its pages. As the worker progresses down the pages, they are moved to the vertical file on the desk for convenience and speed. Sometimes the worker creates new pages and loads them into the letter boxes. At the end of the day, the new pages that will be saved are loaded from the letter boxes in the file to preserve them. At the end of the day, the worker leaves and the letter boxes and vertical file are emptied.</a:t>
            </a:r>
          </a:p>
        </p:txBody>
      </p:sp>
      <p:sp>
        <p:nvSpPr>
          <p:cNvPr id="4" name="Slide Number Placeholder 3"/>
          <p:cNvSpPr>
            <a:spLocks noGrp="1"/>
          </p:cNvSpPr>
          <p:nvPr>
            <p:ph type="sldNum" sz="quarter" idx="5"/>
          </p:nvPr>
        </p:nvSpPr>
        <p:spPr/>
        <p:txBody>
          <a:bodyPr/>
          <a:lstStyle/>
          <a:p>
            <a:fld id="{2ED3860E-B3F9-BC4F-80E5-A2DB630171F2}" type="slidenum">
              <a:rPr lang="en-US" smtClean="0"/>
              <a:t>3</a:t>
            </a:fld>
            <a:endParaRPr lang="en-US"/>
          </a:p>
        </p:txBody>
      </p:sp>
    </p:spTree>
    <p:extLst>
      <p:ext uri="{BB962C8B-B14F-4D97-AF65-F5344CB8AC3E}">
        <p14:creationId xmlns:p14="http://schemas.microsoft.com/office/powerpoint/2010/main" val="3505571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little animation sequence uses letter boxes to illustrate some things about how computers operate. The file cabinets are the non-volatile storage (discs, etc.), the letter boxes are volatile storage (RAM) and are cleaned out every night. The desk is the CPU with its vertical file representing CPU cache (which is also cleaned out every night). The initial file in location 1 is a set of instructions for which file to load first each morning (the BIOS). That first file has instructions for the day, which involve loading a file from the file cabinet, with each page going sequentially into neighboring letter boxes. The worker keeps track of which file is where in the letter boxes and how far along in it they are. Based on the first file, the worker loads a second file and proceeds to work with its pages. As the worker progresses down the pages, they are moved to the vertical file on the desk for convenience and speed. Sometimes the worker creates new pages and loads them into the letter boxes. At the end of the day, the new pages that will be saved are loaded from the letter boxes in the file to preserve them. At the end of the day, the worker leaves and the letter boxes and vertical file are emptied.</a:t>
            </a:r>
          </a:p>
        </p:txBody>
      </p:sp>
      <p:sp>
        <p:nvSpPr>
          <p:cNvPr id="4" name="Slide Number Placeholder 3"/>
          <p:cNvSpPr>
            <a:spLocks noGrp="1"/>
          </p:cNvSpPr>
          <p:nvPr>
            <p:ph type="sldNum" sz="quarter" idx="5"/>
          </p:nvPr>
        </p:nvSpPr>
        <p:spPr/>
        <p:txBody>
          <a:bodyPr/>
          <a:lstStyle/>
          <a:p>
            <a:fld id="{2ED3860E-B3F9-BC4F-80E5-A2DB630171F2}" type="slidenum">
              <a:rPr lang="en-US" smtClean="0"/>
              <a:t>4</a:t>
            </a:fld>
            <a:endParaRPr lang="en-US"/>
          </a:p>
        </p:txBody>
      </p:sp>
    </p:spTree>
    <p:extLst>
      <p:ext uri="{BB962C8B-B14F-4D97-AF65-F5344CB8AC3E}">
        <p14:creationId xmlns:p14="http://schemas.microsoft.com/office/powerpoint/2010/main" val="2126960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 billion transistors on Apple’s M2 chip</a:t>
            </a:r>
          </a:p>
        </p:txBody>
      </p:sp>
      <p:sp>
        <p:nvSpPr>
          <p:cNvPr id="4" name="Slide Number Placeholder 3"/>
          <p:cNvSpPr>
            <a:spLocks noGrp="1"/>
          </p:cNvSpPr>
          <p:nvPr>
            <p:ph type="sldNum" sz="quarter" idx="5"/>
          </p:nvPr>
        </p:nvSpPr>
        <p:spPr/>
        <p:txBody>
          <a:bodyPr/>
          <a:lstStyle/>
          <a:p>
            <a:fld id="{2ED3860E-B3F9-BC4F-80E5-A2DB630171F2}" type="slidenum">
              <a:rPr lang="en-US" smtClean="0"/>
              <a:t>6</a:t>
            </a:fld>
            <a:endParaRPr lang="en-US"/>
          </a:p>
        </p:txBody>
      </p:sp>
    </p:spTree>
    <p:extLst>
      <p:ext uri="{BB962C8B-B14F-4D97-AF65-F5344CB8AC3E}">
        <p14:creationId xmlns:p14="http://schemas.microsoft.com/office/powerpoint/2010/main" val="2928978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CMOS = </a:t>
            </a:r>
            <a:r>
              <a:rPr lang="en-US" b="0" i="0" u="none" strike="noStrike" dirty="0">
                <a:solidFill>
                  <a:srgbClr val="202124"/>
                </a:solidFill>
                <a:effectLst/>
                <a:latin typeface="arial" panose="020B0604020202020204" pitchFamily="34" charset="0"/>
              </a:rPr>
              <a:t>Complementary metal-oxide-semiconductor (the kind of chip that holds the BIOS)</a:t>
            </a:r>
            <a:endParaRPr lang="en-US" dirty="0"/>
          </a:p>
          <a:p>
            <a:r>
              <a:rPr lang="en-US" dirty="0"/>
              <a:t>Peripherals also include wired/wireless network hubs, external drives, and instruments or other devices connected to the computer via the integrated connectors or cards.</a:t>
            </a:r>
          </a:p>
          <a:p>
            <a:endParaRPr lang="en-US" dirty="0"/>
          </a:p>
          <a:p>
            <a:r>
              <a:rPr lang="en-US" dirty="0"/>
              <a:t>1 Scanner</a:t>
            </a:r>
          </a:p>
          <a:p>
            <a:r>
              <a:rPr lang="en-US" dirty="0"/>
              <a:t>2 CPU (microprocessor)</a:t>
            </a:r>
          </a:p>
          <a:p>
            <a:r>
              <a:rPr lang="en-US" dirty="0"/>
              <a:t>3 Memory (RAM)</a:t>
            </a:r>
          </a:p>
          <a:p>
            <a:r>
              <a:rPr lang="en-US" dirty="0"/>
              <a:t>4 Expansion cards (graphics cards, etc.)</a:t>
            </a:r>
          </a:p>
          <a:p>
            <a:r>
              <a:rPr lang="en-US" dirty="0"/>
              <a:t>5 Power supply</a:t>
            </a:r>
          </a:p>
          <a:p>
            <a:r>
              <a:rPr lang="en-US" dirty="0"/>
              <a:t>6 Optical disc drive</a:t>
            </a:r>
          </a:p>
          <a:p>
            <a:r>
              <a:rPr lang="en-US" dirty="0"/>
              <a:t>7 Storage (hard disk or SSD)</a:t>
            </a:r>
          </a:p>
          <a:p>
            <a:r>
              <a:rPr lang="en-US" dirty="0"/>
              <a:t>8 Motherboard</a:t>
            </a:r>
          </a:p>
          <a:p>
            <a:r>
              <a:rPr lang="en-US" dirty="0"/>
              <a:t>9 Speakers</a:t>
            </a:r>
          </a:p>
          <a:p>
            <a:r>
              <a:rPr lang="en-US" dirty="0"/>
              <a:t>10 Monitor</a:t>
            </a:r>
          </a:p>
          <a:p>
            <a:r>
              <a:rPr lang="en-US" dirty="0"/>
              <a:t>11 System software</a:t>
            </a:r>
          </a:p>
          <a:p>
            <a:r>
              <a:rPr lang="en-US" dirty="0"/>
              <a:t>12 Application software</a:t>
            </a:r>
          </a:p>
          <a:p>
            <a:r>
              <a:rPr lang="en-US" dirty="0"/>
              <a:t>13 Keyboard</a:t>
            </a:r>
          </a:p>
          <a:p>
            <a:r>
              <a:rPr lang="en-US" dirty="0"/>
              <a:t>14 Mouse</a:t>
            </a:r>
          </a:p>
          <a:p>
            <a:r>
              <a:rPr lang="en-US" dirty="0"/>
              <a:t>15 External hard disk</a:t>
            </a:r>
          </a:p>
          <a:p>
            <a:r>
              <a:rPr lang="en-US" dirty="0"/>
              <a:t>16 Printer</a:t>
            </a:r>
          </a:p>
        </p:txBody>
      </p:sp>
      <p:sp>
        <p:nvSpPr>
          <p:cNvPr id="4" name="Slide Number Placeholder 3"/>
          <p:cNvSpPr>
            <a:spLocks noGrp="1"/>
          </p:cNvSpPr>
          <p:nvPr>
            <p:ph type="sldNum" sz="quarter" idx="5"/>
          </p:nvPr>
        </p:nvSpPr>
        <p:spPr/>
        <p:txBody>
          <a:bodyPr/>
          <a:lstStyle/>
          <a:p>
            <a:fld id="{2ED3860E-B3F9-BC4F-80E5-A2DB630171F2}" type="slidenum">
              <a:rPr lang="en-US" smtClean="0"/>
              <a:t>8</a:t>
            </a:fld>
            <a:endParaRPr lang="en-US"/>
          </a:p>
        </p:txBody>
      </p:sp>
    </p:spTree>
    <p:extLst>
      <p:ext uri="{BB962C8B-B14F-4D97-AF65-F5344CB8AC3E}">
        <p14:creationId xmlns:p14="http://schemas.microsoft.com/office/powerpoint/2010/main" val="1472803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you use all this hardware to work with data?</a:t>
            </a:r>
          </a:p>
        </p:txBody>
      </p:sp>
      <p:sp>
        <p:nvSpPr>
          <p:cNvPr id="4" name="Slide Number Placeholder 3"/>
          <p:cNvSpPr>
            <a:spLocks noGrp="1"/>
          </p:cNvSpPr>
          <p:nvPr>
            <p:ph type="sldNum" sz="quarter" idx="5"/>
          </p:nvPr>
        </p:nvSpPr>
        <p:spPr/>
        <p:txBody>
          <a:bodyPr/>
          <a:lstStyle/>
          <a:p>
            <a:fld id="{2ED3860E-B3F9-BC4F-80E5-A2DB630171F2}" type="slidenum">
              <a:rPr lang="en-US" smtClean="0"/>
              <a:t>16</a:t>
            </a:fld>
            <a:endParaRPr lang="en-US"/>
          </a:p>
        </p:txBody>
      </p:sp>
    </p:spTree>
    <p:extLst>
      <p:ext uri="{BB962C8B-B14F-4D97-AF65-F5344CB8AC3E}">
        <p14:creationId xmlns:p14="http://schemas.microsoft.com/office/powerpoint/2010/main" val="1693968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accession number for an example complex data type: 22H-034AC01398 (year, lab, </a:t>
            </a:r>
            <a:r>
              <a:rPr lang="en-US" dirty="0" err="1"/>
              <a:t>julian</a:t>
            </a:r>
            <a:r>
              <a:rPr lang="en-US" dirty="0"/>
              <a:t> day, lab section, sequential counter that resets annually)</a:t>
            </a:r>
          </a:p>
        </p:txBody>
      </p:sp>
      <p:sp>
        <p:nvSpPr>
          <p:cNvPr id="4" name="Slide Number Placeholder 3"/>
          <p:cNvSpPr>
            <a:spLocks noGrp="1"/>
          </p:cNvSpPr>
          <p:nvPr>
            <p:ph type="sldNum" sz="quarter" idx="5"/>
          </p:nvPr>
        </p:nvSpPr>
        <p:spPr/>
        <p:txBody>
          <a:bodyPr/>
          <a:lstStyle/>
          <a:p>
            <a:fld id="{2ED3860E-B3F9-BC4F-80E5-A2DB630171F2}" type="slidenum">
              <a:rPr lang="en-US" smtClean="0"/>
              <a:t>20</a:t>
            </a:fld>
            <a:endParaRPr lang="en-US"/>
          </a:p>
        </p:txBody>
      </p:sp>
    </p:spTree>
    <p:extLst>
      <p:ext uri="{BB962C8B-B14F-4D97-AF65-F5344CB8AC3E}">
        <p14:creationId xmlns:p14="http://schemas.microsoft.com/office/powerpoint/2010/main" val="664219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Accession number: 22H-034AC01398 (year, lab, </a:t>
            </a:r>
            <a:r>
              <a:rPr lang="en-US" dirty="0" err="1"/>
              <a:t>julian</a:t>
            </a:r>
            <a:r>
              <a:rPr lang="en-US" dirty="0"/>
              <a:t> day, lab section, sequential counter that resets annually)</a:t>
            </a:r>
          </a:p>
          <a:p>
            <a:endParaRPr lang="en-US" dirty="0"/>
          </a:p>
        </p:txBody>
      </p:sp>
      <p:sp>
        <p:nvSpPr>
          <p:cNvPr id="4" name="Slide Number Placeholder 3"/>
          <p:cNvSpPr>
            <a:spLocks noGrp="1"/>
          </p:cNvSpPr>
          <p:nvPr>
            <p:ph type="sldNum" sz="quarter" idx="5"/>
          </p:nvPr>
        </p:nvSpPr>
        <p:spPr/>
        <p:txBody>
          <a:bodyPr/>
          <a:lstStyle/>
          <a:p>
            <a:fld id="{2ED3860E-B3F9-BC4F-80E5-A2DB630171F2}" type="slidenum">
              <a:rPr lang="en-US" smtClean="0"/>
              <a:t>21</a:t>
            </a:fld>
            <a:endParaRPr lang="en-US"/>
          </a:p>
        </p:txBody>
      </p:sp>
    </p:spTree>
    <p:extLst>
      <p:ext uri="{BB962C8B-B14F-4D97-AF65-F5344CB8AC3E}">
        <p14:creationId xmlns:p14="http://schemas.microsoft.com/office/powerpoint/2010/main" val="2775580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D3860E-B3F9-BC4F-80E5-A2DB630171F2}" type="slidenum">
              <a:rPr lang="en-US" smtClean="0"/>
              <a:t>23</a:t>
            </a:fld>
            <a:endParaRPr lang="en-US"/>
          </a:p>
        </p:txBody>
      </p:sp>
    </p:spTree>
    <p:extLst>
      <p:ext uri="{BB962C8B-B14F-4D97-AF65-F5344CB8AC3E}">
        <p14:creationId xmlns:p14="http://schemas.microsoft.com/office/powerpoint/2010/main" val="1073311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619B8-32D2-3049-8C01-4CF0A4EE0B1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D3021CA-4E87-E145-A96A-2B89A1E6A9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7C277A2-F8F4-A84C-B57F-D49519FC9035}"/>
              </a:ext>
            </a:extLst>
          </p:cNvPr>
          <p:cNvSpPr>
            <a:spLocks noGrp="1"/>
          </p:cNvSpPr>
          <p:nvPr>
            <p:ph type="dt" sz="half" idx="10"/>
          </p:nvPr>
        </p:nvSpPr>
        <p:spPr/>
        <p:txBody>
          <a:bodyPr/>
          <a:lstStyle/>
          <a:p>
            <a:fld id="{E0407782-5ABD-4049-AD15-A4772FD998C5}" type="datetimeFigureOut">
              <a:rPr lang="en-US" smtClean="0"/>
              <a:t>8/25/23</a:t>
            </a:fld>
            <a:endParaRPr lang="en-US"/>
          </a:p>
        </p:txBody>
      </p:sp>
      <p:sp>
        <p:nvSpPr>
          <p:cNvPr id="5" name="Footer Placeholder 4">
            <a:extLst>
              <a:ext uri="{FF2B5EF4-FFF2-40B4-BE49-F238E27FC236}">
                <a16:creationId xmlns:a16="http://schemas.microsoft.com/office/drawing/2014/main" id="{0A703ECA-5226-C140-964B-5F78F58D04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AB240E-4DA1-8A46-A0FD-49C50A42CD72}"/>
              </a:ext>
            </a:extLst>
          </p:cNvPr>
          <p:cNvSpPr>
            <a:spLocks noGrp="1"/>
          </p:cNvSpPr>
          <p:nvPr>
            <p:ph type="sldNum" sz="quarter" idx="12"/>
          </p:nvPr>
        </p:nvSpPr>
        <p:spPr/>
        <p:txBody>
          <a:bodyPr/>
          <a:lstStyle/>
          <a:p>
            <a:fld id="{39879690-8954-BC43-9F04-B557404DBC4C}" type="slidenum">
              <a:rPr lang="en-US" smtClean="0"/>
              <a:t>‹#›</a:t>
            </a:fld>
            <a:endParaRPr lang="en-US"/>
          </a:p>
        </p:txBody>
      </p:sp>
    </p:spTree>
    <p:extLst>
      <p:ext uri="{BB962C8B-B14F-4D97-AF65-F5344CB8AC3E}">
        <p14:creationId xmlns:p14="http://schemas.microsoft.com/office/powerpoint/2010/main" val="3208151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76AEA-FB66-D242-AB29-51E794BAECB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F5ED562-7EE1-2248-A3D6-A0189DC685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E8C9C8-53E9-8743-89D4-DC238BB7E379}"/>
              </a:ext>
            </a:extLst>
          </p:cNvPr>
          <p:cNvSpPr>
            <a:spLocks noGrp="1"/>
          </p:cNvSpPr>
          <p:nvPr>
            <p:ph type="dt" sz="half" idx="10"/>
          </p:nvPr>
        </p:nvSpPr>
        <p:spPr/>
        <p:txBody>
          <a:bodyPr/>
          <a:lstStyle/>
          <a:p>
            <a:fld id="{E0407782-5ABD-4049-AD15-A4772FD998C5}" type="datetimeFigureOut">
              <a:rPr lang="en-US" smtClean="0"/>
              <a:t>8/25/23</a:t>
            </a:fld>
            <a:endParaRPr lang="en-US"/>
          </a:p>
        </p:txBody>
      </p:sp>
      <p:sp>
        <p:nvSpPr>
          <p:cNvPr id="5" name="Footer Placeholder 4">
            <a:extLst>
              <a:ext uri="{FF2B5EF4-FFF2-40B4-BE49-F238E27FC236}">
                <a16:creationId xmlns:a16="http://schemas.microsoft.com/office/drawing/2014/main" id="{E40D7669-B8BF-2E47-BBFB-3C147EA1DE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CAD115-50AB-C04D-9C3C-6ED7975B8A5A}"/>
              </a:ext>
            </a:extLst>
          </p:cNvPr>
          <p:cNvSpPr>
            <a:spLocks noGrp="1"/>
          </p:cNvSpPr>
          <p:nvPr>
            <p:ph type="sldNum" sz="quarter" idx="12"/>
          </p:nvPr>
        </p:nvSpPr>
        <p:spPr/>
        <p:txBody>
          <a:bodyPr/>
          <a:lstStyle/>
          <a:p>
            <a:fld id="{39879690-8954-BC43-9F04-B557404DBC4C}" type="slidenum">
              <a:rPr lang="en-US" smtClean="0"/>
              <a:t>‹#›</a:t>
            </a:fld>
            <a:endParaRPr lang="en-US"/>
          </a:p>
        </p:txBody>
      </p:sp>
    </p:spTree>
    <p:extLst>
      <p:ext uri="{BB962C8B-B14F-4D97-AF65-F5344CB8AC3E}">
        <p14:creationId xmlns:p14="http://schemas.microsoft.com/office/powerpoint/2010/main" val="3793800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C5236F-8DD4-1647-9D96-C63D2CDB714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ED26D58-A750-7E42-9DC9-FB033A86214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32947F-21E9-7942-A406-789EF7FD44DB}"/>
              </a:ext>
            </a:extLst>
          </p:cNvPr>
          <p:cNvSpPr>
            <a:spLocks noGrp="1"/>
          </p:cNvSpPr>
          <p:nvPr>
            <p:ph type="dt" sz="half" idx="10"/>
          </p:nvPr>
        </p:nvSpPr>
        <p:spPr/>
        <p:txBody>
          <a:bodyPr/>
          <a:lstStyle/>
          <a:p>
            <a:fld id="{E0407782-5ABD-4049-AD15-A4772FD998C5}" type="datetimeFigureOut">
              <a:rPr lang="en-US" smtClean="0"/>
              <a:t>8/25/23</a:t>
            </a:fld>
            <a:endParaRPr lang="en-US"/>
          </a:p>
        </p:txBody>
      </p:sp>
      <p:sp>
        <p:nvSpPr>
          <p:cNvPr id="5" name="Footer Placeholder 4">
            <a:extLst>
              <a:ext uri="{FF2B5EF4-FFF2-40B4-BE49-F238E27FC236}">
                <a16:creationId xmlns:a16="http://schemas.microsoft.com/office/drawing/2014/main" id="{47856AC6-C1D0-6B45-938C-5BB47EFBCA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8B1CF8-EB74-454E-B618-039F8AED0BA2}"/>
              </a:ext>
            </a:extLst>
          </p:cNvPr>
          <p:cNvSpPr>
            <a:spLocks noGrp="1"/>
          </p:cNvSpPr>
          <p:nvPr>
            <p:ph type="sldNum" sz="quarter" idx="12"/>
          </p:nvPr>
        </p:nvSpPr>
        <p:spPr/>
        <p:txBody>
          <a:bodyPr/>
          <a:lstStyle/>
          <a:p>
            <a:fld id="{39879690-8954-BC43-9F04-B557404DBC4C}" type="slidenum">
              <a:rPr lang="en-US" smtClean="0"/>
              <a:t>‹#›</a:t>
            </a:fld>
            <a:endParaRPr lang="en-US"/>
          </a:p>
        </p:txBody>
      </p:sp>
    </p:spTree>
    <p:extLst>
      <p:ext uri="{BB962C8B-B14F-4D97-AF65-F5344CB8AC3E}">
        <p14:creationId xmlns:p14="http://schemas.microsoft.com/office/powerpoint/2010/main" val="2884727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ver_option_2">
  <p:cSld name="Cover_option_2">
    <p:spTree>
      <p:nvGrpSpPr>
        <p:cNvPr id="1" name="Shape 15"/>
        <p:cNvGrpSpPr/>
        <p:nvPr/>
      </p:nvGrpSpPr>
      <p:grpSpPr>
        <a:xfrm>
          <a:off x="0" y="0"/>
          <a:ext cx="0" cy="0"/>
          <a:chOff x="0" y="0"/>
          <a:chExt cx="0" cy="0"/>
        </a:xfrm>
      </p:grpSpPr>
      <p:pic>
        <p:nvPicPr>
          <p:cNvPr id="3" name="Picture 2">
            <a:extLst>
              <a:ext uri="{FF2B5EF4-FFF2-40B4-BE49-F238E27FC236}">
                <a16:creationId xmlns:a16="http://schemas.microsoft.com/office/drawing/2014/main" id="{0330F95A-1B1C-3DF5-AD67-8AB78B63E4CB}"/>
              </a:ext>
            </a:extLst>
          </p:cNvPr>
          <p:cNvPicPr>
            <a:picLocks noChangeAspect="1"/>
          </p:cNvPicPr>
          <p:nvPr userDrawn="1"/>
        </p:nvPicPr>
        <p:blipFill>
          <a:blip r:embed="rId2"/>
          <a:stretch>
            <a:fillRect/>
          </a:stretch>
        </p:blipFill>
        <p:spPr>
          <a:xfrm>
            <a:off x="0" y="0"/>
            <a:ext cx="12186625" cy="6861027"/>
          </a:xfrm>
          <a:prstGeom prst="rect">
            <a:avLst/>
          </a:prstGeom>
        </p:spPr>
      </p:pic>
      <p:sp>
        <p:nvSpPr>
          <p:cNvPr id="19" name="Google Shape;19;p2"/>
          <p:cNvSpPr/>
          <p:nvPr/>
        </p:nvSpPr>
        <p:spPr>
          <a:xfrm>
            <a:off x="4066647" y="1097133"/>
            <a:ext cx="6838157" cy="5401235"/>
          </a:xfrm>
          <a:prstGeom prst="rect">
            <a:avLst/>
          </a:prstGeom>
          <a:solidFill>
            <a:schemeClr val="dk2">
              <a:alpha val="85006"/>
            </a:schemeClr>
          </a:solidFill>
          <a:ln>
            <a:noFill/>
          </a:ln>
        </p:spPr>
        <p:txBody>
          <a:bodyPr spcFirstLastPara="1" wrap="square" lIns="97966" tIns="48983" rIns="97966" bIns="48983" anchor="ctr" anchorCtr="0">
            <a:noAutofit/>
          </a:bodyPr>
          <a:lstStyle/>
          <a:p>
            <a:pPr marL="0" marR="0" lvl="0" indent="0" algn="ctr" rtl="0">
              <a:spcBef>
                <a:spcPts val="0"/>
              </a:spcBef>
              <a:spcAft>
                <a:spcPts val="0"/>
              </a:spcAft>
              <a:buNone/>
            </a:pPr>
            <a:endParaRPr sz="1350" b="0" i="0" u="none" strike="noStrike" cap="none" dirty="0">
              <a:solidFill>
                <a:schemeClr val="lt1"/>
              </a:solidFill>
              <a:latin typeface="Calibri"/>
              <a:ea typeface="Calibri"/>
              <a:cs typeface="Calibri"/>
              <a:sym typeface="Calibri"/>
            </a:endParaRPr>
          </a:p>
        </p:txBody>
      </p:sp>
      <p:cxnSp>
        <p:nvCxnSpPr>
          <p:cNvPr id="20" name="Google Shape;20;p2"/>
          <p:cNvCxnSpPr/>
          <p:nvPr/>
        </p:nvCxnSpPr>
        <p:spPr>
          <a:xfrm>
            <a:off x="4413252" y="3463396"/>
            <a:ext cx="6195219" cy="0"/>
          </a:xfrm>
          <a:prstGeom prst="straightConnector1">
            <a:avLst/>
          </a:prstGeom>
          <a:noFill/>
          <a:ln w="9525" cap="flat" cmpd="sng">
            <a:solidFill>
              <a:srgbClr val="FFFFFF"/>
            </a:solidFill>
            <a:prstDash val="solid"/>
            <a:miter lim="800000"/>
            <a:headEnd type="none" w="sm" len="sm"/>
            <a:tailEnd type="none" w="sm" len="sm"/>
          </a:ln>
        </p:spPr>
      </p:cxnSp>
      <p:sp>
        <p:nvSpPr>
          <p:cNvPr id="21" name="Google Shape;21;p2"/>
          <p:cNvSpPr txBox="1">
            <a:spLocks noGrp="1"/>
          </p:cNvSpPr>
          <p:nvPr>
            <p:ph type="ctrTitle"/>
          </p:nvPr>
        </p:nvSpPr>
        <p:spPr>
          <a:xfrm>
            <a:off x="4413043" y="1976479"/>
            <a:ext cx="6196231" cy="118912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4000"/>
              <a:buFont typeface="Calibri"/>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2"/>
          <p:cNvSpPr txBox="1">
            <a:spLocks noGrp="1"/>
          </p:cNvSpPr>
          <p:nvPr>
            <p:ph type="subTitle" idx="1"/>
          </p:nvPr>
        </p:nvSpPr>
        <p:spPr>
          <a:xfrm>
            <a:off x="4413050" y="3599423"/>
            <a:ext cx="6196223" cy="969946"/>
          </a:xfrm>
          <a:prstGeom prst="rect">
            <a:avLst/>
          </a:prstGeom>
          <a:noFill/>
          <a:ln>
            <a:noFill/>
          </a:ln>
        </p:spPr>
        <p:txBody>
          <a:bodyPr spcFirstLastPara="1" wrap="square" lIns="91425" tIns="45700" rIns="91425" bIns="45700" anchor="t" anchorCtr="0">
            <a:noAutofit/>
          </a:bodyPr>
          <a:lstStyle>
            <a:lvl1pPr lvl="0" algn="l">
              <a:lnSpc>
                <a:spcPct val="90000"/>
              </a:lnSpc>
              <a:spcBef>
                <a:spcPts val="900"/>
              </a:spcBef>
              <a:spcAft>
                <a:spcPts val="0"/>
              </a:spcAft>
              <a:buClr>
                <a:schemeClr val="lt1"/>
              </a:buClr>
              <a:buSzPts val="2833"/>
              <a:buNone/>
              <a:defRPr sz="2550">
                <a:solidFill>
                  <a:schemeClr val="lt1"/>
                </a:solidFill>
              </a:defRPr>
            </a:lvl1pPr>
            <a:lvl2pPr lvl="1" algn="ctr">
              <a:lnSpc>
                <a:spcPct val="90000"/>
              </a:lnSpc>
              <a:spcBef>
                <a:spcPts val="450"/>
              </a:spcBef>
              <a:spcAft>
                <a:spcPts val="0"/>
              </a:spcAft>
              <a:buClr>
                <a:srgbClr val="888888"/>
              </a:buClr>
              <a:buSzPts val="2400"/>
              <a:buNone/>
              <a:defRPr>
                <a:solidFill>
                  <a:srgbClr val="888888"/>
                </a:solidFill>
              </a:defRPr>
            </a:lvl2pPr>
            <a:lvl3pPr lvl="2" algn="ctr">
              <a:lnSpc>
                <a:spcPct val="90000"/>
              </a:lnSpc>
              <a:spcBef>
                <a:spcPts val="450"/>
              </a:spcBef>
              <a:spcAft>
                <a:spcPts val="0"/>
              </a:spcAft>
              <a:buClr>
                <a:srgbClr val="888888"/>
              </a:buClr>
              <a:buSzPts val="2000"/>
              <a:buNone/>
              <a:defRPr>
                <a:solidFill>
                  <a:srgbClr val="888888"/>
                </a:solidFill>
              </a:defRPr>
            </a:lvl3pPr>
            <a:lvl4pPr lvl="3" algn="ctr">
              <a:lnSpc>
                <a:spcPct val="90000"/>
              </a:lnSpc>
              <a:spcBef>
                <a:spcPts val="450"/>
              </a:spcBef>
              <a:spcAft>
                <a:spcPts val="0"/>
              </a:spcAft>
              <a:buClr>
                <a:srgbClr val="888888"/>
              </a:buClr>
              <a:buSzPts val="1800"/>
              <a:buNone/>
              <a:defRPr>
                <a:solidFill>
                  <a:srgbClr val="888888"/>
                </a:solidFill>
              </a:defRPr>
            </a:lvl4pPr>
            <a:lvl5pPr lvl="4" algn="ctr">
              <a:lnSpc>
                <a:spcPct val="90000"/>
              </a:lnSpc>
              <a:spcBef>
                <a:spcPts val="450"/>
              </a:spcBef>
              <a:spcAft>
                <a:spcPts val="0"/>
              </a:spcAft>
              <a:buClr>
                <a:srgbClr val="888888"/>
              </a:buClr>
              <a:buSzPts val="1800"/>
              <a:buNone/>
              <a:defRPr>
                <a:solidFill>
                  <a:srgbClr val="888888"/>
                </a:solidFill>
              </a:defRPr>
            </a:lvl5pPr>
            <a:lvl6pPr lvl="5" algn="ctr">
              <a:lnSpc>
                <a:spcPct val="90000"/>
              </a:lnSpc>
              <a:spcBef>
                <a:spcPts val="450"/>
              </a:spcBef>
              <a:spcAft>
                <a:spcPts val="0"/>
              </a:spcAft>
              <a:buClr>
                <a:srgbClr val="888888"/>
              </a:buClr>
              <a:buSzPts val="1800"/>
              <a:buNone/>
              <a:defRPr>
                <a:solidFill>
                  <a:srgbClr val="888888"/>
                </a:solidFill>
              </a:defRPr>
            </a:lvl6pPr>
            <a:lvl7pPr lvl="6" algn="ctr">
              <a:lnSpc>
                <a:spcPct val="90000"/>
              </a:lnSpc>
              <a:spcBef>
                <a:spcPts val="450"/>
              </a:spcBef>
              <a:spcAft>
                <a:spcPts val="0"/>
              </a:spcAft>
              <a:buClr>
                <a:srgbClr val="888888"/>
              </a:buClr>
              <a:buSzPts val="1800"/>
              <a:buNone/>
              <a:defRPr>
                <a:solidFill>
                  <a:srgbClr val="888888"/>
                </a:solidFill>
              </a:defRPr>
            </a:lvl7pPr>
            <a:lvl8pPr lvl="7" algn="ctr">
              <a:lnSpc>
                <a:spcPct val="90000"/>
              </a:lnSpc>
              <a:spcBef>
                <a:spcPts val="450"/>
              </a:spcBef>
              <a:spcAft>
                <a:spcPts val="0"/>
              </a:spcAft>
              <a:buClr>
                <a:srgbClr val="888888"/>
              </a:buClr>
              <a:buSzPts val="1800"/>
              <a:buNone/>
              <a:defRPr>
                <a:solidFill>
                  <a:srgbClr val="888888"/>
                </a:solidFill>
              </a:defRPr>
            </a:lvl8pPr>
            <a:lvl9pPr lvl="8" algn="ctr">
              <a:lnSpc>
                <a:spcPct val="90000"/>
              </a:lnSpc>
              <a:spcBef>
                <a:spcPts val="450"/>
              </a:spcBef>
              <a:spcAft>
                <a:spcPts val="0"/>
              </a:spcAft>
              <a:buClr>
                <a:srgbClr val="888888"/>
              </a:buClr>
              <a:buSzPts val="1800"/>
              <a:buNone/>
              <a:defRPr>
                <a:solidFill>
                  <a:srgbClr val="888888"/>
                </a:solidFill>
              </a:defRPr>
            </a:lvl9pPr>
          </a:lstStyle>
          <a:p>
            <a:endParaRPr/>
          </a:p>
        </p:txBody>
      </p:sp>
      <p:sp>
        <p:nvSpPr>
          <p:cNvPr id="23" name="Google Shape;23;p2"/>
          <p:cNvSpPr txBox="1">
            <a:spLocks noGrp="1"/>
          </p:cNvSpPr>
          <p:nvPr>
            <p:ph type="body" idx="2"/>
          </p:nvPr>
        </p:nvSpPr>
        <p:spPr>
          <a:xfrm>
            <a:off x="4413043" y="5723927"/>
            <a:ext cx="3484771" cy="611524"/>
          </a:xfrm>
          <a:prstGeom prst="rect">
            <a:avLst/>
          </a:prstGeom>
          <a:noFill/>
          <a:ln>
            <a:noFill/>
          </a:ln>
        </p:spPr>
        <p:txBody>
          <a:bodyPr spcFirstLastPara="1" wrap="square" lIns="91425" tIns="45700" rIns="91425" bIns="45700" anchor="t" anchorCtr="0">
            <a:noAutofit/>
          </a:bodyPr>
          <a:lstStyle>
            <a:lvl1pPr marL="411480" marR="0" lvl="0" indent="-205740" algn="l">
              <a:lnSpc>
                <a:spcPct val="100000"/>
              </a:lnSpc>
              <a:spcBef>
                <a:spcPts val="0"/>
              </a:spcBef>
              <a:spcAft>
                <a:spcPts val="0"/>
              </a:spcAft>
              <a:buClr>
                <a:schemeClr val="lt1"/>
              </a:buClr>
              <a:buSzPts val="1500"/>
              <a:buFont typeface="Calibri"/>
              <a:buNone/>
              <a:defRPr sz="1350" b="0">
                <a:solidFill>
                  <a:schemeClr val="lt1"/>
                </a:solidFill>
              </a:defRPr>
            </a:lvl1pPr>
            <a:lvl2pPr marL="822960" lvl="1" indent="-308610" algn="l">
              <a:lnSpc>
                <a:spcPct val="90000"/>
              </a:lnSpc>
              <a:spcBef>
                <a:spcPts val="450"/>
              </a:spcBef>
              <a:spcAft>
                <a:spcPts val="0"/>
              </a:spcAft>
              <a:buClr>
                <a:schemeClr val="dk1"/>
              </a:buClr>
              <a:buSzPts val="1800"/>
              <a:buChar char="•"/>
              <a:defRPr/>
            </a:lvl2pPr>
            <a:lvl3pPr marL="1234440" lvl="2" indent="-308610" algn="l">
              <a:lnSpc>
                <a:spcPct val="90000"/>
              </a:lnSpc>
              <a:spcBef>
                <a:spcPts val="450"/>
              </a:spcBef>
              <a:spcAft>
                <a:spcPts val="0"/>
              </a:spcAft>
              <a:buClr>
                <a:schemeClr val="dk1"/>
              </a:buClr>
              <a:buSzPts val="1800"/>
              <a:buChar char="•"/>
              <a:defRPr/>
            </a:lvl3pPr>
            <a:lvl4pPr marL="1645920" lvl="3" indent="-308610" algn="l">
              <a:lnSpc>
                <a:spcPct val="90000"/>
              </a:lnSpc>
              <a:spcBef>
                <a:spcPts val="450"/>
              </a:spcBef>
              <a:spcAft>
                <a:spcPts val="0"/>
              </a:spcAft>
              <a:buClr>
                <a:schemeClr val="dk1"/>
              </a:buClr>
              <a:buSzPts val="1800"/>
              <a:buChar char="•"/>
              <a:defRPr/>
            </a:lvl4pPr>
            <a:lvl5pPr marL="2057400" lvl="4" indent="-308610" algn="l">
              <a:lnSpc>
                <a:spcPct val="90000"/>
              </a:lnSpc>
              <a:spcBef>
                <a:spcPts val="450"/>
              </a:spcBef>
              <a:spcAft>
                <a:spcPts val="0"/>
              </a:spcAft>
              <a:buClr>
                <a:schemeClr val="dk1"/>
              </a:buClr>
              <a:buSzPts val="1800"/>
              <a:buChar char="•"/>
              <a:defRPr/>
            </a:lvl5pPr>
            <a:lvl6pPr marL="2468880" lvl="5" indent="-308610" algn="l">
              <a:lnSpc>
                <a:spcPct val="90000"/>
              </a:lnSpc>
              <a:spcBef>
                <a:spcPts val="450"/>
              </a:spcBef>
              <a:spcAft>
                <a:spcPts val="0"/>
              </a:spcAft>
              <a:buClr>
                <a:schemeClr val="dk1"/>
              </a:buClr>
              <a:buSzPts val="1800"/>
              <a:buChar char="•"/>
              <a:defRPr/>
            </a:lvl6pPr>
            <a:lvl7pPr marL="2880360" lvl="6" indent="-308610" algn="l">
              <a:lnSpc>
                <a:spcPct val="90000"/>
              </a:lnSpc>
              <a:spcBef>
                <a:spcPts val="450"/>
              </a:spcBef>
              <a:spcAft>
                <a:spcPts val="0"/>
              </a:spcAft>
              <a:buClr>
                <a:schemeClr val="dk1"/>
              </a:buClr>
              <a:buSzPts val="1800"/>
              <a:buChar char="•"/>
              <a:defRPr/>
            </a:lvl7pPr>
            <a:lvl8pPr marL="3291840" lvl="7" indent="-308610" algn="l">
              <a:lnSpc>
                <a:spcPct val="90000"/>
              </a:lnSpc>
              <a:spcBef>
                <a:spcPts val="450"/>
              </a:spcBef>
              <a:spcAft>
                <a:spcPts val="0"/>
              </a:spcAft>
              <a:buClr>
                <a:schemeClr val="dk1"/>
              </a:buClr>
              <a:buSzPts val="1800"/>
              <a:buChar char="•"/>
              <a:defRPr/>
            </a:lvl8pPr>
            <a:lvl9pPr marL="3703320" lvl="8" indent="-308610" algn="l">
              <a:lnSpc>
                <a:spcPct val="90000"/>
              </a:lnSpc>
              <a:spcBef>
                <a:spcPts val="450"/>
              </a:spcBef>
              <a:spcAft>
                <a:spcPts val="0"/>
              </a:spcAft>
              <a:buClr>
                <a:schemeClr val="dk1"/>
              </a:buClr>
              <a:buSzPts val="1800"/>
              <a:buChar char="•"/>
              <a:defRPr/>
            </a:lvl9pPr>
          </a:lstStyle>
          <a:p>
            <a:endParaRPr dirty="0"/>
          </a:p>
        </p:txBody>
      </p:sp>
      <p:sp>
        <p:nvSpPr>
          <p:cNvPr id="24" name="Google Shape;24;p2"/>
          <p:cNvSpPr txBox="1">
            <a:spLocks noGrp="1"/>
          </p:cNvSpPr>
          <p:nvPr>
            <p:ph type="body" idx="3"/>
          </p:nvPr>
        </p:nvSpPr>
        <p:spPr>
          <a:xfrm>
            <a:off x="8142113" y="5694524"/>
            <a:ext cx="2466359" cy="611524"/>
          </a:xfrm>
          <a:prstGeom prst="rect">
            <a:avLst/>
          </a:prstGeom>
          <a:noFill/>
          <a:ln>
            <a:noFill/>
          </a:ln>
        </p:spPr>
        <p:txBody>
          <a:bodyPr spcFirstLastPara="1" wrap="square" lIns="91425" tIns="45700" rIns="91425" bIns="45700" anchor="t" anchorCtr="0">
            <a:noAutofit/>
          </a:bodyPr>
          <a:lstStyle>
            <a:lvl1pPr marL="411480" marR="0" lvl="0" indent="-205740" algn="r">
              <a:lnSpc>
                <a:spcPct val="120000"/>
              </a:lnSpc>
              <a:spcBef>
                <a:spcPts val="0"/>
              </a:spcBef>
              <a:spcAft>
                <a:spcPts val="0"/>
              </a:spcAft>
              <a:buClr>
                <a:schemeClr val="lt1"/>
              </a:buClr>
              <a:buSzPts val="1500"/>
              <a:buFont typeface="Calibri"/>
              <a:buNone/>
              <a:defRPr sz="1350" b="0">
                <a:solidFill>
                  <a:schemeClr val="lt1"/>
                </a:solidFill>
              </a:defRPr>
            </a:lvl1pPr>
            <a:lvl2pPr marL="822960" lvl="1" indent="-308610" algn="l">
              <a:lnSpc>
                <a:spcPct val="90000"/>
              </a:lnSpc>
              <a:spcBef>
                <a:spcPts val="450"/>
              </a:spcBef>
              <a:spcAft>
                <a:spcPts val="0"/>
              </a:spcAft>
              <a:buClr>
                <a:schemeClr val="dk1"/>
              </a:buClr>
              <a:buSzPts val="1800"/>
              <a:buChar char="•"/>
              <a:defRPr/>
            </a:lvl2pPr>
            <a:lvl3pPr marL="1234440" lvl="2" indent="-308610" algn="l">
              <a:lnSpc>
                <a:spcPct val="90000"/>
              </a:lnSpc>
              <a:spcBef>
                <a:spcPts val="450"/>
              </a:spcBef>
              <a:spcAft>
                <a:spcPts val="0"/>
              </a:spcAft>
              <a:buClr>
                <a:schemeClr val="dk1"/>
              </a:buClr>
              <a:buSzPts val="1800"/>
              <a:buChar char="•"/>
              <a:defRPr/>
            </a:lvl3pPr>
            <a:lvl4pPr marL="1645920" lvl="3" indent="-308610" algn="l">
              <a:lnSpc>
                <a:spcPct val="90000"/>
              </a:lnSpc>
              <a:spcBef>
                <a:spcPts val="450"/>
              </a:spcBef>
              <a:spcAft>
                <a:spcPts val="0"/>
              </a:spcAft>
              <a:buClr>
                <a:schemeClr val="dk1"/>
              </a:buClr>
              <a:buSzPts val="1800"/>
              <a:buChar char="•"/>
              <a:defRPr/>
            </a:lvl4pPr>
            <a:lvl5pPr marL="2057400" lvl="4" indent="-308610" algn="l">
              <a:lnSpc>
                <a:spcPct val="90000"/>
              </a:lnSpc>
              <a:spcBef>
                <a:spcPts val="450"/>
              </a:spcBef>
              <a:spcAft>
                <a:spcPts val="0"/>
              </a:spcAft>
              <a:buClr>
                <a:schemeClr val="dk1"/>
              </a:buClr>
              <a:buSzPts val="1800"/>
              <a:buChar char="•"/>
              <a:defRPr/>
            </a:lvl5pPr>
            <a:lvl6pPr marL="2468880" lvl="5" indent="-308610" algn="l">
              <a:lnSpc>
                <a:spcPct val="90000"/>
              </a:lnSpc>
              <a:spcBef>
                <a:spcPts val="450"/>
              </a:spcBef>
              <a:spcAft>
                <a:spcPts val="0"/>
              </a:spcAft>
              <a:buClr>
                <a:schemeClr val="dk1"/>
              </a:buClr>
              <a:buSzPts val="1800"/>
              <a:buChar char="•"/>
              <a:defRPr/>
            </a:lvl6pPr>
            <a:lvl7pPr marL="2880360" lvl="6" indent="-308610" algn="l">
              <a:lnSpc>
                <a:spcPct val="90000"/>
              </a:lnSpc>
              <a:spcBef>
                <a:spcPts val="450"/>
              </a:spcBef>
              <a:spcAft>
                <a:spcPts val="0"/>
              </a:spcAft>
              <a:buClr>
                <a:schemeClr val="dk1"/>
              </a:buClr>
              <a:buSzPts val="1800"/>
              <a:buChar char="•"/>
              <a:defRPr/>
            </a:lvl7pPr>
            <a:lvl8pPr marL="3291840" lvl="7" indent="-308610" algn="l">
              <a:lnSpc>
                <a:spcPct val="90000"/>
              </a:lnSpc>
              <a:spcBef>
                <a:spcPts val="450"/>
              </a:spcBef>
              <a:spcAft>
                <a:spcPts val="0"/>
              </a:spcAft>
              <a:buClr>
                <a:schemeClr val="dk1"/>
              </a:buClr>
              <a:buSzPts val="1800"/>
              <a:buChar char="•"/>
              <a:defRPr/>
            </a:lvl8pPr>
            <a:lvl9pPr marL="3703320" lvl="8" indent="-308610" algn="l">
              <a:lnSpc>
                <a:spcPct val="90000"/>
              </a:lnSpc>
              <a:spcBef>
                <a:spcPts val="45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149709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CEF5C-6011-BC40-993E-50655A1961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D54D83-61B1-7E41-96A1-131F4E3D6E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421CF9-0E26-1F49-B34B-7D319AC367C6}"/>
              </a:ext>
            </a:extLst>
          </p:cNvPr>
          <p:cNvSpPr>
            <a:spLocks noGrp="1"/>
          </p:cNvSpPr>
          <p:nvPr>
            <p:ph type="dt" sz="half" idx="10"/>
          </p:nvPr>
        </p:nvSpPr>
        <p:spPr/>
        <p:txBody>
          <a:bodyPr/>
          <a:lstStyle/>
          <a:p>
            <a:fld id="{E0407782-5ABD-4049-AD15-A4772FD998C5}" type="datetimeFigureOut">
              <a:rPr lang="en-US" smtClean="0"/>
              <a:t>8/25/23</a:t>
            </a:fld>
            <a:endParaRPr lang="en-US"/>
          </a:p>
        </p:txBody>
      </p:sp>
      <p:sp>
        <p:nvSpPr>
          <p:cNvPr id="5" name="Footer Placeholder 4">
            <a:extLst>
              <a:ext uri="{FF2B5EF4-FFF2-40B4-BE49-F238E27FC236}">
                <a16:creationId xmlns:a16="http://schemas.microsoft.com/office/drawing/2014/main" id="{4D995958-70B5-B648-8885-12A83F23FC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CEB554-482E-A947-B0C4-790C79788D9A}"/>
              </a:ext>
            </a:extLst>
          </p:cNvPr>
          <p:cNvSpPr>
            <a:spLocks noGrp="1"/>
          </p:cNvSpPr>
          <p:nvPr>
            <p:ph type="sldNum" sz="quarter" idx="12"/>
          </p:nvPr>
        </p:nvSpPr>
        <p:spPr/>
        <p:txBody>
          <a:bodyPr/>
          <a:lstStyle/>
          <a:p>
            <a:fld id="{39879690-8954-BC43-9F04-B557404DBC4C}" type="slidenum">
              <a:rPr lang="en-US" smtClean="0"/>
              <a:t>‹#›</a:t>
            </a:fld>
            <a:endParaRPr lang="en-US"/>
          </a:p>
        </p:txBody>
      </p:sp>
    </p:spTree>
    <p:extLst>
      <p:ext uri="{BB962C8B-B14F-4D97-AF65-F5344CB8AC3E}">
        <p14:creationId xmlns:p14="http://schemas.microsoft.com/office/powerpoint/2010/main" val="2723202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D9F64-F2E8-2746-8B67-DE43FCB4AD1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D6C24EF-E77C-1B45-BED8-B844342127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E853DE2-D8FF-AA41-AD2A-94381F5A1C6D}"/>
              </a:ext>
            </a:extLst>
          </p:cNvPr>
          <p:cNvSpPr>
            <a:spLocks noGrp="1"/>
          </p:cNvSpPr>
          <p:nvPr>
            <p:ph type="dt" sz="half" idx="10"/>
          </p:nvPr>
        </p:nvSpPr>
        <p:spPr/>
        <p:txBody>
          <a:bodyPr/>
          <a:lstStyle/>
          <a:p>
            <a:fld id="{E0407782-5ABD-4049-AD15-A4772FD998C5}" type="datetimeFigureOut">
              <a:rPr lang="en-US" smtClean="0"/>
              <a:t>8/25/23</a:t>
            </a:fld>
            <a:endParaRPr lang="en-US"/>
          </a:p>
        </p:txBody>
      </p:sp>
      <p:sp>
        <p:nvSpPr>
          <p:cNvPr id="5" name="Footer Placeholder 4">
            <a:extLst>
              <a:ext uri="{FF2B5EF4-FFF2-40B4-BE49-F238E27FC236}">
                <a16:creationId xmlns:a16="http://schemas.microsoft.com/office/drawing/2014/main" id="{CF81F871-C154-F140-AC33-0963F797EC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CC407F-A790-6A4A-A023-38848EC4BD56}"/>
              </a:ext>
            </a:extLst>
          </p:cNvPr>
          <p:cNvSpPr>
            <a:spLocks noGrp="1"/>
          </p:cNvSpPr>
          <p:nvPr>
            <p:ph type="sldNum" sz="quarter" idx="12"/>
          </p:nvPr>
        </p:nvSpPr>
        <p:spPr/>
        <p:txBody>
          <a:bodyPr/>
          <a:lstStyle/>
          <a:p>
            <a:fld id="{39879690-8954-BC43-9F04-B557404DBC4C}" type="slidenum">
              <a:rPr lang="en-US" smtClean="0"/>
              <a:t>‹#›</a:t>
            </a:fld>
            <a:endParaRPr lang="en-US"/>
          </a:p>
        </p:txBody>
      </p:sp>
    </p:spTree>
    <p:extLst>
      <p:ext uri="{BB962C8B-B14F-4D97-AF65-F5344CB8AC3E}">
        <p14:creationId xmlns:p14="http://schemas.microsoft.com/office/powerpoint/2010/main" val="1564135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0C7C3-7751-084F-B3A8-FDE6D0006B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FDE419-AEF6-A94C-87AC-4F7EDB73CEA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85FDE97-072C-5648-9D0E-AE4AB18D26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2529AE4-089B-9640-A805-EE0E3F847B62}"/>
              </a:ext>
            </a:extLst>
          </p:cNvPr>
          <p:cNvSpPr>
            <a:spLocks noGrp="1"/>
          </p:cNvSpPr>
          <p:nvPr>
            <p:ph type="dt" sz="half" idx="10"/>
          </p:nvPr>
        </p:nvSpPr>
        <p:spPr/>
        <p:txBody>
          <a:bodyPr/>
          <a:lstStyle/>
          <a:p>
            <a:fld id="{E0407782-5ABD-4049-AD15-A4772FD998C5}" type="datetimeFigureOut">
              <a:rPr lang="en-US" smtClean="0"/>
              <a:t>8/25/23</a:t>
            </a:fld>
            <a:endParaRPr lang="en-US"/>
          </a:p>
        </p:txBody>
      </p:sp>
      <p:sp>
        <p:nvSpPr>
          <p:cNvPr id="6" name="Footer Placeholder 5">
            <a:extLst>
              <a:ext uri="{FF2B5EF4-FFF2-40B4-BE49-F238E27FC236}">
                <a16:creationId xmlns:a16="http://schemas.microsoft.com/office/drawing/2014/main" id="{1EBA8180-13A0-6842-B0CD-31FBBA2DB8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02743B-EE55-9E47-A9D7-474A48FF4A11}"/>
              </a:ext>
            </a:extLst>
          </p:cNvPr>
          <p:cNvSpPr>
            <a:spLocks noGrp="1"/>
          </p:cNvSpPr>
          <p:nvPr>
            <p:ph type="sldNum" sz="quarter" idx="12"/>
          </p:nvPr>
        </p:nvSpPr>
        <p:spPr/>
        <p:txBody>
          <a:bodyPr/>
          <a:lstStyle/>
          <a:p>
            <a:fld id="{39879690-8954-BC43-9F04-B557404DBC4C}" type="slidenum">
              <a:rPr lang="en-US" smtClean="0"/>
              <a:t>‹#›</a:t>
            </a:fld>
            <a:endParaRPr lang="en-US"/>
          </a:p>
        </p:txBody>
      </p:sp>
    </p:spTree>
    <p:extLst>
      <p:ext uri="{BB962C8B-B14F-4D97-AF65-F5344CB8AC3E}">
        <p14:creationId xmlns:p14="http://schemas.microsoft.com/office/powerpoint/2010/main" val="3430105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E2267-3234-6142-AFDC-2F049389785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A56ACEC-6FD7-6543-A183-AB83E330FF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647C245-AAC0-0A42-A763-EF214569224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5C8C3EA-7D18-A149-B44A-22A8DBD15C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B7571B-CE0F-AA4C-AA37-0BBBCB9765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B662B56-2253-F84F-8E85-963088232B7B}"/>
              </a:ext>
            </a:extLst>
          </p:cNvPr>
          <p:cNvSpPr>
            <a:spLocks noGrp="1"/>
          </p:cNvSpPr>
          <p:nvPr>
            <p:ph type="dt" sz="half" idx="10"/>
          </p:nvPr>
        </p:nvSpPr>
        <p:spPr/>
        <p:txBody>
          <a:bodyPr/>
          <a:lstStyle/>
          <a:p>
            <a:fld id="{E0407782-5ABD-4049-AD15-A4772FD998C5}" type="datetimeFigureOut">
              <a:rPr lang="en-US" smtClean="0"/>
              <a:t>8/25/23</a:t>
            </a:fld>
            <a:endParaRPr lang="en-US"/>
          </a:p>
        </p:txBody>
      </p:sp>
      <p:sp>
        <p:nvSpPr>
          <p:cNvPr id="8" name="Footer Placeholder 7">
            <a:extLst>
              <a:ext uri="{FF2B5EF4-FFF2-40B4-BE49-F238E27FC236}">
                <a16:creationId xmlns:a16="http://schemas.microsoft.com/office/drawing/2014/main" id="{A87D61D6-0554-A44C-8434-832A469889F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CB6BEF6-9654-5440-9CB0-62B68033CECD}"/>
              </a:ext>
            </a:extLst>
          </p:cNvPr>
          <p:cNvSpPr>
            <a:spLocks noGrp="1"/>
          </p:cNvSpPr>
          <p:nvPr>
            <p:ph type="sldNum" sz="quarter" idx="12"/>
          </p:nvPr>
        </p:nvSpPr>
        <p:spPr/>
        <p:txBody>
          <a:bodyPr/>
          <a:lstStyle/>
          <a:p>
            <a:fld id="{39879690-8954-BC43-9F04-B557404DBC4C}" type="slidenum">
              <a:rPr lang="en-US" smtClean="0"/>
              <a:t>‹#›</a:t>
            </a:fld>
            <a:endParaRPr lang="en-US"/>
          </a:p>
        </p:txBody>
      </p:sp>
    </p:spTree>
    <p:extLst>
      <p:ext uri="{BB962C8B-B14F-4D97-AF65-F5344CB8AC3E}">
        <p14:creationId xmlns:p14="http://schemas.microsoft.com/office/powerpoint/2010/main" val="3147706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8138A-5C55-8C48-A4FE-947D3A379CD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3FC85E5-FD30-B94E-B146-A47C069AB332}"/>
              </a:ext>
            </a:extLst>
          </p:cNvPr>
          <p:cNvSpPr>
            <a:spLocks noGrp="1"/>
          </p:cNvSpPr>
          <p:nvPr>
            <p:ph type="dt" sz="half" idx="10"/>
          </p:nvPr>
        </p:nvSpPr>
        <p:spPr/>
        <p:txBody>
          <a:bodyPr/>
          <a:lstStyle/>
          <a:p>
            <a:fld id="{E0407782-5ABD-4049-AD15-A4772FD998C5}" type="datetimeFigureOut">
              <a:rPr lang="en-US" smtClean="0"/>
              <a:t>8/25/23</a:t>
            </a:fld>
            <a:endParaRPr lang="en-US"/>
          </a:p>
        </p:txBody>
      </p:sp>
      <p:sp>
        <p:nvSpPr>
          <p:cNvPr id="4" name="Footer Placeholder 3">
            <a:extLst>
              <a:ext uri="{FF2B5EF4-FFF2-40B4-BE49-F238E27FC236}">
                <a16:creationId xmlns:a16="http://schemas.microsoft.com/office/drawing/2014/main" id="{B5ED9272-C4B6-834D-90C4-0326A71E856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227BDFD-C098-1E46-BDAB-3D7846B714E9}"/>
              </a:ext>
            </a:extLst>
          </p:cNvPr>
          <p:cNvSpPr>
            <a:spLocks noGrp="1"/>
          </p:cNvSpPr>
          <p:nvPr>
            <p:ph type="sldNum" sz="quarter" idx="12"/>
          </p:nvPr>
        </p:nvSpPr>
        <p:spPr/>
        <p:txBody>
          <a:bodyPr/>
          <a:lstStyle/>
          <a:p>
            <a:fld id="{39879690-8954-BC43-9F04-B557404DBC4C}" type="slidenum">
              <a:rPr lang="en-US" smtClean="0"/>
              <a:t>‹#›</a:t>
            </a:fld>
            <a:endParaRPr lang="en-US"/>
          </a:p>
        </p:txBody>
      </p:sp>
    </p:spTree>
    <p:extLst>
      <p:ext uri="{BB962C8B-B14F-4D97-AF65-F5344CB8AC3E}">
        <p14:creationId xmlns:p14="http://schemas.microsoft.com/office/powerpoint/2010/main" val="2415792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6E1426-173E-994E-9799-C87D6A96C1C1}"/>
              </a:ext>
            </a:extLst>
          </p:cNvPr>
          <p:cNvSpPr>
            <a:spLocks noGrp="1"/>
          </p:cNvSpPr>
          <p:nvPr>
            <p:ph type="dt" sz="half" idx="10"/>
          </p:nvPr>
        </p:nvSpPr>
        <p:spPr/>
        <p:txBody>
          <a:bodyPr/>
          <a:lstStyle/>
          <a:p>
            <a:fld id="{E0407782-5ABD-4049-AD15-A4772FD998C5}" type="datetimeFigureOut">
              <a:rPr lang="en-US" smtClean="0"/>
              <a:t>8/25/23</a:t>
            </a:fld>
            <a:endParaRPr lang="en-US"/>
          </a:p>
        </p:txBody>
      </p:sp>
      <p:sp>
        <p:nvSpPr>
          <p:cNvPr id="3" name="Footer Placeholder 2">
            <a:extLst>
              <a:ext uri="{FF2B5EF4-FFF2-40B4-BE49-F238E27FC236}">
                <a16:creationId xmlns:a16="http://schemas.microsoft.com/office/drawing/2014/main" id="{6401FFDC-7E2B-4741-BBC6-415AB23A171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E96D4AB-742D-934A-B6AD-E2725DBB01F4}"/>
              </a:ext>
            </a:extLst>
          </p:cNvPr>
          <p:cNvSpPr>
            <a:spLocks noGrp="1"/>
          </p:cNvSpPr>
          <p:nvPr>
            <p:ph type="sldNum" sz="quarter" idx="12"/>
          </p:nvPr>
        </p:nvSpPr>
        <p:spPr/>
        <p:txBody>
          <a:bodyPr/>
          <a:lstStyle/>
          <a:p>
            <a:fld id="{39879690-8954-BC43-9F04-B557404DBC4C}" type="slidenum">
              <a:rPr lang="en-US" smtClean="0"/>
              <a:t>‹#›</a:t>
            </a:fld>
            <a:endParaRPr lang="en-US"/>
          </a:p>
        </p:txBody>
      </p:sp>
    </p:spTree>
    <p:extLst>
      <p:ext uri="{BB962C8B-B14F-4D97-AF65-F5344CB8AC3E}">
        <p14:creationId xmlns:p14="http://schemas.microsoft.com/office/powerpoint/2010/main" val="3343374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935E5-2B3C-7A4A-AF7A-D3BF5E001D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B0E62F-5A02-F243-911C-FF598D6735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57C309-9CFD-CF4B-B8DA-2CAF528D5C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DF003E-647F-6247-BDFC-02A2BC5B5531}"/>
              </a:ext>
            </a:extLst>
          </p:cNvPr>
          <p:cNvSpPr>
            <a:spLocks noGrp="1"/>
          </p:cNvSpPr>
          <p:nvPr>
            <p:ph type="dt" sz="half" idx="10"/>
          </p:nvPr>
        </p:nvSpPr>
        <p:spPr/>
        <p:txBody>
          <a:bodyPr/>
          <a:lstStyle/>
          <a:p>
            <a:fld id="{E0407782-5ABD-4049-AD15-A4772FD998C5}" type="datetimeFigureOut">
              <a:rPr lang="en-US" smtClean="0"/>
              <a:t>8/25/23</a:t>
            </a:fld>
            <a:endParaRPr lang="en-US"/>
          </a:p>
        </p:txBody>
      </p:sp>
      <p:sp>
        <p:nvSpPr>
          <p:cNvPr id="6" name="Footer Placeholder 5">
            <a:extLst>
              <a:ext uri="{FF2B5EF4-FFF2-40B4-BE49-F238E27FC236}">
                <a16:creationId xmlns:a16="http://schemas.microsoft.com/office/drawing/2014/main" id="{36073F44-8D3E-4B44-B75A-9F0DDCCACD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7D1040-6644-DF46-A89C-21601BC946AA}"/>
              </a:ext>
            </a:extLst>
          </p:cNvPr>
          <p:cNvSpPr>
            <a:spLocks noGrp="1"/>
          </p:cNvSpPr>
          <p:nvPr>
            <p:ph type="sldNum" sz="quarter" idx="12"/>
          </p:nvPr>
        </p:nvSpPr>
        <p:spPr/>
        <p:txBody>
          <a:bodyPr/>
          <a:lstStyle/>
          <a:p>
            <a:fld id="{39879690-8954-BC43-9F04-B557404DBC4C}" type="slidenum">
              <a:rPr lang="en-US" smtClean="0"/>
              <a:t>‹#›</a:t>
            </a:fld>
            <a:endParaRPr lang="en-US"/>
          </a:p>
        </p:txBody>
      </p:sp>
    </p:spTree>
    <p:extLst>
      <p:ext uri="{BB962C8B-B14F-4D97-AF65-F5344CB8AC3E}">
        <p14:creationId xmlns:p14="http://schemas.microsoft.com/office/powerpoint/2010/main" val="1235997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24163-CFD8-094F-AE97-B7A6413F1F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F95B2EC-02C2-4C43-86AD-2A04F0A915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E4502AF-626D-DE4C-8FAD-7E845AFB08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09BACD-BBC1-4446-93FB-D09EC5DC92FF}"/>
              </a:ext>
            </a:extLst>
          </p:cNvPr>
          <p:cNvSpPr>
            <a:spLocks noGrp="1"/>
          </p:cNvSpPr>
          <p:nvPr>
            <p:ph type="dt" sz="half" idx="10"/>
          </p:nvPr>
        </p:nvSpPr>
        <p:spPr/>
        <p:txBody>
          <a:bodyPr/>
          <a:lstStyle/>
          <a:p>
            <a:fld id="{E0407782-5ABD-4049-AD15-A4772FD998C5}" type="datetimeFigureOut">
              <a:rPr lang="en-US" smtClean="0"/>
              <a:t>8/25/23</a:t>
            </a:fld>
            <a:endParaRPr lang="en-US"/>
          </a:p>
        </p:txBody>
      </p:sp>
      <p:sp>
        <p:nvSpPr>
          <p:cNvPr id="6" name="Footer Placeholder 5">
            <a:extLst>
              <a:ext uri="{FF2B5EF4-FFF2-40B4-BE49-F238E27FC236}">
                <a16:creationId xmlns:a16="http://schemas.microsoft.com/office/drawing/2014/main" id="{3BF7126A-A1DC-1844-9EC7-329AD0F43E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EDD105-D055-084D-AB0E-B7A512E231A1}"/>
              </a:ext>
            </a:extLst>
          </p:cNvPr>
          <p:cNvSpPr>
            <a:spLocks noGrp="1"/>
          </p:cNvSpPr>
          <p:nvPr>
            <p:ph type="sldNum" sz="quarter" idx="12"/>
          </p:nvPr>
        </p:nvSpPr>
        <p:spPr/>
        <p:txBody>
          <a:bodyPr/>
          <a:lstStyle/>
          <a:p>
            <a:fld id="{39879690-8954-BC43-9F04-B557404DBC4C}" type="slidenum">
              <a:rPr lang="en-US" smtClean="0"/>
              <a:t>‹#›</a:t>
            </a:fld>
            <a:endParaRPr lang="en-US"/>
          </a:p>
        </p:txBody>
      </p:sp>
    </p:spTree>
    <p:extLst>
      <p:ext uri="{BB962C8B-B14F-4D97-AF65-F5344CB8AC3E}">
        <p14:creationId xmlns:p14="http://schemas.microsoft.com/office/powerpoint/2010/main" val="196232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F58314-9927-C045-AFA2-9A19DA9C5B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8596CC1-3241-A143-AAED-AD1560DF83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D35678-4EF6-FF43-A0E0-BAD87406BD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407782-5ABD-4049-AD15-A4772FD998C5}" type="datetimeFigureOut">
              <a:rPr lang="en-US" smtClean="0"/>
              <a:t>8/25/23</a:t>
            </a:fld>
            <a:endParaRPr lang="en-US"/>
          </a:p>
        </p:txBody>
      </p:sp>
      <p:sp>
        <p:nvSpPr>
          <p:cNvPr id="5" name="Footer Placeholder 4">
            <a:extLst>
              <a:ext uri="{FF2B5EF4-FFF2-40B4-BE49-F238E27FC236}">
                <a16:creationId xmlns:a16="http://schemas.microsoft.com/office/drawing/2014/main" id="{73E4F886-82D8-0947-B673-54C842567D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90743BA-5AE6-8E45-B5A3-1E5A9BD0E9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879690-8954-BC43-9F04-B557404DBC4C}" type="slidenum">
              <a:rPr lang="en-US" smtClean="0"/>
              <a:t>‹#›</a:t>
            </a:fld>
            <a:endParaRPr lang="en-US"/>
          </a:p>
        </p:txBody>
      </p:sp>
    </p:spTree>
    <p:extLst>
      <p:ext uri="{BB962C8B-B14F-4D97-AF65-F5344CB8AC3E}">
        <p14:creationId xmlns:p14="http://schemas.microsoft.com/office/powerpoint/2010/main" val="42380860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apc.memberclicks.net/m-pier"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3" Type="http://schemas.openxmlformats.org/officeDocument/2006/relationships/hyperlink" Target="https://icon-library.com/" TargetMode="External"/><Relationship Id="rId18" Type="http://schemas.openxmlformats.org/officeDocument/2006/relationships/hyperlink" Target="https://www.flaticon.com/free-icons/iphone" TargetMode="External"/><Relationship Id="rId26" Type="http://schemas.openxmlformats.org/officeDocument/2006/relationships/hyperlink" Target="https://www.flaticon.com/free-icons/ram" TargetMode="External"/><Relationship Id="rId21" Type="http://schemas.openxmlformats.org/officeDocument/2006/relationships/hyperlink" Target="https://www.flaticon.com/free-icons/towe" TargetMode="External"/><Relationship Id="rId34" Type="http://schemas.openxmlformats.org/officeDocument/2006/relationships/hyperlink" Target="https://www.flaticon.com/free-icons/gaming" TargetMode="External"/><Relationship Id="rId7" Type="http://schemas.openxmlformats.org/officeDocument/2006/relationships/hyperlink" Target="https://www.flaticon.com/free-icons/gear" TargetMode="External"/><Relationship Id="rId12" Type="http://schemas.openxmlformats.org/officeDocument/2006/relationships/hyperlink" Target="https://icon-library.com/icon/network-diagram-icon-5.html" TargetMode="External"/><Relationship Id="rId17" Type="http://schemas.openxmlformats.org/officeDocument/2006/relationships/hyperlink" Target="https://www.flaticon.com/free-icons/agenda" TargetMode="External"/><Relationship Id="rId25" Type="http://schemas.openxmlformats.org/officeDocument/2006/relationships/hyperlink" Target="https://www.flaticon.com/free-icons/technology" TargetMode="External"/><Relationship Id="rId33" Type="http://schemas.openxmlformats.org/officeDocument/2006/relationships/hyperlink" Target="https://www.flaticon.com/authors/muhammad-ali" TargetMode="External"/><Relationship Id="rId38" Type="http://schemas.openxmlformats.org/officeDocument/2006/relationships/image" Target="../media/image42.png"/><Relationship Id="rId2" Type="http://schemas.openxmlformats.org/officeDocument/2006/relationships/notesSlide" Target="../notesSlides/notesSlide11.xml"/><Relationship Id="rId16" Type="http://schemas.openxmlformats.org/officeDocument/2006/relationships/hyperlink" Target="https://www.flaticon.com/authors/eucalyp" TargetMode="External"/><Relationship Id="rId20" Type="http://schemas.openxmlformats.org/officeDocument/2006/relationships/hyperlink" Target="https://www.flaticon.com/free-icons/modem" TargetMode="External"/><Relationship Id="rId29" Type="http://schemas.openxmlformats.org/officeDocument/2006/relationships/hyperlink" Target="https://www.flaticon.com/free-icons/hard-disk" TargetMode="External"/><Relationship Id="rId1" Type="http://schemas.openxmlformats.org/officeDocument/2006/relationships/slideLayout" Target="../slideLayouts/slideLayout2.xml"/><Relationship Id="rId6" Type="http://schemas.openxmlformats.org/officeDocument/2006/relationships/hyperlink" Target="https://www.flaticon.com/free-icons/thermometer" TargetMode="External"/><Relationship Id="rId11" Type="http://schemas.openxmlformats.org/officeDocument/2006/relationships/hyperlink" Target="https://icon-library.com/icon/laptop-icon-png-1.html" TargetMode="External"/><Relationship Id="rId24" Type="http://schemas.openxmlformats.org/officeDocument/2006/relationships/hyperlink" Target="https://www.flaticon.com/free-icons/paper" TargetMode="External"/><Relationship Id="rId32" Type="http://schemas.openxmlformats.org/officeDocument/2006/relationships/hyperlink" Target="https://www.flaticon.com/free-icons/serial" TargetMode="External"/><Relationship Id="rId37" Type="http://schemas.openxmlformats.org/officeDocument/2006/relationships/hyperlink" Target="https://www.flaticon.com/authors/good-ware" TargetMode="External"/><Relationship Id="rId5" Type="http://schemas.openxmlformats.org/officeDocument/2006/relationships/hyperlink" Target="https://www.freeimages.com/" TargetMode="External"/><Relationship Id="rId15" Type="http://schemas.openxmlformats.org/officeDocument/2006/relationships/hyperlink" Target="https://www.flaticon.com/free-icon/local-area-network_2861454?term=network+card&amp;page=1&amp;position=63&amp;origin=search&amp;related_id=2861454" TargetMode="External"/><Relationship Id="rId23" Type="http://schemas.openxmlformats.org/officeDocument/2006/relationships/hyperlink" Target="https://www.flaticon.com/authors/freepik" TargetMode="External"/><Relationship Id="rId28" Type="http://schemas.openxmlformats.org/officeDocument/2006/relationships/hyperlink" Target="https://www.flaticon.com/free-icons/video-card" TargetMode="External"/><Relationship Id="rId36" Type="http://schemas.openxmlformats.org/officeDocument/2006/relationships/hyperlink" Target="https://www.flaticon.com/free-icons/book" TargetMode="External"/><Relationship Id="rId10" Type="http://schemas.openxmlformats.org/officeDocument/2006/relationships/hyperlink" Target="https://icon-library.com/icon/computer-vector-icon-png-0.html" TargetMode="External"/><Relationship Id="rId19" Type="http://schemas.openxmlformats.org/officeDocument/2006/relationships/hyperlink" Target="https://www.flaticon.com/free-icons/wireless-router" TargetMode="External"/><Relationship Id="rId31" Type="http://schemas.openxmlformats.org/officeDocument/2006/relationships/hyperlink" Target="https://www.flaticon.com/authors/srip" TargetMode="External"/><Relationship Id="rId4" Type="http://schemas.openxmlformats.org/officeDocument/2006/relationships/hyperlink" Target="https://pixabay.com/images/search/laboratory/?pagi=3&amp;" TargetMode="External"/><Relationship Id="rId9" Type="http://schemas.openxmlformats.org/officeDocument/2006/relationships/hyperlink" Target="https://www.flaticon.com/" TargetMode="External"/><Relationship Id="rId14" Type="http://schemas.openxmlformats.org/officeDocument/2006/relationships/hyperlink" Target="https://www.flaticon.com/free-icons/local-area-network" TargetMode="External"/><Relationship Id="rId22" Type="http://schemas.openxmlformats.org/officeDocument/2006/relationships/hyperlink" Target="https://www.flaticon.com/free-icons/wifi-connection" TargetMode="External"/><Relationship Id="rId27" Type="http://schemas.openxmlformats.org/officeDocument/2006/relationships/hyperlink" Target="https://www.flaticon.com/free-icons/cpu" TargetMode="External"/><Relationship Id="rId30" Type="http://schemas.openxmlformats.org/officeDocument/2006/relationships/hyperlink" Target="https://www.flaticon.com/free-icons/lan" TargetMode="External"/><Relationship Id="rId35" Type="http://schemas.openxmlformats.org/officeDocument/2006/relationships/hyperlink" Target="https://www.flaticon.com/authors/juicy-fish" TargetMode="External"/><Relationship Id="rId8" Type="http://schemas.openxmlformats.org/officeDocument/2006/relationships/hyperlink" Target="https://www.flaticon.com/authors/dinosoftlabs" TargetMode="External"/><Relationship Id="rId3" Type="http://schemas.openxmlformats.org/officeDocument/2006/relationships/hyperlink" Target="https://creativecommons.org/licenses/by/4.0/" TargetMode="External"/></Relationships>
</file>

<file path=ppt/slides/_rels/slide31.xml.rels><?xml version="1.0" encoding="UTF-8" standalone="yes"?>
<Relationships xmlns="http://schemas.openxmlformats.org/package/2006/relationships"><Relationship Id="rId8" Type="http://schemas.openxmlformats.org/officeDocument/2006/relationships/image" Target="../media/image46.jpg"/><Relationship Id="rId3" Type="http://schemas.openxmlformats.org/officeDocument/2006/relationships/image" Target="../media/image44.png"/><Relationship Id="rId7" Type="http://schemas.openxmlformats.org/officeDocument/2006/relationships/image" Target="../media/image45.png"/><Relationship Id="rId2" Type="http://schemas.openxmlformats.org/officeDocument/2006/relationships/image" Target="../media/image43.png"/><Relationship Id="rId1" Type="http://schemas.openxmlformats.org/officeDocument/2006/relationships/slideLayout" Target="../slideLayouts/slideLayout6.xml"/><Relationship Id="rId6" Type="http://schemas.openxmlformats.org/officeDocument/2006/relationships/image" Target="../media/image17.png"/><Relationship Id="rId11" Type="http://schemas.openxmlformats.org/officeDocument/2006/relationships/image" Target="../media/image49.png"/><Relationship Id="rId5" Type="http://schemas.openxmlformats.org/officeDocument/2006/relationships/image" Target="../media/image21.png"/><Relationship Id="rId10" Type="http://schemas.openxmlformats.org/officeDocument/2006/relationships/image" Target="../media/image48.png"/><Relationship Id="rId4" Type="http://schemas.openxmlformats.org/officeDocument/2006/relationships/image" Target="../media/image20.png"/><Relationship Id="rId9" Type="http://schemas.openxmlformats.org/officeDocument/2006/relationships/image" Target="../media/image47.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3"/>
          <p:cNvSpPr txBox="1">
            <a:spLocks noGrp="1"/>
          </p:cNvSpPr>
          <p:nvPr>
            <p:ph type="ctrTitle"/>
          </p:nvPr>
        </p:nvSpPr>
        <p:spPr>
          <a:xfrm>
            <a:off x="4581339" y="1488266"/>
            <a:ext cx="5576608" cy="1831537"/>
          </a:xfrm>
          <a:prstGeom prst="rect">
            <a:avLst/>
          </a:prstGeom>
          <a:noFill/>
          <a:ln>
            <a:noFill/>
          </a:ln>
        </p:spPr>
        <p:txBody>
          <a:bodyPr spcFirstLastPara="1" vert="horz" wrap="square" lIns="82283" tIns="41130" rIns="82283" bIns="41130" numCol="1" rtlCol="0" anchor="b" anchorCtr="0" compatLnSpc="1">
            <a:prstTxWarp prst="textNoShape">
              <a:avLst/>
            </a:prstTxWarp>
            <a:noAutofit/>
          </a:bodyPr>
          <a:lstStyle/>
          <a:p>
            <a:pPr>
              <a:lnSpc>
                <a:spcPct val="120000"/>
              </a:lnSpc>
            </a:pPr>
            <a:r>
              <a:rPr lang="en-US" sz="2400" b="1" dirty="0">
                <a:latin typeface="Arial" panose="020B0604020202020204" pitchFamily="34" charset="0"/>
                <a:cs typeface="Arial" panose="020B0604020202020204" pitchFamily="34" charset="0"/>
              </a:rPr>
              <a:t>Introduction to</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Pathology Informatics</a:t>
            </a:r>
            <a:endParaRPr b="1" dirty="0">
              <a:latin typeface="Arial" panose="020B0604020202020204" pitchFamily="34" charset="0"/>
              <a:cs typeface="Arial" panose="020B0604020202020204" pitchFamily="34" charset="0"/>
            </a:endParaRPr>
          </a:p>
        </p:txBody>
      </p:sp>
      <p:sp>
        <p:nvSpPr>
          <p:cNvPr id="229" name="Google Shape;229;p33"/>
          <p:cNvSpPr txBox="1">
            <a:spLocks noGrp="1"/>
          </p:cNvSpPr>
          <p:nvPr>
            <p:ph type="subTitle" idx="1"/>
          </p:nvPr>
        </p:nvSpPr>
        <p:spPr>
          <a:xfrm>
            <a:off x="4581346" y="3582384"/>
            <a:ext cx="5576580" cy="1070280"/>
          </a:xfrm>
          <a:prstGeom prst="rect">
            <a:avLst/>
          </a:prstGeom>
          <a:noFill/>
          <a:ln>
            <a:noFill/>
          </a:ln>
        </p:spPr>
        <p:txBody>
          <a:bodyPr spcFirstLastPara="1" vert="horz" wrap="square" lIns="82283" tIns="41130" rIns="82283" bIns="41130" rtlCol="0" anchor="t" anchorCtr="0">
            <a:noAutofit/>
          </a:bodyPr>
          <a:lstStyle/>
          <a:p>
            <a:pPr marL="0" indent="0">
              <a:lnSpc>
                <a:spcPct val="100000"/>
              </a:lnSpc>
              <a:spcBef>
                <a:spcPts val="0"/>
              </a:spcBef>
              <a:buSzPts val="2408"/>
            </a:pPr>
            <a:r>
              <a:rPr lang="en-US" sz="2167" b="1" dirty="0">
                <a:latin typeface="Arial" panose="020B0604020202020204" pitchFamily="34" charset="0"/>
                <a:cs typeface="Arial" panose="020B0604020202020204" pitchFamily="34" charset="0"/>
              </a:rPr>
              <a:t>Session 1: </a:t>
            </a:r>
            <a:br>
              <a:rPr lang="en-US" sz="2167" b="1" dirty="0">
                <a:latin typeface="Arial" panose="020B0604020202020204" pitchFamily="34" charset="0"/>
                <a:cs typeface="Arial" panose="020B0604020202020204" pitchFamily="34" charset="0"/>
              </a:rPr>
            </a:br>
            <a:r>
              <a:rPr lang="en-US" sz="2167" b="1" dirty="0">
                <a:latin typeface="Arial" panose="020B0604020202020204" pitchFamily="34" charset="0"/>
                <a:cs typeface="Arial" panose="020B0604020202020204" pitchFamily="34" charset="0"/>
              </a:rPr>
              <a:t>Computer Hardware, Software, Networking, and Data Files</a:t>
            </a:r>
            <a:endParaRPr sz="2167" dirty="0">
              <a:latin typeface="Arial" panose="020B0604020202020204" pitchFamily="34" charset="0"/>
              <a:cs typeface="Arial" panose="020B0604020202020204" pitchFamily="34" charset="0"/>
            </a:endParaRPr>
          </a:p>
        </p:txBody>
      </p:sp>
      <p:sp>
        <p:nvSpPr>
          <p:cNvPr id="230" name="Google Shape;230;p33"/>
          <p:cNvSpPr txBox="1">
            <a:spLocks noGrp="1"/>
          </p:cNvSpPr>
          <p:nvPr>
            <p:ph type="body" idx="2"/>
          </p:nvPr>
        </p:nvSpPr>
        <p:spPr>
          <a:xfrm>
            <a:off x="4581338" y="5329480"/>
            <a:ext cx="3136294" cy="550372"/>
          </a:xfrm>
          <a:prstGeom prst="rect">
            <a:avLst/>
          </a:prstGeom>
          <a:noFill/>
          <a:ln>
            <a:noFill/>
          </a:ln>
        </p:spPr>
        <p:txBody>
          <a:bodyPr spcFirstLastPara="1" vert="horz" wrap="square" lIns="82283" tIns="41130" rIns="82283" bIns="41130" rtlCol="0" anchor="t" anchorCtr="0">
            <a:noAutofit/>
          </a:bodyPr>
          <a:lstStyle/>
          <a:p>
            <a:pPr marL="0" indent="0"/>
            <a:r>
              <a:rPr lang="en-US"/>
              <a:t>James Harrison, MD PhD</a:t>
            </a:r>
          </a:p>
          <a:p>
            <a:pPr marL="0" indent="0"/>
            <a:r>
              <a:rPr lang="en-US"/>
              <a:t>University of Virginia</a:t>
            </a:r>
            <a:endParaRPr/>
          </a:p>
        </p:txBody>
      </p:sp>
      <p:sp>
        <p:nvSpPr>
          <p:cNvPr id="231" name="Google Shape;231;p33"/>
          <p:cNvSpPr txBox="1">
            <a:spLocks noGrp="1"/>
          </p:cNvSpPr>
          <p:nvPr>
            <p:ph type="body" idx="3"/>
          </p:nvPr>
        </p:nvSpPr>
        <p:spPr>
          <a:xfrm>
            <a:off x="7937501" y="5329482"/>
            <a:ext cx="2219723" cy="770228"/>
          </a:xfrm>
          <a:prstGeom prst="rect">
            <a:avLst/>
          </a:prstGeom>
          <a:noFill/>
          <a:ln>
            <a:noFill/>
          </a:ln>
        </p:spPr>
        <p:txBody>
          <a:bodyPr spcFirstLastPara="1" vert="horz" wrap="square" lIns="82283" tIns="41130" rIns="82283" bIns="41130" rtlCol="0" anchor="t" anchorCtr="0">
            <a:noAutofit/>
          </a:bodyPr>
          <a:lstStyle/>
          <a:p>
            <a:pPr marL="0" indent="0">
              <a:lnSpc>
                <a:spcPct val="100000"/>
              </a:lnSpc>
            </a:pPr>
            <a:r>
              <a:rPr lang="en-US" dirty="0"/>
              <a:t>2023</a:t>
            </a:r>
          </a:p>
          <a:p>
            <a:pPr marL="0" indent="0">
              <a:lnSpc>
                <a:spcPct val="100000"/>
              </a:lnSpc>
            </a:pPr>
            <a:r>
              <a:rPr lang="en-US" dirty="0"/>
              <a:t>API distribution, version 1.0.1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01BA3-7E1D-D054-AAB7-178179624C4A}"/>
              </a:ext>
            </a:extLst>
          </p:cNvPr>
          <p:cNvSpPr>
            <a:spLocks noGrp="1"/>
          </p:cNvSpPr>
          <p:nvPr>
            <p:ph type="title"/>
          </p:nvPr>
        </p:nvSpPr>
        <p:spPr/>
        <p:txBody>
          <a:bodyPr/>
          <a:lstStyle/>
          <a:p>
            <a:r>
              <a:rPr lang="en-US" b="1" dirty="0"/>
              <a:t>Network communications</a:t>
            </a:r>
          </a:p>
        </p:txBody>
      </p:sp>
      <p:pic>
        <p:nvPicPr>
          <p:cNvPr id="5" name="Content Placeholder 4" descr="Icon, qr code&#10;&#10;Description automatically generated">
            <a:extLst>
              <a:ext uri="{FF2B5EF4-FFF2-40B4-BE49-F238E27FC236}">
                <a16:creationId xmlns:a16="http://schemas.microsoft.com/office/drawing/2014/main" id="{20F30D03-37C0-1DAF-4FAA-22342D935FD1}"/>
              </a:ext>
            </a:extLst>
          </p:cNvPr>
          <p:cNvPicPr>
            <a:picLocks noGrp="1" noChangeAspect="1"/>
          </p:cNvPicPr>
          <p:nvPr>
            <p:ph idx="1"/>
          </p:nvPr>
        </p:nvPicPr>
        <p:blipFill>
          <a:blip r:embed="rId2"/>
          <a:stretch>
            <a:fillRect/>
          </a:stretch>
        </p:blipFill>
        <p:spPr>
          <a:xfrm>
            <a:off x="2681060" y="1981426"/>
            <a:ext cx="987425" cy="987425"/>
          </a:xfrm>
        </p:spPr>
      </p:pic>
      <p:pic>
        <p:nvPicPr>
          <p:cNvPr id="6" name="Content Placeholder 4" descr="Icon, qr code&#10;&#10;Description automatically generated">
            <a:extLst>
              <a:ext uri="{FF2B5EF4-FFF2-40B4-BE49-F238E27FC236}">
                <a16:creationId xmlns:a16="http://schemas.microsoft.com/office/drawing/2014/main" id="{94B76892-E809-42BB-6E79-78E5A8172BD3}"/>
              </a:ext>
            </a:extLst>
          </p:cNvPr>
          <p:cNvPicPr>
            <a:picLocks noChangeAspect="1"/>
          </p:cNvPicPr>
          <p:nvPr/>
        </p:nvPicPr>
        <p:blipFill>
          <a:blip r:embed="rId2"/>
          <a:stretch>
            <a:fillRect/>
          </a:stretch>
        </p:blipFill>
        <p:spPr>
          <a:xfrm>
            <a:off x="8530544" y="1981427"/>
            <a:ext cx="987425" cy="987425"/>
          </a:xfrm>
          <a:prstGeom prst="rect">
            <a:avLst/>
          </a:prstGeom>
        </p:spPr>
      </p:pic>
      <p:pic>
        <p:nvPicPr>
          <p:cNvPr id="7" name="Picture 6" descr="Shape&#10;&#10;Description automatically generated with low confidence">
            <a:extLst>
              <a:ext uri="{FF2B5EF4-FFF2-40B4-BE49-F238E27FC236}">
                <a16:creationId xmlns:a16="http://schemas.microsoft.com/office/drawing/2014/main" id="{C6888747-8C66-EA4E-276E-1AD71F6479D7}"/>
              </a:ext>
            </a:extLst>
          </p:cNvPr>
          <p:cNvPicPr>
            <a:picLocks noChangeAspect="1"/>
          </p:cNvPicPr>
          <p:nvPr/>
        </p:nvPicPr>
        <p:blipFill>
          <a:blip r:embed="rId3">
            <a:duotone>
              <a:schemeClr val="accent3">
                <a:shade val="45000"/>
                <a:satMod val="135000"/>
              </a:schemeClr>
              <a:prstClr val="white"/>
            </a:duotone>
          </a:blip>
          <a:stretch>
            <a:fillRect/>
          </a:stretch>
        </p:blipFill>
        <p:spPr>
          <a:xfrm>
            <a:off x="10282392" y="1981427"/>
            <a:ext cx="987425" cy="987425"/>
          </a:xfrm>
          <a:prstGeom prst="rect">
            <a:avLst/>
          </a:prstGeom>
        </p:spPr>
      </p:pic>
      <p:pic>
        <p:nvPicPr>
          <p:cNvPr id="9" name="Picture 8" descr="Shape&#10;&#10;Description automatically generated with low confidence">
            <a:extLst>
              <a:ext uri="{FF2B5EF4-FFF2-40B4-BE49-F238E27FC236}">
                <a16:creationId xmlns:a16="http://schemas.microsoft.com/office/drawing/2014/main" id="{6AA2940E-117B-375A-0F02-006F2300A6A5}"/>
              </a:ext>
            </a:extLst>
          </p:cNvPr>
          <p:cNvPicPr>
            <a:picLocks noChangeAspect="1"/>
          </p:cNvPicPr>
          <p:nvPr/>
        </p:nvPicPr>
        <p:blipFill>
          <a:blip r:embed="rId3">
            <a:duotone>
              <a:schemeClr val="accent3">
                <a:shade val="45000"/>
                <a:satMod val="135000"/>
              </a:schemeClr>
              <a:prstClr val="white"/>
            </a:duotone>
          </a:blip>
          <a:stretch>
            <a:fillRect/>
          </a:stretch>
        </p:blipFill>
        <p:spPr>
          <a:xfrm flipH="1">
            <a:off x="922183" y="1981425"/>
            <a:ext cx="987425" cy="987425"/>
          </a:xfrm>
          <a:prstGeom prst="rect">
            <a:avLst/>
          </a:prstGeom>
        </p:spPr>
      </p:pic>
      <p:cxnSp>
        <p:nvCxnSpPr>
          <p:cNvPr id="11" name="Straight Arrow Connector 10">
            <a:extLst>
              <a:ext uri="{FF2B5EF4-FFF2-40B4-BE49-F238E27FC236}">
                <a16:creationId xmlns:a16="http://schemas.microsoft.com/office/drawing/2014/main" id="{9CE6E3F7-90D1-034B-2D28-6BF119D243E6}"/>
              </a:ext>
            </a:extLst>
          </p:cNvPr>
          <p:cNvCxnSpPr>
            <a:stCxn id="9" idx="1"/>
          </p:cNvCxnSpPr>
          <p:nvPr/>
        </p:nvCxnSpPr>
        <p:spPr>
          <a:xfrm flipV="1">
            <a:off x="1909608" y="2475137"/>
            <a:ext cx="888021" cy="1"/>
          </a:xfrm>
          <a:prstGeom prst="straightConnector1">
            <a:avLst/>
          </a:prstGeom>
          <a:ln w="57150">
            <a:solidFill>
              <a:schemeClr val="bg2">
                <a:lumMod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7DD5F9A-1D04-37AE-F3A1-796FF543CFF2}"/>
              </a:ext>
            </a:extLst>
          </p:cNvPr>
          <p:cNvCxnSpPr/>
          <p:nvPr/>
        </p:nvCxnSpPr>
        <p:spPr>
          <a:xfrm flipV="1">
            <a:off x="9394371" y="2475137"/>
            <a:ext cx="888021" cy="1"/>
          </a:xfrm>
          <a:prstGeom prst="straightConnector1">
            <a:avLst/>
          </a:prstGeom>
          <a:ln w="57150">
            <a:solidFill>
              <a:schemeClr val="bg2">
                <a:lumMod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2982DC5B-CABA-3246-4162-BFF9394B5C29}"/>
              </a:ext>
            </a:extLst>
          </p:cNvPr>
          <p:cNvSpPr txBox="1"/>
          <p:nvPr/>
        </p:nvSpPr>
        <p:spPr>
          <a:xfrm>
            <a:off x="5178922" y="3155511"/>
            <a:ext cx="1834156" cy="369332"/>
          </a:xfrm>
          <a:prstGeom prst="rect">
            <a:avLst/>
          </a:prstGeom>
          <a:noFill/>
        </p:spPr>
        <p:txBody>
          <a:bodyPr wrap="none" rtlCol="0">
            <a:spAutoFit/>
          </a:bodyPr>
          <a:lstStyle/>
          <a:p>
            <a:r>
              <a:rPr lang="en-US" dirty="0"/>
              <a:t>Network protocol</a:t>
            </a:r>
          </a:p>
        </p:txBody>
      </p:sp>
      <p:sp>
        <p:nvSpPr>
          <p:cNvPr id="16" name="TextBox 15">
            <a:extLst>
              <a:ext uri="{FF2B5EF4-FFF2-40B4-BE49-F238E27FC236}">
                <a16:creationId xmlns:a16="http://schemas.microsoft.com/office/drawing/2014/main" id="{D97D473F-A4B2-F819-47D9-D04EBB3CDD01}"/>
              </a:ext>
            </a:extLst>
          </p:cNvPr>
          <p:cNvSpPr txBox="1"/>
          <p:nvPr/>
        </p:nvSpPr>
        <p:spPr>
          <a:xfrm>
            <a:off x="3547388" y="2312466"/>
            <a:ext cx="5097229" cy="369332"/>
          </a:xfrm>
          <a:prstGeom prst="rect">
            <a:avLst/>
          </a:prstGeom>
          <a:noFill/>
        </p:spPr>
        <p:txBody>
          <a:bodyPr wrap="none" rtlCol="0">
            <a:spAutoFit/>
          </a:bodyPr>
          <a:lstStyle/>
          <a:p>
            <a:pPr algn="ctr"/>
            <a:r>
              <a:rPr lang="en-US" dirty="0"/>
              <a:t>Encoding                                                            Decoding</a:t>
            </a:r>
          </a:p>
        </p:txBody>
      </p:sp>
      <p:sp>
        <p:nvSpPr>
          <p:cNvPr id="18" name="Content Placeholder 17">
            <a:extLst>
              <a:ext uri="{FF2B5EF4-FFF2-40B4-BE49-F238E27FC236}">
                <a16:creationId xmlns:a16="http://schemas.microsoft.com/office/drawing/2014/main" id="{EDB863FF-EFF9-3C73-5E8D-FCD181FB44D7}"/>
              </a:ext>
            </a:extLst>
          </p:cNvPr>
          <p:cNvSpPr txBox="1">
            <a:spLocks/>
          </p:cNvSpPr>
          <p:nvPr/>
        </p:nvSpPr>
        <p:spPr>
          <a:xfrm>
            <a:off x="838199" y="3889150"/>
            <a:ext cx="10431618" cy="2603721"/>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Ethernet the most widely used local network protocol</a:t>
            </a:r>
          </a:p>
          <a:p>
            <a:r>
              <a:rPr lang="en-US" sz="2400" dirty="0"/>
              <a:t>Each NIC (network interface card ) has a unique MAC address (media access control)</a:t>
            </a:r>
          </a:p>
          <a:p>
            <a:r>
              <a:rPr lang="en-US" sz="2400" dirty="0"/>
              <a:t>Distance between the cards is limited depending on the medium (wire, fiberoptic, radio)</a:t>
            </a:r>
          </a:p>
          <a:p>
            <a:r>
              <a:rPr lang="en-US" sz="2400" dirty="0"/>
              <a:t>Data is sent in short bursts (datagrams, packets)</a:t>
            </a:r>
          </a:p>
          <a:p>
            <a:r>
              <a:rPr lang="en-US" sz="2400" dirty="0"/>
              <a:t>Effective speed is limited by collisions when several devices try to communicate at once</a:t>
            </a:r>
          </a:p>
          <a:p>
            <a:r>
              <a:rPr lang="en-US" sz="2400" dirty="0"/>
              <a:t>“Bandwidth” is jargon for the maximum reliable data rate of a network (in bits per sec)</a:t>
            </a:r>
          </a:p>
        </p:txBody>
      </p:sp>
      <p:sp>
        <p:nvSpPr>
          <p:cNvPr id="20" name="TextBox 19">
            <a:extLst>
              <a:ext uri="{FF2B5EF4-FFF2-40B4-BE49-F238E27FC236}">
                <a16:creationId xmlns:a16="http://schemas.microsoft.com/office/drawing/2014/main" id="{3538AF2D-5B6C-BC41-2F73-4CC656EC18C0}"/>
              </a:ext>
            </a:extLst>
          </p:cNvPr>
          <p:cNvSpPr txBox="1"/>
          <p:nvPr/>
        </p:nvSpPr>
        <p:spPr>
          <a:xfrm>
            <a:off x="1219974" y="1645655"/>
            <a:ext cx="2267287" cy="369332"/>
          </a:xfrm>
          <a:prstGeom prst="rect">
            <a:avLst/>
          </a:prstGeom>
          <a:noFill/>
        </p:spPr>
        <p:txBody>
          <a:bodyPr wrap="none" rtlCol="0">
            <a:spAutoFit/>
          </a:bodyPr>
          <a:lstStyle/>
          <a:p>
            <a:r>
              <a:rPr lang="en-US" dirty="0"/>
              <a:t>Data from RAM to NIC</a:t>
            </a:r>
          </a:p>
        </p:txBody>
      </p:sp>
      <p:sp>
        <p:nvSpPr>
          <p:cNvPr id="21" name="TextBox 20">
            <a:extLst>
              <a:ext uri="{FF2B5EF4-FFF2-40B4-BE49-F238E27FC236}">
                <a16:creationId xmlns:a16="http://schemas.microsoft.com/office/drawing/2014/main" id="{45ACB0D7-70DC-6667-63C8-68E2373B78E3}"/>
              </a:ext>
            </a:extLst>
          </p:cNvPr>
          <p:cNvSpPr txBox="1"/>
          <p:nvPr/>
        </p:nvSpPr>
        <p:spPr>
          <a:xfrm>
            <a:off x="8803483" y="1645655"/>
            <a:ext cx="2267287" cy="369332"/>
          </a:xfrm>
          <a:prstGeom prst="rect">
            <a:avLst/>
          </a:prstGeom>
          <a:noFill/>
        </p:spPr>
        <p:txBody>
          <a:bodyPr wrap="none" rtlCol="0">
            <a:spAutoFit/>
          </a:bodyPr>
          <a:lstStyle/>
          <a:p>
            <a:r>
              <a:rPr lang="en-US" dirty="0"/>
              <a:t>Data from NIC to RAM</a:t>
            </a:r>
          </a:p>
        </p:txBody>
      </p:sp>
      <p:cxnSp>
        <p:nvCxnSpPr>
          <p:cNvPr id="23" name="Elbow Connector 22">
            <a:extLst>
              <a:ext uri="{FF2B5EF4-FFF2-40B4-BE49-F238E27FC236}">
                <a16:creationId xmlns:a16="http://schemas.microsoft.com/office/drawing/2014/main" id="{E3C4CBFA-5BB7-4B60-4172-0C0895E09286}"/>
              </a:ext>
            </a:extLst>
          </p:cNvPr>
          <p:cNvCxnSpPr>
            <a:stCxn id="5" idx="2"/>
            <a:endCxn id="6" idx="2"/>
          </p:cNvCxnSpPr>
          <p:nvPr/>
        </p:nvCxnSpPr>
        <p:spPr>
          <a:xfrm rot="16200000" flipH="1">
            <a:off x="6099515" y="44109"/>
            <a:ext cx="1" cy="5849484"/>
          </a:xfrm>
          <a:prstGeom prst="bentConnector3">
            <a:avLst>
              <a:gd name="adj1" fmla="val 22860100000"/>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8125A2D0-A56C-929C-32BF-449616542776}"/>
              </a:ext>
            </a:extLst>
          </p:cNvPr>
          <p:cNvPicPr>
            <a:picLocks noChangeAspect="1"/>
          </p:cNvPicPr>
          <p:nvPr/>
        </p:nvPicPr>
        <p:blipFill>
          <a:blip r:embed="rId4"/>
          <a:stretch>
            <a:fillRect/>
          </a:stretch>
        </p:blipFill>
        <p:spPr>
          <a:xfrm>
            <a:off x="4457035" y="2801521"/>
            <a:ext cx="369328" cy="369328"/>
          </a:xfrm>
          <a:prstGeom prst="rect">
            <a:avLst/>
          </a:prstGeom>
        </p:spPr>
      </p:pic>
      <p:pic>
        <p:nvPicPr>
          <p:cNvPr id="22" name="Picture 21">
            <a:extLst>
              <a:ext uri="{FF2B5EF4-FFF2-40B4-BE49-F238E27FC236}">
                <a16:creationId xmlns:a16="http://schemas.microsoft.com/office/drawing/2014/main" id="{E2E94EFE-14B5-EB08-3F95-D5FE7EEAEC6E}"/>
              </a:ext>
            </a:extLst>
          </p:cNvPr>
          <p:cNvPicPr>
            <a:picLocks noChangeAspect="1"/>
          </p:cNvPicPr>
          <p:nvPr/>
        </p:nvPicPr>
        <p:blipFill>
          <a:blip r:embed="rId4"/>
          <a:stretch>
            <a:fillRect/>
          </a:stretch>
        </p:blipFill>
        <p:spPr>
          <a:xfrm>
            <a:off x="5882521" y="2801521"/>
            <a:ext cx="369328" cy="369328"/>
          </a:xfrm>
          <a:prstGeom prst="rect">
            <a:avLst/>
          </a:prstGeom>
        </p:spPr>
      </p:pic>
      <p:pic>
        <p:nvPicPr>
          <p:cNvPr id="26" name="Picture 25">
            <a:extLst>
              <a:ext uri="{FF2B5EF4-FFF2-40B4-BE49-F238E27FC236}">
                <a16:creationId xmlns:a16="http://schemas.microsoft.com/office/drawing/2014/main" id="{DBFC7A0C-E9FF-B4D4-8AD2-0C5AA9C2250F}"/>
              </a:ext>
            </a:extLst>
          </p:cNvPr>
          <p:cNvPicPr>
            <a:picLocks noChangeAspect="1"/>
          </p:cNvPicPr>
          <p:nvPr/>
        </p:nvPicPr>
        <p:blipFill>
          <a:blip r:embed="rId4"/>
          <a:stretch>
            <a:fillRect/>
          </a:stretch>
        </p:blipFill>
        <p:spPr>
          <a:xfrm>
            <a:off x="7308007" y="2801521"/>
            <a:ext cx="369328" cy="369328"/>
          </a:xfrm>
          <a:prstGeom prst="rect">
            <a:avLst/>
          </a:prstGeom>
        </p:spPr>
      </p:pic>
      <p:sp>
        <p:nvSpPr>
          <p:cNvPr id="8" name="Right Arrow 7">
            <a:extLst>
              <a:ext uri="{FF2B5EF4-FFF2-40B4-BE49-F238E27FC236}">
                <a16:creationId xmlns:a16="http://schemas.microsoft.com/office/drawing/2014/main" id="{F1834FE5-50D8-11C4-9106-38B58B6C0DF9}"/>
              </a:ext>
            </a:extLst>
          </p:cNvPr>
          <p:cNvSpPr/>
          <p:nvPr/>
        </p:nvSpPr>
        <p:spPr>
          <a:xfrm>
            <a:off x="4897186" y="2894745"/>
            <a:ext cx="118872" cy="1828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Arrow 26">
            <a:extLst>
              <a:ext uri="{FF2B5EF4-FFF2-40B4-BE49-F238E27FC236}">
                <a16:creationId xmlns:a16="http://schemas.microsoft.com/office/drawing/2014/main" id="{FB6AEEA2-5A49-D389-7D7F-469401CA4B4D}"/>
              </a:ext>
            </a:extLst>
          </p:cNvPr>
          <p:cNvSpPr/>
          <p:nvPr/>
        </p:nvSpPr>
        <p:spPr>
          <a:xfrm>
            <a:off x="6312986" y="2894745"/>
            <a:ext cx="118872" cy="1828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Arrow 27">
            <a:extLst>
              <a:ext uri="{FF2B5EF4-FFF2-40B4-BE49-F238E27FC236}">
                <a16:creationId xmlns:a16="http://schemas.microsoft.com/office/drawing/2014/main" id="{8D8D2B63-92C0-6BBC-1DB8-480A215D8F40}"/>
              </a:ext>
            </a:extLst>
          </p:cNvPr>
          <p:cNvSpPr/>
          <p:nvPr/>
        </p:nvSpPr>
        <p:spPr>
          <a:xfrm>
            <a:off x="7728786" y="2894745"/>
            <a:ext cx="118872" cy="1828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4073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D7A4277F-73F2-5F59-5870-5F558843C0E9}"/>
              </a:ext>
            </a:extLst>
          </p:cNvPr>
          <p:cNvPicPr>
            <a:picLocks noChangeAspect="1"/>
          </p:cNvPicPr>
          <p:nvPr/>
        </p:nvPicPr>
        <p:blipFill>
          <a:blip r:embed="rId2"/>
          <a:stretch>
            <a:fillRect/>
          </a:stretch>
        </p:blipFill>
        <p:spPr>
          <a:xfrm>
            <a:off x="6227131" y="1137555"/>
            <a:ext cx="4511853" cy="5176545"/>
          </a:xfrm>
          <a:prstGeom prst="rect">
            <a:avLst/>
          </a:prstGeom>
        </p:spPr>
      </p:pic>
      <p:sp>
        <p:nvSpPr>
          <p:cNvPr id="2" name="Title 1">
            <a:extLst>
              <a:ext uri="{FF2B5EF4-FFF2-40B4-BE49-F238E27FC236}">
                <a16:creationId xmlns:a16="http://schemas.microsoft.com/office/drawing/2014/main" id="{E599BDED-E102-1E39-8BF8-317B85B48A16}"/>
              </a:ext>
            </a:extLst>
          </p:cNvPr>
          <p:cNvSpPr>
            <a:spLocks noGrp="1"/>
          </p:cNvSpPr>
          <p:nvPr>
            <p:ph type="title"/>
          </p:nvPr>
        </p:nvSpPr>
        <p:spPr/>
        <p:txBody>
          <a:bodyPr/>
          <a:lstStyle/>
          <a:p>
            <a:r>
              <a:rPr lang="en-US" dirty="0"/>
              <a:t>Network Architecture</a:t>
            </a:r>
          </a:p>
        </p:txBody>
      </p:sp>
      <p:grpSp>
        <p:nvGrpSpPr>
          <p:cNvPr id="158" name="Group 157">
            <a:extLst>
              <a:ext uri="{FF2B5EF4-FFF2-40B4-BE49-F238E27FC236}">
                <a16:creationId xmlns:a16="http://schemas.microsoft.com/office/drawing/2014/main" id="{D064A566-392C-7751-53B2-BE4D6319D65D}"/>
              </a:ext>
            </a:extLst>
          </p:cNvPr>
          <p:cNvGrpSpPr/>
          <p:nvPr/>
        </p:nvGrpSpPr>
        <p:grpSpPr>
          <a:xfrm>
            <a:off x="6488012" y="-862393"/>
            <a:ext cx="469806" cy="553294"/>
            <a:chOff x="4656771" y="4209301"/>
            <a:chExt cx="469806" cy="553294"/>
          </a:xfrm>
        </p:grpSpPr>
        <p:pic>
          <p:nvPicPr>
            <p:cNvPr id="159" name="Picture 158" descr="Shape&#10;&#10;Description automatically generated with low confidence">
              <a:extLst>
                <a:ext uri="{FF2B5EF4-FFF2-40B4-BE49-F238E27FC236}">
                  <a16:creationId xmlns:a16="http://schemas.microsoft.com/office/drawing/2014/main" id="{8519273D-9E54-7961-FA5B-5DAA9FB108B7}"/>
                </a:ext>
              </a:extLst>
            </p:cNvPr>
            <p:cNvPicPr>
              <a:picLocks noChangeAspect="1"/>
            </p:cNvPicPr>
            <p:nvPr/>
          </p:nvPicPr>
          <p:blipFill>
            <a:blip r:embed="rId3">
              <a:duotone>
                <a:schemeClr val="accent5">
                  <a:shade val="45000"/>
                  <a:satMod val="135000"/>
                </a:schemeClr>
                <a:prstClr val="white"/>
              </a:duotone>
            </a:blip>
            <a:stretch>
              <a:fillRect/>
            </a:stretch>
          </p:blipFill>
          <p:spPr>
            <a:xfrm rot="2710264">
              <a:off x="4915829" y="4209301"/>
              <a:ext cx="210748" cy="210748"/>
            </a:xfrm>
            <a:prstGeom prst="rect">
              <a:avLst/>
            </a:prstGeom>
          </p:spPr>
        </p:pic>
        <p:pic>
          <p:nvPicPr>
            <p:cNvPr id="160" name="Picture 159" descr="Shape&#10;&#10;Description automatically generated with low confidence">
              <a:extLst>
                <a:ext uri="{FF2B5EF4-FFF2-40B4-BE49-F238E27FC236}">
                  <a16:creationId xmlns:a16="http://schemas.microsoft.com/office/drawing/2014/main" id="{3941CE08-4F12-1A8B-FFDB-1744E67E6D5A}"/>
                </a:ext>
              </a:extLst>
            </p:cNvPr>
            <p:cNvPicPr>
              <a:picLocks noChangeAspect="1"/>
            </p:cNvPicPr>
            <p:nvPr/>
          </p:nvPicPr>
          <p:blipFill>
            <a:blip r:embed="rId4">
              <a:duotone>
                <a:schemeClr val="accent5">
                  <a:shade val="45000"/>
                  <a:satMod val="135000"/>
                </a:schemeClr>
                <a:prstClr val="white"/>
              </a:duotone>
            </a:blip>
            <a:stretch>
              <a:fillRect/>
            </a:stretch>
          </p:blipFill>
          <p:spPr>
            <a:xfrm>
              <a:off x="4656771" y="4336621"/>
              <a:ext cx="425974" cy="425974"/>
            </a:xfrm>
            <a:prstGeom prst="rect">
              <a:avLst/>
            </a:prstGeom>
          </p:spPr>
        </p:pic>
      </p:grpSp>
      <p:sp>
        <p:nvSpPr>
          <p:cNvPr id="226" name="Content Placeholder 17">
            <a:extLst>
              <a:ext uri="{FF2B5EF4-FFF2-40B4-BE49-F238E27FC236}">
                <a16:creationId xmlns:a16="http://schemas.microsoft.com/office/drawing/2014/main" id="{524BD4CD-D3F3-5A31-9389-0630DB75C871}"/>
              </a:ext>
            </a:extLst>
          </p:cNvPr>
          <p:cNvSpPr>
            <a:spLocks noGrp="1"/>
          </p:cNvSpPr>
          <p:nvPr>
            <p:ph idx="1"/>
          </p:nvPr>
        </p:nvSpPr>
        <p:spPr>
          <a:xfrm>
            <a:off x="838200" y="1690688"/>
            <a:ext cx="5438359" cy="4408187"/>
          </a:xfrm>
        </p:spPr>
        <p:txBody>
          <a:bodyPr>
            <a:normAutofit/>
          </a:bodyPr>
          <a:lstStyle/>
          <a:p>
            <a:r>
              <a:rPr lang="en-US" sz="2400" dirty="0"/>
              <a:t>Wide area networks (WAN)</a:t>
            </a:r>
          </a:p>
          <a:p>
            <a:pPr lvl="1"/>
            <a:r>
              <a:rPr lang="en-US" sz="2000" dirty="0"/>
              <a:t>Miles in length</a:t>
            </a:r>
          </a:p>
          <a:p>
            <a:pPr lvl="1"/>
            <a:r>
              <a:rPr lang="en-US" sz="2000" dirty="0"/>
              <a:t>Internet service providers (ISP)</a:t>
            </a:r>
          </a:p>
          <a:p>
            <a:pPr lvl="1"/>
            <a:r>
              <a:rPr lang="en-US" sz="2000" dirty="0"/>
              <a:t>Tier 1 ISPs (Internet backbone)</a:t>
            </a:r>
          </a:p>
          <a:p>
            <a:pPr lvl="1"/>
            <a:endParaRPr lang="en-US" sz="2000" dirty="0"/>
          </a:p>
          <a:p>
            <a:r>
              <a:rPr lang="en-US" sz="2400" dirty="0"/>
              <a:t>Local area networks (LAN)</a:t>
            </a:r>
          </a:p>
          <a:p>
            <a:pPr lvl="1"/>
            <a:r>
              <a:rPr lang="en-US" sz="2000" dirty="0"/>
              <a:t>Meters in length</a:t>
            </a:r>
          </a:p>
          <a:p>
            <a:pPr lvl="1"/>
            <a:r>
              <a:rPr lang="en-US" sz="2000" dirty="0"/>
              <a:t>Wired (Ethernet)</a:t>
            </a:r>
          </a:p>
          <a:p>
            <a:pPr lvl="1"/>
            <a:r>
              <a:rPr lang="en-US" sz="2000" dirty="0"/>
              <a:t>Wireless (</a:t>
            </a:r>
            <a:r>
              <a:rPr lang="en-US" sz="2000" dirty="0" err="1"/>
              <a:t>Wifi</a:t>
            </a:r>
            <a:r>
              <a:rPr lang="en-US" sz="2000" dirty="0"/>
              <a:t>)</a:t>
            </a:r>
          </a:p>
          <a:p>
            <a:pPr lvl="1"/>
            <a:r>
              <a:rPr lang="en-US" sz="2000" dirty="0"/>
              <a:t>Gateways (DSL/Cable modems)</a:t>
            </a:r>
          </a:p>
          <a:p>
            <a:pPr lvl="1"/>
            <a:r>
              <a:rPr lang="en-US" sz="2000" dirty="0"/>
              <a:t>Firewalls</a:t>
            </a:r>
          </a:p>
          <a:p>
            <a:pPr lvl="1"/>
            <a:r>
              <a:rPr lang="en-US" sz="2000" dirty="0"/>
              <a:t>Routers, Switches, Hubs</a:t>
            </a:r>
          </a:p>
        </p:txBody>
      </p:sp>
      <p:sp>
        <p:nvSpPr>
          <p:cNvPr id="228" name="TextBox 227">
            <a:extLst>
              <a:ext uri="{FF2B5EF4-FFF2-40B4-BE49-F238E27FC236}">
                <a16:creationId xmlns:a16="http://schemas.microsoft.com/office/drawing/2014/main" id="{70FBFA2E-92D4-CA79-F880-0EE1565BCD05}"/>
              </a:ext>
            </a:extLst>
          </p:cNvPr>
          <p:cNvSpPr txBox="1"/>
          <p:nvPr/>
        </p:nvSpPr>
        <p:spPr>
          <a:xfrm>
            <a:off x="5270848" y="4330123"/>
            <a:ext cx="705673" cy="369332"/>
          </a:xfrm>
          <a:prstGeom prst="rect">
            <a:avLst/>
          </a:prstGeom>
          <a:noFill/>
        </p:spPr>
        <p:txBody>
          <a:bodyPr wrap="square" rtlCol="0">
            <a:spAutoFit/>
          </a:bodyPr>
          <a:lstStyle/>
          <a:p>
            <a:pPr algn="r"/>
            <a:r>
              <a:rPr lang="en-US" dirty="0"/>
              <a:t>LANs</a:t>
            </a:r>
          </a:p>
        </p:txBody>
      </p:sp>
      <p:sp>
        <p:nvSpPr>
          <p:cNvPr id="229" name="Left Brace 228">
            <a:extLst>
              <a:ext uri="{FF2B5EF4-FFF2-40B4-BE49-F238E27FC236}">
                <a16:creationId xmlns:a16="http://schemas.microsoft.com/office/drawing/2014/main" id="{EB35FE21-6B67-8128-36A3-567D42D30EAA}"/>
              </a:ext>
            </a:extLst>
          </p:cNvPr>
          <p:cNvSpPr/>
          <p:nvPr/>
        </p:nvSpPr>
        <p:spPr>
          <a:xfrm>
            <a:off x="5950496" y="2752285"/>
            <a:ext cx="362781" cy="3525009"/>
          </a:xfrm>
          <a:prstGeom prst="leftBrace">
            <a:avLst>
              <a:gd name="adj1" fmla="val 55822"/>
              <a:gd name="adj2" fmla="val 50000"/>
            </a:avLst>
          </a:prstGeom>
          <a:ln w="28575">
            <a:solidFill>
              <a:srgbClr val="C6CFD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3" name="TextBox 232">
            <a:extLst>
              <a:ext uri="{FF2B5EF4-FFF2-40B4-BE49-F238E27FC236}">
                <a16:creationId xmlns:a16="http://schemas.microsoft.com/office/drawing/2014/main" id="{3CC0D7F1-0F54-1495-4B98-02CC9A47BFC5}"/>
              </a:ext>
            </a:extLst>
          </p:cNvPr>
          <p:cNvSpPr txBox="1"/>
          <p:nvPr/>
        </p:nvSpPr>
        <p:spPr>
          <a:xfrm>
            <a:off x="11071106" y="2479145"/>
            <a:ext cx="819978" cy="369332"/>
          </a:xfrm>
          <a:prstGeom prst="rect">
            <a:avLst/>
          </a:prstGeom>
          <a:noFill/>
        </p:spPr>
        <p:txBody>
          <a:bodyPr wrap="square" rtlCol="0">
            <a:spAutoFit/>
          </a:bodyPr>
          <a:lstStyle/>
          <a:p>
            <a:r>
              <a:rPr lang="en-US" dirty="0"/>
              <a:t>WANs</a:t>
            </a:r>
          </a:p>
        </p:txBody>
      </p:sp>
      <p:sp>
        <p:nvSpPr>
          <p:cNvPr id="234" name="Left Brace 233">
            <a:extLst>
              <a:ext uri="{FF2B5EF4-FFF2-40B4-BE49-F238E27FC236}">
                <a16:creationId xmlns:a16="http://schemas.microsoft.com/office/drawing/2014/main" id="{B6DDEAAB-BF76-A9C3-847E-2A58DBCCD029}"/>
              </a:ext>
            </a:extLst>
          </p:cNvPr>
          <p:cNvSpPr/>
          <p:nvPr/>
        </p:nvSpPr>
        <p:spPr>
          <a:xfrm flipH="1">
            <a:off x="10708325" y="1209922"/>
            <a:ext cx="362781" cy="2916061"/>
          </a:xfrm>
          <a:prstGeom prst="leftBrace">
            <a:avLst>
              <a:gd name="adj1" fmla="val 55822"/>
              <a:gd name="adj2" fmla="val 50000"/>
            </a:avLst>
          </a:prstGeom>
          <a:ln w="28575">
            <a:solidFill>
              <a:srgbClr val="C6CFD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375147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95069-135B-4A4E-A20A-BA2A92964165}"/>
              </a:ext>
            </a:extLst>
          </p:cNvPr>
          <p:cNvSpPr>
            <a:spLocks noGrp="1"/>
          </p:cNvSpPr>
          <p:nvPr>
            <p:ph type="title"/>
          </p:nvPr>
        </p:nvSpPr>
        <p:spPr/>
        <p:txBody>
          <a:bodyPr/>
          <a:lstStyle/>
          <a:p>
            <a:r>
              <a:rPr lang="en-US" b="1" dirty="0"/>
              <a:t>Network communication protocols</a:t>
            </a:r>
          </a:p>
        </p:txBody>
      </p:sp>
      <p:sp>
        <p:nvSpPr>
          <p:cNvPr id="6" name="Content Placeholder 5">
            <a:extLst>
              <a:ext uri="{FF2B5EF4-FFF2-40B4-BE49-F238E27FC236}">
                <a16:creationId xmlns:a16="http://schemas.microsoft.com/office/drawing/2014/main" id="{1E4560E5-358A-414D-9993-4A3E7A190863}"/>
              </a:ext>
            </a:extLst>
          </p:cNvPr>
          <p:cNvSpPr>
            <a:spLocks noGrp="1"/>
          </p:cNvSpPr>
          <p:nvPr>
            <p:ph idx="1"/>
          </p:nvPr>
        </p:nvSpPr>
        <p:spPr>
          <a:xfrm>
            <a:off x="838199" y="1691812"/>
            <a:ext cx="10515601" cy="4867784"/>
          </a:xfrm>
        </p:spPr>
        <p:txBody>
          <a:bodyPr>
            <a:normAutofit/>
          </a:bodyPr>
          <a:lstStyle/>
          <a:p>
            <a:pPr marL="407988" indent="-398463">
              <a:lnSpc>
                <a:spcPct val="100000"/>
              </a:lnSpc>
              <a:buFont typeface="+mj-lt"/>
              <a:buAutoNum type="arabicPeriod"/>
            </a:pPr>
            <a:r>
              <a:rPr lang="en-US" dirty="0"/>
              <a:t>Wired LAN: Ethernet</a:t>
            </a:r>
          </a:p>
          <a:p>
            <a:pPr marL="860425" lvl="1" indent="-396875">
              <a:lnSpc>
                <a:spcPct val="100000"/>
              </a:lnSpc>
            </a:pPr>
            <a:r>
              <a:rPr lang="en-US" dirty="0"/>
              <a:t>~100 m max length, speed traditionally 10 Mb/sec, now up to 40 Gb/sec</a:t>
            </a:r>
          </a:p>
          <a:p>
            <a:pPr marL="407988" indent="-398463">
              <a:lnSpc>
                <a:spcPct val="100000"/>
              </a:lnSpc>
              <a:buFont typeface="+mj-lt"/>
              <a:buAutoNum type="arabicPeriod"/>
            </a:pPr>
            <a:r>
              <a:rPr lang="en-US" dirty="0"/>
              <a:t>Wireless LAN: </a:t>
            </a:r>
            <a:r>
              <a:rPr lang="en-US" dirty="0" err="1"/>
              <a:t>Wifi</a:t>
            </a:r>
            <a:r>
              <a:rPr lang="en-US" dirty="0"/>
              <a:t> (spread spectrum radio)</a:t>
            </a:r>
          </a:p>
          <a:p>
            <a:pPr marL="865188" lvl="1" indent="-398463">
              <a:lnSpc>
                <a:spcPct val="100000"/>
              </a:lnSpc>
            </a:pPr>
            <a:r>
              <a:rPr lang="en-US" dirty="0"/>
              <a:t>150 – 300 ft, up to 500+ Mb/sec</a:t>
            </a:r>
          </a:p>
          <a:p>
            <a:pPr marL="407988" indent="-398463">
              <a:lnSpc>
                <a:spcPct val="100000"/>
              </a:lnSpc>
              <a:buFont typeface="+mj-lt"/>
              <a:buAutoNum type="arabicPeriod"/>
            </a:pPr>
            <a:r>
              <a:rPr lang="en-US" dirty="0"/>
              <a:t>Cell</a:t>
            </a:r>
          </a:p>
          <a:p>
            <a:pPr marL="865188" lvl="1" indent="-398463">
              <a:lnSpc>
                <a:spcPct val="100000"/>
              </a:lnSpc>
            </a:pPr>
            <a:r>
              <a:rPr lang="en-US" dirty="0"/>
              <a:t>1-2 miles, practical best case up to 10 miles, G5 avg &gt; 100 Mb/sec</a:t>
            </a:r>
          </a:p>
          <a:p>
            <a:pPr marL="407988" indent="-398463">
              <a:lnSpc>
                <a:spcPct val="100000"/>
              </a:lnSpc>
              <a:buFont typeface="+mj-lt"/>
              <a:buAutoNum type="arabicPeriod"/>
            </a:pPr>
            <a:r>
              <a:rPr lang="en-US" dirty="0"/>
              <a:t>WAN</a:t>
            </a:r>
          </a:p>
          <a:p>
            <a:pPr marL="860425" lvl="1" indent="-396875">
              <a:lnSpc>
                <a:spcPct val="100000"/>
              </a:lnSpc>
            </a:pPr>
            <a:r>
              <a:rPr lang="en-US" dirty="0"/>
              <a:t>Range of technologies and protocols</a:t>
            </a:r>
          </a:p>
          <a:p>
            <a:pPr marL="860425" lvl="1" indent="-396875">
              <a:lnSpc>
                <a:spcPct val="100000"/>
              </a:lnSpc>
            </a:pPr>
            <a:r>
              <a:rPr lang="en-US" dirty="0"/>
              <a:t>Undersea fiberoptic cables: thousands of miles, terabytes/sec</a:t>
            </a:r>
          </a:p>
          <a:p>
            <a:pPr marL="860425" lvl="1" indent="-396875">
              <a:lnSpc>
                <a:spcPct val="100000"/>
              </a:lnSpc>
            </a:pPr>
            <a:r>
              <a:rPr lang="en-US" dirty="0"/>
              <a:t>Routine land WAN, miles and up to 150 Mb/sec</a:t>
            </a:r>
          </a:p>
        </p:txBody>
      </p:sp>
    </p:spTree>
    <p:extLst>
      <p:ext uri="{BB962C8B-B14F-4D97-AF65-F5344CB8AC3E}">
        <p14:creationId xmlns:p14="http://schemas.microsoft.com/office/powerpoint/2010/main" val="2267781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6EAF9-A792-7E8B-EB3D-47A6EC6B7E5A}"/>
              </a:ext>
            </a:extLst>
          </p:cNvPr>
          <p:cNvSpPr>
            <a:spLocks noGrp="1"/>
          </p:cNvSpPr>
          <p:nvPr>
            <p:ph type="title"/>
          </p:nvPr>
        </p:nvSpPr>
        <p:spPr/>
        <p:txBody>
          <a:bodyPr/>
          <a:lstStyle/>
          <a:p>
            <a:r>
              <a:rPr lang="en-US" b="1" dirty="0"/>
              <a:t>Packet-switching Networks</a:t>
            </a:r>
          </a:p>
        </p:txBody>
      </p:sp>
      <p:sp>
        <p:nvSpPr>
          <p:cNvPr id="3" name="Content Placeholder 2">
            <a:extLst>
              <a:ext uri="{FF2B5EF4-FFF2-40B4-BE49-F238E27FC236}">
                <a16:creationId xmlns:a16="http://schemas.microsoft.com/office/drawing/2014/main" id="{AC738173-9302-A465-B021-CB780C628CF0}"/>
              </a:ext>
            </a:extLst>
          </p:cNvPr>
          <p:cNvSpPr>
            <a:spLocks noGrp="1"/>
          </p:cNvSpPr>
          <p:nvPr>
            <p:ph idx="1"/>
          </p:nvPr>
        </p:nvSpPr>
        <p:spPr>
          <a:xfrm>
            <a:off x="838200" y="1690689"/>
            <a:ext cx="9387468" cy="4654356"/>
          </a:xfrm>
        </p:spPr>
        <p:txBody>
          <a:bodyPr>
            <a:normAutofit fontScale="92500" lnSpcReduction="10000"/>
          </a:bodyPr>
          <a:lstStyle/>
          <a:p>
            <a:pPr>
              <a:lnSpc>
                <a:spcPct val="110000"/>
              </a:lnSpc>
            </a:pPr>
            <a:r>
              <a:rPr lang="en-US" dirty="0"/>
              <a:t>Circuit-switching vs. packet-switching</a:t>
            </a:r>
          </a:p>
          <a:p>
            <a:pPr lvl="1">
              <a:lnSpc>
                <a:spcPct val="110000"/>
              </a:lnSpc>
            </a:pPr>
            <a:r>
              <a:rPr lang="en-US" dirty="0"/>
              <a:t>Phone system vs. post office</a:t>
            </a:r>
          </a:p>
          <a:p>
            <a:pPr>
              <a:lnSpc>
                <a:spcPct val="110000"/>
              </a:lnSpc>
            </a:pPr>
            <a:r>
              <a:rPr lang="en-US" dirty="0"/>
              <a:t>TCP/IP</a:t>
            </a:r>
          </a:p>
          <a:p>
            <a:pPr lvl="1">
              <a:lnSpc>
                <a:spcPct val="110000"/>
              </a:lnSpc>
            </a:pPr>
            <a:r>
              <a:rPr lang="en-US" dirty="0"/>
              <a:t>Transmission control protocol/</a:t>
            </a:r>
            <a:br>
              <a:rPr lang="en-US" dirty="0"/>
            </a:br>
            <a:r>
              <a:rPr lang="en-US" dirty="0"/>
              <a:t>internet protocol</a:t>
            </a:r>
          </a:p>
          <a:p>
            <a:pPr lvl="1">
              <a:lnSpc>
                <a:spcPct val="110000"/>
              </a:lnSpc>
            </a:pPr>
            <a:r>
              <a:rPr lang="en-US" dirty="0"/>
              <a:t>TCP: specifies packet structure, addressing, </a:t>
            </a:r>
            <a:br>
              <a:rPr lang="en-US" dirty="0"/>
            </a:br>
            <a:r>
              <a:rPr lang="en-US" dirty="0"/>
              <a:t>error checking</a:t>
            </a:r>
          </a:p>
          <a:p>
            <a:pPr lvl="1">
              <a:lnSpc>
                <a:spcPct val="110000"/>
              </a:lnSpc>
            </a:pPr>
            <a:r>
              <a:rPr lang="en-US" dirty="0"/>
              <a:t>IP: specifies device addressing</a:t>
            </a:r>
          </a:p>
          <a:p>
            <a:pPr lvl="2">
              <a:lnSpc>
                <a:spcPct val="110000"/>
              </a:lnSpc>
            </a:pPr>
            <a:r>
              <a:rPr lang="en-US" dirty="0"/>
              <a:t>128.143.36.11 (organization, subnet, device)</a:t>
            </a:r>
          </a:p>
          <a:p>
            <a:pPr lvl="2">
              <a:lnSpc>
                <a:spcPct val="110000"/>
              </a:lnSpc>
            </a:pPr>
            <a:r>
              <a:rPr lang="en-US" dirty="0"/>
              <a:t>Fixed vs. dynamic addresses</a:t>
            </a:r>
          </a:p>
          <a:p>
            <a:pPr lvl="2">
              <a:lnSpc>
                <a:spcPct val="110000"/>
              </a:lnSpc>
            </a:pPr>
            <a:r>
              <a:rPr lang="en-US" dirty="0"/>
              <a:t>Domain name servers convert from </a:t>
            </a:r>
            <a:br>
              <a:rPr lang="en-US" dirty="0"/>
            </a:br>
            <a:r>
              <a:rPr lang="en-US" b="1" dirty="0"/>
              <a:t>domain names</a:t>
            </a:r>
            <a:r>
              <a:rPr lang="en-US" dirty="0"/>
              <a:t> (</a:t>
            </a:r>
            <a:r>
              <a:rPr lang="en-US" dirty="0" err="1"/>
              <a:t>jhh.hscs.virginia.edu</a:t>
            </a:r>
            <a:r>
              <a:rPr lang="en-US" dirty="0"/>
              <a:t>) to numerical </a:t>
            </a:r>
            <a:r>
              <a:rPr lang="en-US" b="1" dirty="0"/>
              <a:t>IP addresses </a:t>
            </a:r>
            <a:r>
              <a:rPr lang="en-US" dirty="0"/>
              <a:t>(128.143.36.11)</a:t>
            </a:r>
            <a:endParaRPr lang="en-US" b="1" dirty="0"/>
          </a:p>
        </p:txBody>
      </p:sp>
      <p:pic>
        <p:nvPicPr>
          <p:cNvPr id="4" name="Picture 3" descr="Diagram&#10;&#10;Description automatically generated">
            <a:extLst>
              <a:ext uri="{FF2B5EF4-FFF2-40B4-BE49-F238E27FC236}">
                <a16:creationId xmlns:a16="http://schemas.microsoft.com/office/drawing/2014/main" id="{E03A5CF3-2A9E-7C40-F087-DA838A67F0FE}"/>
              </a:ext>
            </a:extLst>
          </p:cNvPr>
          <p:cNvPicPr>
            <a:picLocks noChangeAspect="1"/>
          </p:cNvPicPr>
          <p:nvPr/>
        </p:nvPicPr>
        <p:blipFill>
          <a:blip r:embed="rId2"/>
          <a:stretch>
            <a:fillRect/>
          </a:stretch>
        </p:blipFill>
        <p:spPr>
          <a:xfrm>
            <a:off x="7168582" y="1027906"/>
            <a:ext cx="4185218" cy="4801790"/>
          </a:xfrm>
          <a:prstGeom prst="rect">
            <a:avLst/>
          </a:prstGeom>
        </p:spPr>
      </p:pic>
    </p:spTree>
    <p:extLst>
      <p:ext uri="{BB962C8B-B14F-4D97-AF65-F5344CB8AC3E}">
        <p14:creationId xmlns:p14="http://schemas.microsoft.com/office/powerpoint/2010/main" val="32871975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60D87-B185-AF40-AE28-5F9FA595E941}"/>
              </a:ext>
            </a:extLst>
          </p:cNvPr>
          <p:cNvSpPr>
            <a:spLocks noGrp="1"/>
          </p:cNvSpPr>
          <p:nvPr>
            <p:ph type="title"/>
          </p:nvPr>
        </p:nvSpPr>
        <p:spPr/>
        <p:txBody>
          <a:bodyPr/>
          <a:lstStyle/>
          <a:p>
            <a:r>
              <a:rPr lang="en-US" b="1" dirty="0"/>
              <a:t>Software</a:t>
            </a:r>
          </a:p>
        </p:txBody>
      </p:sp>
      <p:sp>
        <p:nvSpPr>
          <p:cNvPr id="4" name="Content Placeholder 3">
            <a:extLst>
              <a:ext uri="{FF2B5EF4-FFF2-40B4-BE49-F238E27FC236}">
                <a16:creationId xmlns:a16="http://schemas.microsoft.com/office/drawing/2014/main" id="{77CB370D-F7DB-7C46-B48F-11B703A41413}"/>
              </a:ext>
            </a:extLst>
          </p:cNvPr>
          <p:cNvSpPr>
            <a:spLocks noGrp="1"/>
          </p:cNvSpPr>
          <p:nvPr>
            <p:ph idx="1"/>
          </p:nvPr>
        </p:nvSpPr>
        <p:spPr>
          <a:xfrm>
            <a:off x="838200" y="1690687"/>
            <a:ext cx="10515600" cy="4802187"/>
          </a:xfrm>
        </p:spPr>
        <p:txBody>
          <a:bodyPr>
            <a:normAutofit/>
          </a:bodyPr>
          <a:lstStyle/>
          <a:p>
            <a:r>
              <a:rPr lang="en-US" sz="3200" dirty="0"/>
              <a:t>System software</a:t>
            </a:r>
          </a:p>
          <a:p>
            <a:pPr lvl="1"/>
            <a:r>
              <a:rPr lang="en-US" sz="2800" dirty="0"/>
              <a:t>Operating system (Linux, Unix, Windows, MacOS)</a:t>
            </a:r>
          </a:p>
          <a:p>
            <a:pPr lvl="2"/>
            <a:r>
              <a:rPr lang="en-US" sz="2400" dirty="0"/>
              <a:t>Controls the computer, manages other programs and supports common software tasks, defines the computer’s “personality”</a:t>
            </a:r>
          </a:p>
          <a:p>
            <a:pPr lvl="1"/>
            <a:r>
              <a:rPr lang="en-US" sz="2800" dirty="0"/>
              <a:t>Device Drivers</a:t>
            </a:r>
          </a:p>
          <a:p>
            <a:pPr lvl="2"/>
            <a:r>
              <a:rPr lang="en-US" sz="2400" dirty="0"/>
              <a:t>Specific to interface cards and peripherals</a:t>
            </a:r>
          </a:p>
          <a:p>
            <a:pPr lvl="1"/>
            <a:r>
              <a:rPr lang="en-US" sz="2800" dirty="0"/>
              <a:t>Other utilities (run by the OS when necessary)</a:t>
            </a:r>
          </a:p>
          <a:p>
            <a:r>
              <a:rPr lang="en-US" sz="3200" dirty="0"/>
              <a:t>Application software</a:t>
            </a:r>
          </a:p>
          <a:p>
            <a:pPr lvl="1"/>
            <a:r>
              <a:rPr lang="en-US" sz="2800" dirty="0"/>
              <a:t>General purpose (word processors, spreadsheets)</a:t>
            </a:r>
          </a:p>
          <a:p>
            <a:pPr lvl="1"/>
            <a:r>
              <a:rPr lang="en-US" sz="2800" dirty="0"/>
              <a:t>Domain specific (lab instrument software, LIS, EHR)</a:t>
            </a:r>
          </a:p>
          <a:p>
            <a:pPr lvl="1"/>
            <a:endParaRPr lang="en-US" sz="2800" dirty="0"/>
          </a:p>
        </p:txBody>
      </p:sp>
    </p:spTree>
    <p:extLst>
      <p:ext uri="{BB962C8B-B14F-4D97-AF65-F5344CB8AC3E}">
        <p14:creationId xmlns:p14="http://schemas.microsoft.com/office/powerpoint/2010/main" val="2330958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42CCD-1298-12F5-678B-EB2ECBC08AFD}"/>
              </a:ext>
            </a:extLst>
          </p:cNvPr>
          <p:cNvSpPr>
            <a:spLocks noGrp="1"/>
          </p:cNvSpPr>
          <p:nvPr>
            <p:ph type="title"/>
          </p:nvPr>
        </p:nvSpPr>
        <p:spPr/>
        <p:txBody>
          <a:bodyPr/>
          <a:lstStyle/>
          <a:p>
            <a:r>
              <a:rPr lang="en-US" b="1" dirty="0"/>
              <a:t>Architecture of software</a:t>
            </a:r>
          </a:p>
        </p:txBody>
      </p:sp>
      <p:pic>
        <p:nvPicPr>
          <p:cNvPr id="5" name="Picture 4">
            <a:extLst>
              <a:ext uri="{FF2B5EF4-FFF2-40B4-BE49-F238E27FC236}">
                <a16:creationId xmlns:a16="http://schemas.microsoft.com/office/drawing/2014/main" id="{67452E07-57CB-5AF3-53EF-ED8911B0E25F}"/>
              </a:ext>
            </a:extLst>
          </p:cNvPr>
          <p:cNvPicPr>
            <a:picLocks noChangeAspect="1"/>
          </p:cNvPicPr>
          <p:nvPr/>
        </p:nvPicPr>
        <p:blipFill>
          <a:blip r:embed="rId2">
            <a:duotone>
              <a:schemeClr val="accent3">
                <a:shade val="45000"/>
                <a:satMod val="135000"/>
              </a:schemeClr>
              <a:prstClr val="white"/>
            </a:duotone>
          </a:blip>
          <a:stretch>
            <a:fillRect/>
          </a:stretch>
        </p:blipFill>
        <p:spPr>
          <a:xfrm>
            <a:off x="5300442" y="5647944"/>
            <a:ext cx="786638" cy="786638"/>
          </a:xfrm>
          <a:prstGeom prst="rect">
            <a:avLst/>
          </a:prstGeom>
        </p:spPr>
      </p:pic>
      <p:pic>
        <p:nvPicPr>
          <p:cNvPr id="8" name="Picture 7">
            <a:extLst>
              <a:ext uri="{FF2B5EF4-FFF2-40B4-BE49-F238E27FC236}">
                <a16:creationId xmlns:a16="http://schemas.microsoft.com/office/drawing/2014/main" id="{C1648E9B-7139-BFA2-416B-08F109C4CEFD}"/>
              </a:ext>
            </a:extLst>
          </p:cNvPr>
          <p:cNvPicPr>
            <a:picLocks noChangeAspect="1"/>
          </p:cNvPicPr>
          <p:nvPr/>
        </p:nvPicPr>
        <p:blipFill>
          <a:blip r:embed="rId3">
            <a:duotone>
              <a:schemeClr val="accent3">
                <a:shade val="45000"/>
                <a:satMod val="135000"/>
              </a:schemeClr>
              <a:prstClr val="white"/>
            </a:duotone>
          </a:blip>
          <a:stretch>
            <a:fillRect/>
          </a:stretch>
        </p:blipFill>
        <p:spPr>
          <a:xfrm>
            <a:off x="9345168" y="2316480"/>
            <a:ext cx="813816" cy="813816"/>
          </a:xfrm>
          <a:prstGeom prst="rect">
            <a:avLst/>
          </a:prstGeom>
        </p:spPr>
      </p:pic>
      <p:pic>
        <p:nvPicPr>
          <p:cNvPr id="10" name="Picture 9">
            <a:extLst>
              <a:ext uri="{FF2B5EF4-FFF2-40B4-BE49-F238E27FC236}">
                <a16:creationId xmlns:a16="http://schemas.microsoft.com/office/drawing/2014/main" id="{311F43B2-435E-B377-D935-D495CB1DC5D7}"/>
              </a:ext>
            </a:extLst>
          </p:cNvPr>
          <p:cNvPicPr>
            <a:picLocks noChangeAspect="1"/>
          </p:cNvPicPr>
          <p:nvPr/>
        </p:nvPicPr>
        <p:blipFill>
          <a:blip r:embed="rId4">
            <a:duotone>
              <a:schemeClr val="accent3">
                <a:shade val="45000"/>
                <a:satMod val="135000"/>
              </a:schemeClr>
              <a:prstClr val="white"/>
            </a:duotone>
          </a:blip>
          <a:stretch>
            <a:fillRect/>
          </a:stretch>
        </p:blipFill>
        <p:spPr>
          <a:xfrm>
            <a:off x="9345168" y="3268980"/>
            <a:ext cx="813816" cy="813816"/>
          </a:xfrm>
          <a:prstGeom prst="rect">
            <a:avLst/>
          </a:prstGeom>
        </p:spPr>
      </p:pic>
      <p:pic>
        <p:nvPicPr>
          <p:cNvPr id="12" name="Picture 11">
            <a:extLst>
              <a:ext uri="{FF2B5EF4-FFF2-40B4-BE49-F238E27FC236}">
                <a16:creationId xmlns:a16="http://schemas.microsoft.com/office/drawing/2014/main" id="{60799D83-18A3-776E-51AA-883DA6A684C3}"/>
              </a:ext>
            </a:extLst>
          </p:cNvPr>
          <p:cNvPicPr>
            <a:picLocks noChangeAspect="1"/>
          </p:cNvPicPr>
          <p:nvPr/>
        </p:nvPicPr>
        <p:blipFill>
          <a:blip r:embed="rId5">
            <a:duotone>
              <a:schemeClr val="accent3">
                <a:shade val="45000"/>
                <a:satMod val="135000"/>
              </a:schemeClr>
              <a:prstClr val="white"/>
            </a:duotone>
          </a:blip>
          <a:stretch>
            <a:fillRect/>
          </a:stretch>
        </p:blipFill>
        <p:spPr>
          <a:xfrm>
            <a:off x="9393936" y="4058577"/>
            <a:ext cx="765048" cy="765048"/>
          </a:xfrm>
          <a:prstGeom prst="rect">
            <a:avLst/>
          </a:prstGeom>
        </p:spPr>
      </p:pic>
      <p:pic>
        <p:nvPicPr>
          <p:cNvPr id="16" name="Picture 15">
            <a:extLst>
              <a:ext uri="{FF2B5EF4-FFF2-40B4-BE49-F238E27FC236}">
                <a16:creationId xmlns:a16="http://schemas.microsoft.com/office/drawing/2014/main" id="{463275D3-7125-5DC1-7382-B9EA11CF2077}"/>
              </a:ext>
            </a:extLst>
          </p:cNvPr>
          <p:cNvPicPr>
            <a:picLocks noChangeAspect="1"/>
          </p:cNvPicPr>
          <p:nvPr/>
        </p:nvPicPr>
        <p:blipFill>
          <a:blip r:embed="rId6">
            <a:duotone>
              <a:schemeClr val="accent3">
                <a:shade val="45000"/>
                <a:satMod val="135000"/>
              </a:schemeClr>
              <a:prstClr val="white"/>
            </a:duotone>
          </a:blip>
          <a:stretch>
            <a:fillRect/>
          </a:stretch>
        </p:blipFill>
        <p:spPr>
          <a:xfrm>
            <a:off x="930370" y="2260410"/>
            <a:ext cx="774192" cy="774192"/>
          </a:xfrm>
          <a:prstGeom prst="rect">
            <a:avLst/>
          </a:prstGeom>
        </p:spPr>
      </p:pic>
      <p:pic>
        <p:nvPicPr>
          <p:cNvPr id="17" name="Picture 16">
            <a:extLst>
              <a:ext uri="{FF2B5EF4-FFF2-40B4-BE49-F238E27FC236}">
                <a16:creationId xmlns:a16="http://schemas.microsoft.com/office/drawing/2014/main" id="{3EE583CD-9451-DFE8-9743-271F2F5B9BED}"/>
              </a:ext>
            </a:extLst>
          </p:cNvPr>
          <p:cNvPicPr>
            <a:picLocks noChangeAspect="1"/>
          </p:cNvPicPr>
          <p:nvPr/>
        </p:nvPicPr>
        <p:blipFill>
          <a:blip r:embed="rId6">
            <a:duotone>
              <a:schemeClr val="accent3">
                <a:shade val="45000"/>
                <a:satMod val="135000"/>
              </a:schemeClr>
              <a:prstClr val="white"/>
            </a:duotone>
          </a:blip>
          <a:stretch>
            <a:fillRect/>
          </a:stretch>
        </p:blipFill>
        <p:spPr>
          <a:xfrm>
            <a:off x="930370" y="3231372"/>
            <a:ext cx="774192" cy="774192"/>
          </a:xfrm>
          <a:prstGeom prst="rect">
            <a:avLst/>
          </a:prstGeom>
        </p:spPr>
      </p:pic>
      <p:pic>
        <p:nvPicPr>
          <p:cNvPr id="18" name="Picture 17">
            <a:extLst>
              <a:ext uri="{FF2B5EF4-FFF2-40B4-BE49-F238E27FC236}">
                <a16:creationId xmlns:a16="http://schemas.microsoft.com/office/drawing/2014/main" id="{AF89B6AC-4BE3-6BEA-8086-0F7E392F2144}"/>
              </a:ext>
            </a:extLst>
          </p:cNvPr>
          <p:cNvPicPr>
            <a:picLocks noChangeAspect="1"/>
          </p:cNvPicPr>
          <p:nvPr/>
        </p:nvPicPr>
        <p:blipFill>
          <a:blip r:embed="rId6">
            <a:duotone>
              <a:schemeClr val="accent3">
                <a:shade val="45000"/>
                <a:satMod val="135000"/>
              </a:schemeClr>
              <a:prstClr val="white"/>
            </a:duotone>
          </a:blip>
          <a:stretch>
            <a:fillRect/>
          </a:stretch>
        </p:blipFill>
        <p:spPr>
          <a:xfrm>
            <a:off x="930370" y="4202335"/>
            <a:ext cx="774192" cy="774192"/>
          </a:xfrm>
          <a:prstGeom prst="rect">
            <a:avLst/>
          </a:prstGeom>
        </p:spPr>
      </p:pic>
      <p:pic>
        <p:nvPicPr>
          <p:cNvPr id="20" name="Picture 19">
            <a:extLst>
              <a:ext uri="{FF2B5EF4-FFF2-40B4-BE49-F238E27FC236}">
                <a16:creationId xmlns:a16="http://schemas.microsoft.com/office/drawing/2014/main" id="{93C4C2E7-E16A-B03F-5846-44B6EC9687E7}"/>
              </a:ext>
            </a:extLst>
          </p:cNvPr>
          <p:cNvPicPr>
            <a:picLocks noChangeAspect="1"/>
          </p:cNvPicPr>
          <p:nvPr/>
        </p:nvPicPr>
        <p:blipFill>
          <a:blip r:embed="rId7">
            <a:duotone>
              <a:schemeClr val="accent5">
                <a:shade val="45000"/>
                <a:satMod val="135000"/>
              </a:schemeClr>
              <a:prstClr val="white"/>
            </a:duotone>
          </a:blip>
          <a:stretch>
            <a:fillRect/>
          </a:stretch>
        </p:blipFill>
        <p:spPr>
          <a:xfrm>
            <a:off x="2926949" y="2746280"/>
            <a:ext cx="773176" cy="773176"/>
          </a:xfrm>
          <a:prstGeom prst="rect">
            <a:avLst/>
          </a:prstGeom>
        </p:spPr>
      </p:pic>
      <p:pic>
        <p:nvPicPr>
          <p:cNvPr id="22" name="Picture 21">
            <a:extLst>
              <a:ext uri="{FF2B5EF4-FFF2-40B4-BE49-F238E27FC236}">
                <a16:creationId xmlns:a16="http://schemas.microsoft.com/office/drawing/2014/main" id="{53E7FDDE-2919-B856-962F-86EC181EA8E0}"/>
              </a:ext>
            </a:extLst>
          </p:cNvPr>
          <p:cNvPicPr>
            <a:picLocks noChangeAspect="1"/>
          </p:cNvPicPr>
          <p:nvPr/>
        </p:nvPicPr>
        <p:blipFill>
          <a:blip r:embed="rId7">
            <a:duotone>
              <a:schemeClr val="accent5">
                <a:shade val="45000"/>
                <a:satMod val="135000"/>
              </a:schemeClr>
              <a:prstClr val="white"/>
            </a:duotone>
          </a:blip>
          <a:stretch>
            <a:fillRect/>
          </a:stretch>
        </p:blipFill>
        <p:spPr>
          <a:xfrm>
            <a:off x="2926949" y="4646823"/>
            <a:ext cx="773176" cy="773176"/>
          </a:xfrm>
          <a:prstGeom prst="rect">
            <a:avLst/>
          </a:prstGeom>
        </p:spPr>
      </p:pic>
      <p:pic>
        <p:nvPicPr>
          <p:cNvPr id="28" name="Picture 27">
            <a:extLst>
              <a:ext uri="{FF2B5EF4-FFF2-40B4-BE49-F238E27FC236}">
                <a16:creationId xmlns:a16="http://schemas.microsoft.com/office/drawing/2014/main" id="{014C5C74-B87C-C010-2446-ABF6BEA0FDE8}"/>
              </a:ext>
            </a:extLst>
          </p:cNvPr>
          <p:cNvPicPr>
            <a:picLocks noChangeAspect="1"/>
          </p:cNvPicPr>
          <p:nvPr/>
        </p:nvPicPr>
        <p:blipFill>
          <a:blip r:embed="rId8">
            <a:duotone>
              <a:schemeClr val="accent3">
                <a:shade val="45000"/>
                <a:satMod val="135000"/>
              </a:schemeClr>
              <a:prstClr val="white"/>
            </a:duotone>
          </a:blip>
          <a:stretch>
            <a:fillRect/>
          </a:stretch>
        </p:blipFill>
        <p:spPr>
          <a:xfrm rot="5400000">
            <a:off x="5286853" y="1745901"/>
            <a:ext cx="813816" cy="813816"/>
          </a:xfrm>
          <a:prstGeom prst="rect">
            <a:avLst/>
          </a:prstGeom>
        </p:spPr>
      </p:pic>
      <p:sp>
        <p:nvSpPr>
          <p:cNvPr id="29" name="Rounded Rectangle 28">
            <a:extLst>
              <a:ext uri="{FF2B5EF4-FFF2-40B4-BE49-F238E27FC236}">
                <a16:creationId xmlns:a16="http://schemas.microsoft.com/office/drawing/2014/main" id="{FF45C212-5241-D360-6CEA-B3C7DC20C801}"/>
              </a:ext>
            </a:extLst>
          </p:cNvPr>
          <p:cNvSpPr/>
          <p:nvPr/>
        </p:nvSpPr>
        <p:spPr>
          <a:xfrm>
            <a:off x="7271385" y="2531364"/>
            <a:ext cx="1660398" cy="384048"/>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Device driver</a:t>
            </a:r>
          </a:p>
        </p:txBody>
      </p:sp>
      <p:sp>
        <p:nvSpPr>
          <p:cNvPr id="30" name="Rounded Rectangle 29">
            <a:extLst>
              <a:ext uri="{FF2B5EF4-FFF2-40B4-BE49-F238E27FC236}">
                <a16:creationId xmlns:a16="http://schemas.microsoft.com/office/drawing/2014/main" id="{7318FB0E-EE40-4DF0-D51B-DE6049FEB1E7}"/>
              </a:ext>
            </a:extLst>
          </p:cNvPr>
          <p:cNvSpPr/>
          <p:nvPr/>
        </p:nvSpPr>
        <p:spPr>
          <a:xfrm>
            <a:off x="7271385" y="3481768"/>
            <a:ext cx="1660398" cy="384048"/>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Device driver</a:t>
            </a:r>
          </a:p>
        </p:txBody>
      </p:sp>
      <p:sp>
        <p:nvSpPr>
          <p:cNvPr id="31" name="Rounded Rectangle 30">
            <a:extLst>
              <a:ext uri="{FF2B5EF4-FFF2-40B4-BE49-F238E27FC236}">
                <a16:creationId xmlns:a16="http://schemas.microsoft.com/office/drawing/2014/main" id="{77F6427D-6313-7184-E297-CCD9993459EC}"/>
              </a:ext>
            </a:extLst>
          </p:cNvPr>
          <p:cNvSpPr/>
          <p:nvPr/>
        </p:nvSpPr>
        <p:spPr>
          <a:xfrm>
            <a:off x="7271385" y="4245864"/>
            <a:ext cx="1660398" cy="384048"/>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Device driver</a:t>
            </a:r>
          </a:p>
        </p:txBody>
      </p:sp>
      <p:sp>
        <p:nvSpPr>
          <p:cNvPr id="32" name="Rounded Rectangle 31">
            <a:extLst>
              <a:ext uri="{FF2B5EF4-FFF2-40B4-BE49-F238E27FC236}">
                <a16:creationId xmlns:a16="http://schemas.microsoft.com/office/drawing/2014/main" id="{FC735351-1C05-5A89-CE1E-2B89361B3C8D}"/>
              </a:ext>
            </a:extLst>
          </p:cNvPr>
          <p:cNvSpPr/>
          <p:nvPr/>
        </p:nvSpPr>
        <p:spPr>
          <a:xfrm>
            <a:off x="7271385" y="5073396"/>
            <a:ext cx="1660398" cy="384048"/>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Device driver</a:t>
            </a:r>
          </a:p>
        </p:txBody>
      </p:sp>
      <p:sp>
        <p:nvSpPr>
          <p:cNvPr id="33" name="TextBox 32">
            <a:extLst>
              <a:ext uri="{FF2B5EF4-FFF2-40B4-BE49-F238E27FC236}">
                <a16:creationId xmlns:a16="http://schemas.microsoft.com/office/drawing/2014/main" id="{7402276E-5643-BD28-FAFF-0015B80F0278}"/>
              </a:ext>
            </a:extLst>
          </p:cNvPr>
          <p:cNvSpPr txBox="1"/>
          <p:nvPr/>
        </p:nvSpPr>
        <p:spPr>
          <a:xfrm>
            <a:off x="10253697" y="2546080"/>
            <a:ext cx="1099340" cy="369332"/>
          </a:xfrm>
          <a:prstGeom prst="rect">
            <a:avLst/>
          </a:prstGeom>
          <a:noFill/>
        </p:spPr>
        <p:txBody>
          <a:bodyPr wrap="none" rtlCol="0">
            <a:spAutoFit/>
          </a:bodyPr>
          <a:lstStyle/>
          <a:p>
            <a:r>
              <a:rPr lang="en-US" dirty="0"/>
              <a:t>Disk drive</a:t>
            </a:r>
          </a:p>
        </p:txBody>
      </p:sp>
      <p:sp>
        <p:nvSpPr>
          <p:cNvPr id="34" name="TextBox 33">
            <a:extLst>
              <a:ext uri="{FF2B5EF4-FFF2-40B4-BE49-F238E27FC236}">
                <a16:creationId xmlns:a16="http://schemas.microsoft.com/office/drawing/2014/main" id="{AACC0165-1B29-7448-5FCE-6675884A22DD}"/>
              </a:ext>
            </a:extLst>
          </p:cNvPr>
          <p:cNvSpPr txBox="1"/>
          <p:nvPr/>
        </p:nvSpPr>
        <p:spPr>
          <a:xfrm>
            <a:off x="10253697" y="3491222"/>
            <a:ext cx="1452257" cy="369332"/>
          </a:xfrm>
          <a:prstGeom prst="rect">
            <a:avLst/>
          </a:prstGeom>
          <a:noFill/>
        </p:spPr>
        <p:txBody>
          <a:bodyPr wrap="none" rtlCol="0">
            <a:spAutoFit/>
          </a:bodyPr>
          <a:lstStyle/>
          <a:p>
            <a:r>
              <a:rPr lang="en-US" dirty="0"/>
              <a:t>Network card</a:t>
            </a:r>
          </a:p>
        </p:txBody>
      </p:sp>
      <p:sp>
        <p:nvSpPr>
          <p:cNvPr id="35" name="TextBox 34">
            <a:extLst>
              <a:ext uri="{FF2B5EF4-FFF2-40B4-BE49-F238E27FC236}">
                <a16:creationId xmlns:a16="http://schemas.microsoft.com/office/drawing/2014/main" id="{5F14B13E-2C34-24B8-3E7A-4F74D3419DAB}"/>
              </a:ext>
            </a:extLst>
          </p:cNvPr>
          <p:cNvSpPr txBox="1"/>
          <p:nvPr/>
        </p:nvSpPr>
        <p:spPr>
          <a:xfrm>
            <a:off x="10253697" y="4236720"/>
            <a:ext cx="1458861" cy="369332"/>
          </a:xfrm>
          <a:prstGeom prst="rect">
            <a:avLst/>
          </a:prstGeom>
          <a:noFill/>
        </p:spPr>
        <p:txBody>
          <a:bodyPr wrap="none" rtlCol="0">
            <a:spAutoFit/>
          </a:bodyPr>
          <a:lstStyle/>
          <a:p>
            <a:r>
              <a:rPr lang="en-US" dirty="0"/>
              <a:t>Graphics card</a:t>
            </a:r>
          </a:p>
        </p:txBody>
      </p:sp>
      <p:sp>
        <p:nvSpPr>
          <p:cNvPr id="36" name="TextBox 35">
            <a:extLst>
              <a:ext uri="{FF2B5EF4-FFF2-40B4-BE49-F238E27FC236}">
                <a16:creationId xmlns:a16="http://schemas.microsoft.com/office/drawing/2014/main" id="{001D602F-AFD7-774C-D1D7-D9F60DEF1FFA}"/>
              </a:ext>
            </a:extLst>
          </p:cNvPr>
          <p:cNvSpPr txBox="1"/>
          <p:nvPr/>
        </p:nvSpPr>
        <p:spPr>
          <a:xfrm>
            <a:off x="10253697" y="5048034"/>
            <a:ext cx="1156086" cy="369332"/>
          </a:xfrm>
          <a:prstGeom prst="rect">
            <a:avLst/>
          </a:prstGeom>
          <a:noFill/>
        </p:spPr>
        <p:txBody>
          <a:bodyPr wrap="none" rtlCol="0">
            <a:spAutoFit/>
          </a:bodyPr>
          <a:lstStyle/>
          <a:p>
            <a:r>
              <a:rPr lang="en-US" dirty="0"/>
              <a:t>Serial port</a:t>
            </a:r>
          </a:p>
        </p:txBody>
      </p:sp>
      <p:sp>
        <p:nvSpPr>
          <p:cNvPr id="38" name="Up-Down Arrow 37">
            <a:extLst>
              <a:ext uri="{FF2B5EF4-FFF2-40B4-BE49-F238E27FC236}">
                <a16:creationId xmlns:a16="http://schemas.microsoft.com/office/drawing/2014/main" id="{AB9947DD-7FB7-7098-2907-F9A14F2820D3}"/>
              </a:ext>
            </a:extLst>
          </p:cNvPr>
          <p:cNvSpPr/>
          <p:nvPr/>
        </p:nvSpPr>
        <p:spPr>
          <a:xfrm>
            <a:off x="5510628" y="2556300"/>
            <a:ext cx="366267" cy="543902"/>
          </a:xfrm>
          <a:prstGeom prst="upDownArrow">
            <a:avLst>
              <a:gd name="adj1" fmla="val 54096"/>
              <a:gd name="adj2" fmla="val 4068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Up-Down Arrow 38">
            <a:extLst>
              <a:ext uri="{FF2B5EF4-FFF2-40B4-BE49-F238E27FC236}">
                <a16:creationId xmlns:a16="http://schemas.microsoft.com/office/drawing/2014/main" id="{E130C6DD-6D68-6241-0F88-68D6EF375BDA}"/>
              </a:ext>
            </a:extLst>
          </p:cNvPr>
          <p:cNvSpPr/>
          <p:nvPr/>
        </p:nvSpPr>
        <p:spPr>
          <a:xfrm>
            <a:off x="5510628" y="5045721"/>
            <a:ext cx="366267" cy="543902"/>
          </a:xfrm>
          <a:prstGeom prst="upDownArrow">
            <a:avLst>
              <a:gd name="adj1" fmla="val 54096"/>
              <a:gd name="adj2" fmla="val 4068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Picture 47">
            <a:extLst>
              <a:ext uri="{FF2B5EF4-FFF2-40B4-BE49-F238E27FC236}">
                <a16:creationId xmlns:a16="http://schemas.microsoft.com/office/drawing/2014/main" id="{B978C2D6-1211-5D9D-9D66-02A2905C28F3}"/>
              </a:ext>
            </a:extLst>
          </p:cNvPr>
          <p:cNvPicPr>
            <a:picLocks noChangeAspect="1"/>
          </p:cNvPicPr>
          <p:nvPr/>
        </p:nvPicPr>
        <p:blipFill>
          <a:blip r:embed="rId6">
            <a:duotone>
              <a:schemeClr val="accent3">
                <a:shade val="45000"/>
                <a:satMod val="135000"/>
              </a:schemeClr>
              <a:prstClr val="white"/>
            </a:duotone>
          </a:blip>
          <a:stretch>
            <a:fillRect/>
          </a:stretch>
        </p:blipFill>
        <p:spPr>
          <a:xfrm>
            <a:off x="930370" y="5082540"/>
            <a:ext cx="774192" cy="774192"/>
          </a:xfrm>
          <a:prstGeom prst="rect">
            <a:avLst/>
          </a:prstGeom>
        </p:spPr>
      </p:pic>
      <p:cxnSp>
        <p:nvCxnSpPr>
          <p:cNvPr id="50" name="Elbow Connector 49">
            <a:extLst>
              <a:ext uri="{FF2B5EF4-FFF2-40B4-BE49-F238E27FC236}">
                <a16:creationId xmlns:a16="http://schemas.microsoft.com/office/drawing/2014/main" id="{A2B2DEFE-796A-7941-6DED-C0F757A2508E}"/>
              </a:ext>
            </a:extLst>
          </p:cNvPr>
          <p:cNvCxnSpPr>
            <a:stCxn id="16" idx="3"/>
            <a:endCxn id="20" idx="1"/>
          </p:cNvCxnSpPr>
          <p:nvPr/>
        </p:nvCxnSpPr>
        <p:spPr>
          <a:xfrm>
            <a:off x="1704562" y="2647506"/>
            <a:ext cx="1222387" cy="485362"/>
          </a:xfrm>
          <a:prstGeom prst="bentConnector3">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50">
            <a:extLst>
              <a:ext uri="{FF2B5EF4-FFF2-40B4-BE49-F238E27FC236}">
                <a16:creationId xmlns:a16="http://schemas.microsoft.com/office/drawing/2014/main" id="{7AC42AE5-3E0E-EBB4-6D18-14A0492CBC96}"/>
              </a:ext>
            </a:extLst>
          </p:cNvPr>
          <p:cNvCxnSpPr>
            <a:cxnSpLocks/>
            <a:stCxn id="17" idx="3"/>
            <a:endCxn id="20" idx="1"/>
          </p:cNvCxnSpPr>
          <p:nvPr/>
        </p:nvCxnSpPr>
        <p:spPr>
          <a:xfrm flipV="1">
            <a:off x="1704562" y="3132868"/>
            <a:ext cx="1222387" cy="485600"/>
          </a:xfrm>
          <a:prstGeom prst="bentConnector3">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a:extLst>
              <a:ext uri="{FF2B5EF4-FFF2-40B4-BE49-F238E27FC236}">
                <a16:creationId xmlns:a16="http://schemas.microsoft.com/office/drawing/2014/main" id="{488BA8C5-E6A0-2F16-699C-17379D0C95F3}"/>
              </a:ext>
            </a:extLst>
          </p:cNvPr>
          <p:cNvCxnSpPr>
            <a:cxnSpLocks/>
            <a:stCxn id="18" idx="3"/>
            <a:endCxn id="22" idx="1"/>
          </p:cNvCxnSpPr>
          <p:nvPr/>
        </p:nvCxnSpPr>
        <p:spPr>
          <a:xfrm>
            <a:off x="1704562" y="4589431"/>
            <a:ext cx="1222387" cy="443980"/>
          </a:xfrm>
          <a:prstGeom prst="bentConnector3">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7" name="Elbow Connector 56">
            <a:extLst>
              <a:ext uri="{FF2B5EF4-FFF2-40B4-BE49-F238E27FC236}">
                <a16:creationId xmlns:a16="http://schemas.microsoft.com/office/drawing/2014/main" id="{A06C73AF-3957-7694-EBDA-7EDE4FC0D616}"/>
              </a:ext>
            </a:extLst>
          </p:cNvPr>
          <p:cNvCxnSpPr>
            <a:cxnSpLocks/>
            <a:stCxn id="48" idx="3"/>
            <a:endCxn id="22" idx="1"/>
          </p:cNvCxnSpPr>
          <p:nvPr/>
        </p:nvCxnSpPr>
        <p:spPr>
          <a:xfrm flipV="1">
            <a:off x="1704562" y="5033411"/>
            <a:ext cx="1222387" cy="436225"/>
          </a:xfrm>
          <a:prstGeom prst="bentConnector3">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7C41AF24-A60B-7490-C3C6-5AB9E6698E68}"/>
              </a:ext>
            </a:extLst>
          </p:cNvPr>
          <p:cNvCxnSpPr>
            <a:cxnSpLocks/>
            <a:stCxn id="20" idx="3"/>
          </p:cNvCxnSpPr>
          <p:nvPr/>
        </p:nvCxnSpPr>
        <p:spPr>
          <a:xfrm>
            <a:off x="3700125" y="3132868"/>
            <a:ext cx="1222387" cy="358354"/>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2834DE0A-5FBE-4335-6148-628963CCEAD4}"/>
              </a:ext>
            </a:extLst>
          </p:cNvPr>
          <p:cNvCxnSpPr>
            <a:cxnSpLocks/>
            <a:stCxn id="22" idx="3"/>
          </p:cNvCxnSpPr>
          <p:nvPr/>
        </p:nvCxnSpPr>
        <p:spPr>
          <a:xfrm flipV="1">
            <a:off x="3700125" y="4675057"/>
            <a:ext cx="1222387" cy="358354"/>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66D3C9FA-068F-174B-D028-FB9319C190D8}"/>
              </a:ext>
            </a:extLst>
          </p:cNvPr>
          <p:cNvSpPr txBox="1"/>
          <p:nvPr/>
        </p:nvSpPr>
        <p:spPr>
          <a:xfrm>
            <a:off x="789981" y="1835206"/>
            <a:ext cx="1054969" cy="369332"/>
          </a:xfrm>
          <a:prstGeom prst="rect">
            <a:avLst/>
          </a:prstGeom>
          <a:noFill/>
        </p:spPr>
        <p:txBody>
          <a:bodyPr wrap="none" rtlCol="0">
            <a:spAutoFit/>
          </a:bodyPr>
          <a:lstStyle/>
          <a:p>
            <a:r>
              <a:rPr lang="en-US" dirty="0"/>
              <a:t>Data files</a:t>
            </a:r>
          </a:p>
        </p:txBody>
      </p:sp>
      <p:sp>
        <p:nvSpPr>
          <p:cNvPr id="69" name="TextBox 68">
            <a:extLst>
              <a:ext uri="{FF2B5EF4-FFF2-40B4-BE49-F238E27FC236}">
                <a16:creationId xmlns:a16="http://schemas.microsoft.com/office/drawing/2014/main" id="{680E9A77-1F33-6032-A41B-9F286D96E69C}"/>
              </a:ext>
            </a:extLst>
          </p:cNvPr>
          <p:cNvSpPr txBox="1"/>
          <p:nvPr/>
        </p:nvSpPr>
        <p:spPr>
          <a:xfrm>
            <a:off x="2688810" y="1838739"/>
            <a:ext cx="1245021" cy="646331"/>
          </a:xfrm>
          <a:prstGeom prst="rect">
            <a:avLst/>
          </a:prstGeom>
          <a:noFill/>
        </p:spPr>
        <p:txBody>
          <a:bodyPr wrap="none" rtlCol="0">
            <a:spAutoFit/>
          </a:bodyPr>
          <a:lstStyle/>
          <a:p>
            <a:pPr algn="ctr"/>
            <a:r>
              <a:rPr lang="en-US" dirty="0"/>
              <a:t>Application</a:t>
            </a:r>
          </a:p>
          <a:p>
            <a:pPr algn="ctr"/>
            <a:r>
              <a:rPr lang="en-US" dirty="0"/>
              <a:t>programs</a:t>
            </a:r>
          </a:p>
        </p:txBody>
      </p:sp>
      <p:cxnSp>
        <p:nvCxnSpPr>
          <p:cNvPr id="71" name="Straight Arrow Connector 70">
            <a:extLst>
              <a:ext uri="{FF2B5EF4-FFF2-40B4-BE49-F238E27FC236}">
                <a16:creationId xmlns:a16="http://schemas.microsoft.com/office/drawing/2014/main" id="{88506B19-D0E5-F74A-F2BC-AEC1443F3DB9}"/>
              </a:ext>
            </a:extLst>
          </p:cNvPr>
          <p:cNvCxnSpPr>
            <a:cxnSpLocks/>
            <a:endCxn id="29" idx="1"/>
          </p:cNvCxnSpPr>
          <p:nvPr/>
        </p:nvCxnSpPr>
        <p:spPr>
          <a:xfrm flipV="1">
            <a:off x="6414406" y="2723388"/>
            <a:ext cx="856979" cy="705612"/>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D76134FD-AE1F-A83B-A2C8-8289CB66EF56}"/>
              </a:ext>
            </a:extLst>
          </p:cNvPr>
          <p:cNvCxnSpPr>
            <a:cxnSpLocks/>
            <a:endCxn id="30" idx="1"/>
          </p:cNvCxnSpPr>
          <p:nvPr/>
        </p:nvCxnSpPr>
        <p:spPr>
          <a:xfrm flipV="1">
            <a:off x="6659199" y="3673792"/>
            <a:ext cx="612186" cy="195752"/>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D1A83E04-30A3-57E7-DA2B-B7CEE8083C67}"/>
              </a:ext>
            </a:extLst>
          </p:cNvPr>
          <p:cNvCxnSpPr>
            <a:cxnSpLocks/>
            <a:endCxn id="31" idx="1"/>
          </p:cNvCxnSpPr>
          <p:nvPr/>
        </p:nvCxnSpPr>
        <p:spPr>
          <a:xfrm>
            <a:off x="6659199" y="4249592"/>
            <a:ext cx="612186" cy="188296"/>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58B4F2E6-CAA3-2D95-FA41-3C4EB9105530}"/>
              </a:ext>
            </a:extLst>
          </p:cNvPr>
          <p:cNvCxnSpPr>
            <a:cxnSpLocks/>
            <a:endCxn id="32" idx="1"/>
          </p:cNvCxnSpPr>
          <p:nvPr/>
        </p:nvCxnSpPr>
        <p:spPr>
          <a:xfrm>
            <a:off x="6414406" y="4749056"/>
            <a:ext cx="856979" cy="516364"/>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461BB895-6FD6-C41C-E150-421E880601B1}"/>
              </a:ext>
            </a:extLst>
          </p:cNvPr>
          <p:cNvCxnSpPr>
            <a:stCxn id="29" idx="3"/>
            <a:endCxn id="8" idx="1"/>
          </p:cNvCxnSpPr>
          <p:nvPr/>
        </p:nvCxnSpPr>
        <p:spPr>
          <a:xfrm>
            <a:off x="8931783" y="2723388"/>
            <a:ext cx="413385"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DAFFF1BA-CAC0-03BF-AD76-D3D8E0A59BE9}"/>
              </a:ext>
            </a:extLst>
          </p:cNvPr>
          <p:cNvCxnSpPr>
            <a:cxnSpLocks/>
            <a:stCxn id="30" idx="3"/>
            <a:endCxn id="10" idx="1"/>
          </p:cNvCxnSpPr>
          <p:nvPr/>
        </p:nvCxnSpPr>
        <p:spPr>
          <a:xfrm>
            <a:off x="8931783" y="3673792"/>
            <a:ext cx="413385" cy="2096"/>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90CA180E-F3B7-3C66-A398-7B53BF828AE8}"/>
              </a:ext>
            </a:extLst>
          </p:cNvPr>
          <p:cNvCxnSpPr>
            <a:cxnSpLocks/>
            <a:stCxn id="31" idx="3"/>
            <a:endCxn id="12" idx="1"/>
          </p:cNvCxnSpPr>
          <p:nvPr/>
        </p:nvCxnSpPr>
        <p:spPr>
          <a:xfrm>
            <a:off x="8931783" y="4437888"/>
            <a:ext cx="462153" cy="3213"/>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2E0EBAB9-56A0-3B83-A0B5-C0F278F39D98}"/>
              </a:ext>
            </a:extLst>
          </p:cNvPr>
          <p:cNvCxnSpPr>
            <a:cxnSpLocks/>
            <a:stCxn id="32" idx="3"/>
            <a:endCxn id="4" idx="1"/>
          </p:cNvCxnSpPr>
          <p:nvPr/>
        </p:nvCxnSpPr>
        <p:spPr>
          <a:xfrm>
            <a:off x="8931783" y="5265420"/>
            <a:ext cx="462153" cy="1608"/>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pic>
        <p:nvPicPr>
          <p:cNvPr id="4" name="Picture 3" descr="Shape&#10;&#10;Description automatically generated with low confidence">
            <a:extLst>
              <a:ext uri="{FF2B5EF4-FFF2-40B4-BE49-F238E27FC236}">
                <a16:creationId xmlns:a16="http://schemas.microsoft.com/office/drawing/2014/main" id="{980D54B1-3AAB-B84E-33ED-11593975614F}"/>
              </a:ext>
            </a:extLst>
          </p:cNvPr>
          <p:cNvPicPr>
            <a:picLocks noChangeAspect="1"/>
          </p:cNvPicPr>
          <p:nvPr/>
        </p:nvPicPr>
        <p:blipFill>
          <a:blip r:embed="rId9">
            <a:duotone>
              <a:schemeClr val="accent3">
                <a:shade val="45000"/>
                <a:satMod val="135000"/>
              </a:schemeClr>
              <a:prstClr val="white"/>
            </a:duotone>
          </a:blip>
          <a:stretch>
            <a:fillRect/>
          </a:stretch>
        </p:blipFill>
        <p:spPr>
          <a:xfrm>
            <a:off x="9393936" y="4884504"/>
            <a:ext cx="765048" cy="765048"/>
          </a:xfrm>
          <a:prstGeom prst="rect">
            <a:avLst/>
          </a:prstGeom>
        </p:spPr>
      </p:pic>
      <p:sp>
        <p:nvSpPr>
          <p:cNvPr id="9" name="TextBox 8">
            <a:extLst>
              <a:ext uri="{FF2B5EF4-FFF2-40B4-BE49-F238E27FC236}">
                <a16:creationId xmlns:a16="http://schemas.microsoft.com/office/drawing/2014/main" id="{8D5701B7-C208-F423-7631-9987A5779181}"/>
              </a:ext>
            </a:extLst>
          </p:cNvPr>
          <p:cNvSpPr txBox="1"/>
          <p:nvPr/>
        </p:nvSpPr>
        <p:spPr>
          <a:xfrm>
            <a:off x="5183371" y="3796310"/>
            <a:ext cx="1013675" cy="584775"/>
          </a:xfrm>
          <a:prstGeom prst="rect">
            <a:avLst/>
          </a:prstGeom>
          <a:noFill/>
        </p:spPr>
        <p:txBody>
          <a:bodyPr wrap="none" rtlCol="0">
            <a:spAutoFit/>
          </a:bodyPr>
          <a:lstStyle/>
          <a:p>
            <a:pPr algn="ctr"/>
            <a:r>
              <a:rPr lang="en-US" sz="1600" dirty="0"/>
              <a:t>Operating</a:t>
            </a:r>
          </a:p>
          <a:p>
            <a:pPr algn="ctr"/>
            <a:r>
              <a:rPr lang="en-US" sz="1600" dirty="0"/>
              <a:t>System</a:t>
            </a:r>
          </a:p>
        </p:txBody>
      </p:sp>
      <p:pic>
        <p:nvPicPr>
          <p:cNvPr id="52" name="Picture 51">
            <a:extLst>
              <a:ext uri="{FF2B5EF4-FFF2-40B4-BE49-F238E27FC236}">
                <a16:creationId xmlns:a16="http://schemas.microsoft.com/office/drawing/2014/main" id="{4816A649-CBF8-10E8-77A3-A59CB01619B2}"/>
              </a:ext>
            </a:extLst>
          </p:cNvPr>
          <p:cNvPicPr>
            <a:picLocks noChangeAspect="1"/>
          </p:cNvPicPr>
          <p:nvPr/>
        </p:nvPicPr>
        <p:blipFill>
          <a:blip r:embed="rId10">
            <a:duotone>
              <a:schemeClr val="accent5">
                <a:shade val="45000"/>
                <a:satMod val="135000"/>
              </a:schemeClr>
              <a:prstClr val="white"/>
            </a:duotone>
          </a:blip>
          <a:stretch>
            <a:fillRect/>
          </a:stretch>
        </p:blipFill>
        <p:spPr>
          <a:xfrm>
            <a:off x="4724182" y="3093279"/>
            <a:ext cx="1939379" cy="1939379"/>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285924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E8218F-C526-AB3D-AE10-684D648F2A44}"/>
              </a:ext>
            </a:extLst>
          </p:cNvPr>
          <p:cNvSpPr>
            <a:spLocks noGrp="1"/>
          </p:cNvSpPr>
          <p:nvPr>
            <p:ph type="title"/>
          </p:nvPr>
        </p:nvSpPr>
        <p:spPr/>
        <p:txBody>
          <a:bodyPr/>
          <a:lstStyle/>
          <a:p>
            <a:r>
              <a:rPr lang="en-US" b="1" dirty="0"/>
              <a:t>Hardware to data:</a:t>
            </a:r>
            <a:br>
              <a:rPr lang="en-US" b="1" dirty="0"/>
            </a:br>
            <a:r>
              <a:rPr lang="en-US" sz="3600" b="1" dirty="0"/>
              <a:t>How are data represented digitally?</a:t>
            </a:r>
          </a:p>
        </p:txBody>
      </p:sp>
      <p:sp>
        <p:nvSpPr>
          <p:cNvPr id="5" name="Content Placeholder 4">
            <a:extLst>
              <a:ext uri="{FF2B5EF4-FFF2-40B4-BE49-F238E27FC236}">
                <a16:creationId xmlns:a16="http://schemas.microsoft.com/office/drawing/2014/main" id="{10BB9496-9CF8-4609-4690-99E888029EEF}"/>
              </a:ext>
            </a:extLst>
          </p:cNvPr>
          <p:cNvSpPr>
            <a:spLocks noGrp="1"/>
          </p:cNvSpPr>
          <p:nvPr>
            <p:ph idx="1"/>
          </p:nvPr>
        </p:nvSpPr>
        <p:spPr>
          <a:xfrm>
            <a:off x="1363980" y="1825625"/>
            <a:ext cx="9464040" cy="4782172"/>
          </a:xfrm>
        </p:spPr>
        <p:txBody>
          <a:bodyPr>
            <a:normAutofit/>
          </a:bodyPr>
          <a:lstStyle/>
          <a:p>
            <a:pPr>
              <a:lnSpc>
                <a:spcPct val="100000"/>
              </a:lnSpc>
            </a:pPr>
            <a:r>
              <a:rPr lang="en-US" sz="2400" dirty="0"/>
              <a:t>Computer memory is an array of switches that can be off or on</a:t>
            </a:r>
          </a:p>
          <a:p>
            <a:pPr lvl="1">
              <a:lnSpc>
                <a:spcPct val="100000"/>
              </a:lnSpc>
            </a:pPr>
            <a:r>
              <a:rPr lang="en-US" sz="2000" dirty="0"/>
              <a:t>Easy to distinguish and copy accurately</a:t>
            </a:r>
          </a:p>
          <a:p>
            <a:pPr>
              <a:lnSpc>
                <a:spcPct val="100000"/>
              </a:lnSpc>
              <a:spcBef>
                <a:spcPts val="2200"/>
              </a:spcBef>
            </a:pPr>
            <a:r>
              <a:rPr lang="en-US" sz="2400" dirty="0"/>
              <a:t>Binary numbers match the capability</a:t>
            </a:r>
            <a:br>
              <a:rPr lang="en-US" sz="2400" dirty="0"/>
            </a:br>
            <a:r>
              <a:rPr lang="en-US" sz="2400" dirty="0"/>
              <a:t>of these switches</a:t>
            </a:r>
          </a:p>
          <a:p>
            <a:pPr lvl="1">
              <a:lnSpc>
                <a:spcPct val="100000"/>
              </a:lnSpc>
            </a:pPr>
            <a:r>
              <a:rPr lang="en-US" sz="2000" dirty="0"/>
              <a:t>0 and 1 are the only digits, </a:t>
            </a:r>
            <a:br>
              <a:rPr lang="en-US" sz="2000" dirty="0"/>
            </a:br>
            <a:r>
              <a:rPr lang="en-US" sz="2000" dirty="0"/>
              <a:t>match off and on state of switches</a:t>
            </a:r>
          </a:p>
          <a:p>
            <a:pPr>
              <a:lnSpc>
                <a:spcPct val="100000"/>
              </a:lnSpc>
              <a:spcBef>
                <a:spcPts val="2200"/>
              </a:spcBef>
            </a:pPr>
            <a:r>
              <a:rPr lang="en-US" sz="2400" dirty="0"/>
              <a:t>A single memory switch (location) is a “bit”</a:t>
            </a:r>
          </a:p>
          <a:p>
            <a:pPr>
              <a:lnSpc>
                <a:spcPct val="100000"/>
              </a:lnSpc>
              <a:spcBef>
                <a:spcPts val="2200"/>
              </a:spcBef>
            </a:pPr>
            <a:r>
              <a:rPr lang="en-US" sz="2400" dirty="0"/>
              <a:t>Memory is typically used in groups of 8 bits, called a “byte”</a:t>
            </a:r>
          </a:p>
          <a:p>
            <a:pPr lvl="1">
              <a:lnSpc>
                <a:spcPct val="100000"/>
              </a:lnSpc>
            </a:pPr>
            <a:r>
              <a:rPr lang="en-US" sz="2000" dirty="0"/>
              <a:t>Columns from the right represent 1s, 2s, 4s, 8s, 16s, 32s, 64s, 128s</a:t>
            </a:r>
          </a:p>
          <a:p>
            <a:pPr lvl="1">
              <a:lnSpc>
                <a:spcPct val="100000"/>
              </a:lnSpc>
            </a:pPr>
            <a:r>
              <a:rPr lang="en-US" sz="2000" dirty="0"/>
              <a:t>Represents 256 numbers: 00000000 = zero; 11111111 = 255</a:t>
            </a:r>
          </a:p>
        </p:txBody>
      </p:sp>
      <p:pic>
        <p:nvPicPr>
          <p:cNvPr id="8" name="Picture 7" descr="Diagram&#10;&#10;Description automatically generated">
            <a:extLst>
              <a:ext uri="{FF2B5EF4-FFF2-40B4-BE49-F238E27FC236}">
                <a16:creationId xmlns:a16="http://schemas.microsoft.com/office/drawing/2014/main" id="{BB94FE78-ED7D-441C-99DB-2E4E3B6ECDF3}"/>
              </a:ext>
            </a:extLst>
          </p:cNvPr>
          <p:cNvPicPr>
            <a:picLocks noChangeAspect="1"/>
          </p:cNvPicPr>
          <p:nvPr/>
        </p:nvPicPr>
        <p:blipFill>
          <a:blip r:embed="rId3"/>
          <a:stretch>
            <a:fillRect/>
          </a:stretch>
        </p:blipFill>
        <p:spPr>
          <a:xfrm>
            <a:off x="8135030" y="2351315"/>
            <a:ext cx="2692991" cy="2725114"/>
          </a:xfrm>
          <a:prstGeom prst="rect">
            <a:avLst/>
          </a:prstGeom>
          <a:effectLst>
            <a:outerShdw blurRad="50800" dist="38100" dir="5400000" algn="t" rotWithShape="0">
              <a:prstClr val="black">
                <a:alpha val="40000"/>
              </a:prstClr>
            </a:outerShdw>
          </a:effectLst>
        </p:spPr>
      </p:pic>
      <p:sp>
        <p:nvSpPr>
          <p:cNvPr id="9" name="TextBox 8">
            <a:extLst>
              <a:ext uri="{FF2B5EF4-FFF2-40B4-BE49-F238E27FC236}">
                <a16:creationId xmlns:a16="http://schemas.microsoft.com/office/drawing/2014/main" id="{7172B9F9-9187-C86E-EB85-E58EA8B8B351}"/>
              </a:ext>
            </a:extLst>
          </p:cNvPr>
          <p:cNvSpPr txBox="1"/>
          <p:nvPr/>
        </p:nvSpPr>
        <p:spPr>
          <a:xfrm>
            <a:off x="7220913" y="6428802"/>
            <a:ext cx="4784130" cy="313932"/>
          </a:xfrm>
          <a:prstGeom prst="rect">
            <a:avLst/>
          </a:prstGeom>
          <a:noFill/>
        </p:spPr>
        <p:txBody>
          <a:bodyPr wrap="none" rtlCol="0">
            <a:spAutoFit/>
          </a:bodyPr>
          <a:lstStyle/>
          <a:p>
            <a:r>
              <a:rPr lang="en-US" sz="1440" dirty="0"/>
              <a:t>https://</a:t>
            </a:r>
            <a:r>
              <a:rPr lang="en-US" sz="1440" dirty="0" err="1"/>
              <a:t>commons.wikimedia.org</a:t>
            </a:r>
            <a:r>
              <a:rPr lang="en-US" sz="1440" dirty="0"/>
              <a:t>/wiki/</a:t>
            </a:r>
            <a:r>
              <a:rPr lang="en-US" sz="1440" dirty="0" err="1"/>
              <a:t>File:Bits_and_Bytes.svg</a:t>
            </a:r>
            <a:endParaRPr lang="en-US" sz="1440" dirty="0"/>
          </a:p>
        </p:txBody>
      </p:sp>
    </p:spTree>
    <p:extLst>
      <p:ext uri="{BB962C8B-B14F-4D97-AF65-F5344CB8AC3E}">
        <p14:creationId xmlns:p14="http://schemas.microsoft.com/office/powerpoint/2010/main" val="14757750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17AA3-D18B-8546-849B-6A14CC7AD9D2}"/>
              </a:ext>
            </a:extLst>
          </p:cNvPr>
          <p:cNvSpPr>
            <a:spLocks noGrp="1"/>
          </p:cNvSpPr>
          <p:nvPr>
            <p:ph type="title"/>
          </p:nvPr>
        </p:nvSpPr>
        <p:spPr/>
        <p:txBody>
          <a:bodyPr/>
          <a:lstStyle/>
          <a:p>
            <a:r>
              <a:rPr lang="en-US" b="1" dirty="0"/>
              <a:t>Simple (primitive) data types</a:t>
            </a:r>
          </a:p>
        </p:txBody>
      </p:sp>
      <p:sp>
        <p:nvSpPr>
          <p:cNvPr id="3" name="Content Placeholder 2">
            <a:extLst>
              <a:ext uri="{FF2B5EF4-FFF2-40B4-BE49-F238E27FC236}">
                <a16:creationId xmlns:a16="http://schemas.microsoft.com/office/drawing/2014/main" id="{2931B742-6D69-3048-8594-624C0B9AA860}"/>
              </a:ext>
            </a:extLst>
          </p:cNvPr>
          <p:cNvSpPr>
            <a:spLocks noGrp="1"/>
          </p:cNvSpPr>
          <p:nvPr>
            <p:ph idx="1"/>
          </p:nvPr>
        </p:nvSpPr>
        <p:spPr>
          <a:xfrm>
            <a:off x="1363980" y="1825625"/>
            <a:ext cx="9464040" cy="4770113"/>
          </a:xfrm>
        </p:spPr>
        <p:txBody>
          <a:bodyPr>
            <a:normAutofit fontScale="85000" lnSpcReduction="20000"/>
          </a:bodyPr>
          <a:lstStyle/>
          <a:p>
            <a:pPr>
              <a:lnSpc>
                <a:spcPct val="110000"/>
              </a:lnSpc>
            </a:pPr>
            <a:r>
              <a:rPr lang="en-US" dirty="0"/>
              <a:t>Boolean </a:t>
            </a:r>
          </a:p>
          <a:p>
            <a:pPr lvl="1">
              <a:lnSpc>
                <a:spcPct val="110000"/>
              </a:lnSpc>
            </a:pPr>
            <a:r>
              <a:rPr lang="en-US" dirty="0"/>
              <a:t>Two values: pos/neg, T/F, Y/N, 1/0; 1 bit</a:t>
            </a:r>
          </a:p>
          <a:p>
            <a:pPr>
              <a:lnSpc>
                <a:spcPct val="110000"/>
              </a:lnSpc>
            </a:pPr>
            <a:r>
              <a:rPr lang="en-US" dirty="0"/>
              <a:t>Integers</a:t>
            </a:r>
          </a:p>
          <a:p>
            <a:pPr lvl="1">
              <a:lnSpc>
                <a:spcPct val="110000"/>
              </a:lnSpc>
            </a:pPr>
            <a:r>
              <a:rPr lang="en-US" dirty="0"/>
              <a:t>Whole numbers, ± ~10 quintillion; 64 bits (8 bytes)</a:t>
            </a:r>
          </a:p>
          <a:p>
            <a:pPr>
              <a:lnSpc>
                <a:spcPct val="110000"/>
              </a:lnSpc>
            </a:pPr>
            <a:r>
              <a:rPr lang="en-US" dirty="0"/>
              <a:t>Floating point numbers</a:t>
            </a:r>
          </a:p>
          <a:p>
            <a:pPr lvl="1">
              <a:lnSpc>
                <a:spcPct val="110000"/>
              </a:lnSpc>
            </a:pPr>
            <a:r>
              <a:rPr lang="en-US" dirty="0"/>
              <a:t>Decimal, 15 significant figures; inexact for 1/3, pi, etc.; 64 bits (8 bytes)</a:t>
            </a:r>
          </a:p>
          <a:p>
            <a:pPr>
              <a:lnSpc>
                <a:spcPct val="110000"/>
              </a:lnSpc>
            </a:pPr>
            <a:r>
              <a:rPr lang="en-US" dirty="0"/>
              <a:t>Characters</a:t>
            </a:r>
          </a:p>
          <a:p>
            <a:pPr lvl="1">
              <a:lnSpc>
                <a:spcPct val="110000"/>
              </a:lnSpc>
            </a:pPr>
            <a:r>
              <a:rPr lang="en-US" dirty="0"/>
              <a:t>ASCII or Unicode encoded; upper and lower case, numerals, symbols, non-printing characters; represented by numbers using 1 or 2 bytes</a:t>
            </a:r>
          </a:p>
          <a:p>
            <a:pPr>
              <a:lnSpc>
                <a:spcPct val="110000"/>
              </a:lnSpc>
            </a:pPr>
            <a:r>
              <a:rPr lang="en-US" dirty="0"/>
              <a:t>Character strings</a:t>
            </a:r>
          </a:p>
          <a:p>
            <a:pPr lvl="1">
              <a:lnSpc>
                <a:spcPct val="110000"/>
              </a:lnSpc>
            </a:pPr>
            <a:r>
              <a:rPr lang="en-US" dirty="0"/>
              <a:t>Sequences of characters with a variable number of bytes based on length</a:t>
            </a:r>
          </a:p>
          <a:p>
            <a:pPr>
              <a:lnSpc>
                <a:spcPct val="110000"/>
              </a:lnSpc>
            </a:pPr>
            <a:r>
              <a:rPr lang="en-US" dirty="0"/>
              <a:t>Representation of image data will be discussed in a later session</a:t>
            </a:r>
          </a:p>
        </p:txBody>
      </p:sp>
    </p:spTree>
    <p:extLst>
      <p:ext uri="{BB962C8B-B14F-4D97-AF65-F5344CB8AC3E}">
        <p14:creationId xmlns:p14="http://schemas.microsoft.com/office/powerpoint/2010/main" val="40069460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131A5-FB3D-0840-A98C-4545A3B4F8D2}"/>
              </a:ext>
            </a:extLst>
          </p:cNvPr>
          <p:cNvSpPr>
            <a:spLocks noGrp="1"/>
          </p:cNvSpPr>
          <p:nvPr>
            <p:ph type="title"/>
          </p:nvPr>
        </p:nvSpPr>
        <p:spPr/>
        <p:txBody>
          <a:bodyPr>
            <a:normAutofit/>
          </a:bodyPr>
          <a:lstStyle/>
          <a:p>
            <a:r>
              <a:rPr lang="en-US" b="1" dirty="0"/>
              <a:t>Representation has functional implications</a:t>
            </a:r>
          </a:p>
        </p:txBody>
      </p:sp>
      <p:sp>
        <p:nvSpPr>
          <p:cNvPr id="3" name="Content Placeholder 2">
            <a:extLst>
              <a:ext uri="{FF2B5EF4-FFF2-40B4-BE49-F238E27FC236}">
                <a16:creationId xmlns:a16="http://schemas.microsoft.com/office/drawing/2014/main" id="{2E9EB163-BCE8-6D49-969E-EDFBF86D2766}"/>
              </a:ext>
            </a:extLst>
          </p:cNvPr>
          <p:cNvSpPr>
            <a:spLocks noGrp="1"/>
          </p:cNvSpPr>
          <p:nvPr>
            <p:ph idx="1"/>
          </p:nvPr>
        </p:nvSpPr>
        <p:spPr>
          <a:xfrm>
            <a:off x="1363980" y="2194561"/>
            <a:ext cx="9654540" cy="4298314"/>
          </a:xfrm>
        </p:spPr>
        <p:txBody>
          <a:bodyPr>
            <a:normAutofit/>
          </a:bodyPr>
          <a:lstStyle/>
          <a:p>
            <a:r>
              <a:rPr lang="en-US" dirty="0"/>
              <a:t>How many ways can “100” be represented in a computer?</a:t>
            </a:r>
          </a:p>
          <a:p>
            <a:pPr lvl="1"/>
            <a:r>
              <a:rPr lang="en-US" dirty="0"/>
              <a:t>All representations are binary</a:t>
            </a:r>
          </a:p>
          <a:p>
            <a:pPr lvl="1"/>
            <a:r>
              <a:rPr lang="en-US" dirty="0"/>
              <a:t>Integer (can’t divide with decimal result or include in text)</a:t>
            </a:r>
          </a:p>
          <a:p>
            <a:pPr lvl="1"/>
            <a:r>
              <a:rPr lang="en-US" dirty="0"/>
              <a:t>Floating point (inexact, can’t include in text)</a:t>
            </a:r>
          </a:p>
          <a:p>
            <a:pPr lvl="1"/>
            <a:r>
              <a:rPr lang="en-US" dirty="0"/>
              <a:t>Character string (can’t do math without conversion)</a:t>
            </a:r>
          </a:p>
          <a:p>
            <a:pPr lvl="1"/>
            <a:endParaRPr lang="en-US" dirty="0"/>
          </a:p>
          <a:p>
            <a:r>
              <a:rPr lang="en-US" dirty="0"/>
              <a:t>Medical systems represent and store numbers as text</a:t>
            </a:r>
          </a:p>
          <a:p>
            <a:pPr lvl="1"/>
            <a:r>
              <a:rPr lang="en-US" dirty="0"/>
              <a:t>Space saving with usual sized numbers (less space to store a few chars)</a:t>
            </a:r>
          </a:p>
          <a:p>
            <a:pPr lvl="1"/>
            <a:r>
              <a:rPr lang="en-US" dirty="0"/>
              <a:t>Display as characters is often primary purpose</a:t>
            </a:r>
          </a:p>
          <a:p>
            <a:pPr lvl="2"/>
            <a:r>
              <a:rPr lang="en-US" dirty="0"/>
              <a:t>Math not often needed and can convert when necessary</a:t>
            </a:r>
          </a:p>
        </p:txBody>
      </p:sp>
    </p:spTree>
    <p:extLst>
      <p:ext uri="{BB962C8B-B14F-4D97-AF65-F5344CB8AC3E}">
        <p14:creationId xmlns:p14="http://schemas.microsoft.com/office/powerpoint/2010/main" val="25139438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DE301-AE9A-0D8F-16CE-2C90EC98A12D}"/>
              </a:ext>
            </a:extLst>
          </p:cNvPr>
          <p:cNvSpPr>
            <a:spLocks noGrp="1"/>
          </p:cNvSpPr>
          <p:nvPr>
            <p:ph type="title"/>
          </p:nvPr>
        </p:nvSpPr>
        <p:spPr/>
        <p:txBody>
          <a:bodyPr/>
          <a:lstStyle/>
          <a:p>
            <a:r>
              <a:rPr lang="en-US" b="1" dirty="0"/>
              <a:t>Representation of concepts</a:t>
            </a:r>
          </a:p>
        </p:txBody>
      </p:sp>
      <p:sp>
        <p:nvSpPr>
          <p:cNvPr id="3" name="Content Placeholder 2">
            <a:extLst>
              <a:ext uri="{FF2B5EF4-FFF2-40B4-BE49-F238E27FC236}">
                <a16:creationId xmlns:a16="http://schemas.microsoft.com/office/drawing/2014/main" id="{F9632ADB-F625-D357-8910-11FD1729F15B}"/>
              </a:ext>
            </a:extLst>
          </p:cNvPr>
          <p:cNvSpPr>
            <a:spLocks noGrp="1"/>
          </p:cNvSpPr>
          <p:nvPr>
            <p:ph idx="1"/>
          </p:nvPr>
        </p:nvSpPr>
        <p:spPr>
          <a:xfrm>
            <a:off x="838200" y="1825625"/>
            <a:ext cx="10515600" cy="4667250"/>
          </a:xfrm>
        </p:spPr>
        <p:txBody>
          <a:bodyPr/>
          <a:lstStyle/>
          <a:p>
            <a:pPr>
              <a:lnSpc>
                <a:spcPct val="100000"/>
              </a:lnSpc>
            </a:pPr>
            <a:r>
              <a:rPr lang="en-US" dirty="0"/>
              <a:t>Association of concepts with text strings (“codes”)</a:t>
            </a:r>
          </a:p>
          <a:p>
            <a:pPr>
              <a:lnSpc>
                <a:spcPct val="100000"/>
              </a:lnSpc>
            </a:pPr>
            <a:r>
              <a:rPr lang="en-US" dirty="0"/>
              <a:t>Standard terminologies (controlled vocabularies, coding systems)</a:t>
            </a:r>
          </a:p>
          <a:p>
            <a:pPr>
              <a:lnSpc>
                <a:spcPct val="100000"/>
              </a:lnSpc>
            </a:pPr>
            <a:r>
              <a:rPr lang="en-US" dirty="0"/>
              <a:t>Types of coding systems</a:t>
            </a:r>
          </a:p>
          <a:p>
            <a:pPr lvl="1">
              <a:lnSpc>
                <a:spcPct val="100000"/>
              </a:lnSpc>
            </a:pPr>
            <a:r>
              <a:rPr lang="en-US" dirty="0"/>
              <a:t>Value sets (HL7 Table 78, Abnormal Flags, 18 values)</a:t>
            </a:r>
          </a:p>
          <a:p>
            <a:pPr lvl="1">
              <a:lnSpc>
                <a:spcPct val="100000"/>
              </a:lnSpc>
            </a:pPr>
            <a:r>
              <a:rPr lang="en-US" dirty="0"/>
              <a:t>Flat lists (LOINC)</a:t>
            </a:r>
          </a:p>
          <a:p>
            <a:pPr lvl="1">
              <a:lnSpc>
                <a:spcPct val="100000"/>
              </a:lnSpc>
            </a:pPr>
            <a:r>
              <a:rPr lang="en-US" dirty="0"/>
              <a:t>Hierarchical lists (ICD, disease types with specific diseases)</a:t>
            </a:r>
          </a:p>
          <a:p>
            <a:pPr lvl="1">
              <a:lnSpc>
                <a:spcPct val="100000"/>
              </a:lnSpc>
            </a:pPr>
            <a:r>
              <a:rPr lang="en-US" dirty="0" err="1"/>
              <a:t>Polyhierarchies</a:t>
            </a:r>
            <a:r>
              <a:rPr lang="en-US" dirty="0"/>
              <a:t> (SNOMED CT, 19 axes like “body structure,” “clinical finding”)</a:t>
            </a:r>
          </a:p>
          <a:p>
            <a:pPr lvl="2">
              <a:lnSpc>
                <a:spcPct val="100000"/>
              </a:lnSpc>
            </a:pPr>
            <a:r>
              <a:rPr lang="en-US" dirty="0"/>
              <a:t>Multiple parents for a concept</a:t>
            </a:r>
          </a:p>
          <a:p>
            <a:pPr lvl="1">
              <a:lnSpc>
                <a:spcPct val="100000"/>
              </a:lnSpc>
            </a:pPr>
            <a:r>
              <a:rPr lang="en-US" dirty="0"/>
              <a:t>Ontologies (SNOMED CT, concept descriptions, 99 relationships between concepts like “</a:t>
            </a:r>
            <a:r>
              <a:rPr lang="en-US" dirty="0" err="1"/>
              <a:t>is_a</a:t>
            </a:r>
            <a:r>
              <a:rPr lang="en-US" dirty="0"/>
              <a:t>,” “</a:t>
            </a:r>
            <a:r>
              <a:rPr lang="en-US" dirty="0" err="1"/>
              <a:t>has_diagnosis</a:t>
            </a:r>
            <a:r>
              <a:rPr lang="en-US" dirty="0"/>
              <a:t>,” “</a:t>
            </a:r>
            <a:r>
              <a:rPr lang="en-US" dirty="0" err="1"/>
              <a:t>associated_morphology</a:t>
            </a:r>
            <a:r>
              <a:rPr lang="en-US" dirty="0"/>
              <a:t>”)</a:t>
            </a:r>
          </a:p>
        </p:txBody>
      </p:sp>
    </p:spTree>
    <p:extLst>
      <p:ext uri="{BB962C8B-B14F-4D97-AF65-F5344CB8AC3E}">
        <p14:creationId xmlns:p14="http://schemas.microsoft.com/office/powerpoint/2010/main" val="1230245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257BB-1EF4-277C-D051-12AA926C5D67}"/>
              </a:ext>
            </a:extLst>
          </p:cNvPr>
          <p:cNvSpPr>
            <a:spLocks noGrp="1"/>
          </p:cNvSpPr>
          <p:nvPr>
            <p:ph type="title"/>
          </p:nvPr>
        </p:nvSpPr>
        <p:spPr>
          <a:xfrm>
            <a:off x="1881051" y="365125"/>
            <a:ext cx="9472749" cy="1325563"/>
          </a:xfrm>
        </p:spPr>
        <p:txBody>
          <a:bodyPr/>
          <a:lstStyle/>
          <a:p>
            <a:r>
              <a:rPr lang="en-US" b="1" dirty="0"/>
              <a:t>Computer basics agenda</a:t>
            </a:r>
          </a:p>
        </p:txBody>
      </p:sp>
      <p:sp>
        <p:nvSpPr>
          <p:cNvPr id="3" name="Content Placeholder 2">
            <a:extLst>
              <a:ext uri="{FF2B5EF4-FFF2-40B4-BE49-F238E27FC236}">
                <a16:creationId xmlns:a16="http://schemas.microsoft.com/office/drawing/2014/main" id="{0AB726B5-673C-AE58-81CF-15655BB0BC3C}"/>
              </a:ext>
            </a:extLst>
          </p:cNvPr>
          <p:cNvSpPr>
            <a:spLocks noGrp="1"/>
          </p:cNvSpPr>
          <p:nvPr>
            <p:ph idx="1"/>
          </p:nvPr>
        </p:nvSpPr>
        <p:spPr/>
        <p:txBody>
          <a:bodyPr/>
          <a:lstStyle/>
          <a:p>
            <a:pPr>
              <a:lnSpc>
                <a:spcPct val="150000"/>
              </a:lnSpc>
            </a:pPr>
            <a:r>
              <a:rPr lang="en-US" dirty="0"/>
              <a:t>The primary parts of a computer and what they do</a:t>
            </a:r>
          </a:p>
          <a:p>
            <a:pPr>
              <a:lnSpc>
                <a:spcPct val="150000"/>
              </a:lnSpc>
            </a:pPr>
            <a:r>
              <a:rPr lang="en-US" dirty="0"/>
              <a:t>The organization and operation of computer networks</a:t>
            </a:r>
          </a:p>
          <a:p>
            <a:pPr>
              <a:lnSpc>
                <a:spcPct val="150000"/>
              </a:lnSpc>
            </a:pPr>
            <a:r>
              <a:rPr lang="en-US" dirty="0"/>
              <a:t>The major types of software that computers use</a:t>
            </a:r>
          </a:p>
          <a:p>
            <a:pPr>
              <a:lnSpc>
                <a:spcPct val="150000"/>
              </a:lnSpc>
            </a:pPr>
            <a:r>
              <a:rPr lang="en-US" dirty="0"/>
              <a:t>Basic and complex data types</a:t>
            </a:r>
          </a:p>
          <a:p>
            <a:pPr>
              <a:lnSpc>
                <a:spcPct val="150000"/>
              </a:lnSpc>
            </a:pPr>
            <a:r>
              <a:rPr lang="en-US" dirty="0"/>
              <a:t>Storage of data in files</a:t>
            </a:r>
          </a:p>
        </p:txBody>
      </p:sp>
      <p:pic>
        <p:nvPicPr>
          <p:cNvPr id="4" name="Picture 3" descr="Shape&#10;&#10;Description automatically generated with low confidence">
            <a:extLst>
              <a:ext uri="{FF2B5EF4-FFF2-40B4-BE49-F238E27FC236}">
                <a16:creationId xmlns:a16="http://schemas.microsoft.com/office/drawing/2014/main" id="{9E18CE8F-F467-A7F6-EB9D-92BD7FFF7639}"/>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38200" y="610393"/>
            <a:ext cx="835025" cy="835025"/>
          </a:xfrm>
          <a:prstGeom prst="rect">
            <a:avLst/>
          </a:prstGeom>
        </p:spPr>
      </p:pic>
    </p:spTree>
    <p:extLst>
      <p:ext uri="{BB962C8B-B14F-4D97-AF65-F5344CB8AC3E}">
        <p14:creationId xmlns:p14="http://schemas.microsoft.com/office/powerpoint/2010/main" val="42054514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138B1-91BE-7543-9EA6-600072677EB2}"/>
              </a:ext>
            </a:extLst>
          </p:cNvPr>
          <p:cNvSpPr>
            <a:spLocks noGrp="1"/>
          </p:cNvSpPr>
          <p:nvPr>
            <p:ph type="title"/>
          </p:nvPr>
        </p:nvSpPr>
        <p:spPr/>
        <p:txBody>
          <a:bodyPr/>
          <a:lstStyle/>
          <a:p>
            <a:r>
              <a:rPr lang="en-US" b="1" dirty="0"/>
              <a:t>How are complex data types constructed?</a:t>
            </a:r>
          </a:p>
        </p:txBody>
      </p:sp>
      <p:sp>
        <p:nvSpPr>
          <p:cNvPr id="3" name="Content Placeholder 2">
            <a:extLst>
              <a:ext uri="{FF2B5EF4-FFF2-40B4-BE49-F238E27FC236}">
                <a16:creationId xmlns:a16="http://schemas.microsoft.com/office/drawing/2014/main" id="{E4E317C9-2933-3B4D-8F6D-500AF74B7B02}"/>
              </a:ext>
            </a:extLst>
          </p:cNvPr>
          <p:cNvSpPr>
            <a:spLocks noGrp="1"/>
          </p:cNvSpPr>
          <p:nvPr>
            <p:ph idx="1"/>
          </p:nvPr>
        </p:nvSpPr>
        <p:spPr>
          <a:xfrm>
            <a:off x="1363980" y="1825625"/>
            <a:ext cx="9608820" cy="3058609"/>
          </a:xfrm>
        </p:spPr>
        <p:txBody>
          <a:bodyPr>
            <a:normAutofit/>
          </a:bodyPr>
          <a:lstStyle/>
          <a:p>
            <a:pPr>
              <a:lnSpc>
                <a:spcPct val="100000"/>
              </a:lnSpc>
            </a:pPr>
            <a:r>
              <a:rPr lang="en-US" sz="2400" dirty="0"/>
              <a:t>A defined combination of primitive data types with constraints</a:t>
            </a:r>
          </a:p>
          <a:p>
            <a:pPr>
              <a:lnSpc>
                <a:spcPct val="100000"/>
              </a:lnSpc>
            </a:pPr>
            <a:r>
              <a:rPr lang="en-US" sz="2400" dirty="0"/>
              <a:t>Constraints are rules that limit the values of the primitive data types</a:t>
            </a:r>
          </a:p>
          <a:p>
            <a:pPr>
              <a:lnSpc>
                <a:spcPct val="100000"/>
              </a:lnSpc>
            </a:pPr>
            <a:r>
              <a:rPr lang="en-US" sz="2400" dirty="0"/>
              <a:t>The components of a complex data type are its </a:t>
            </a:r>
            <a:r>
              <a:rPr lang="en-US" sz="2400" b="1" dirty="0"/>
              <a:t>data elements</a:t>
            </a:r>
            <a:endParaRPr lang="en-US" sz="2400" dirty="0"/>
          </a:p>
          <a:p>
            <a:pPr>
              <a:lnSpc>
                <a:spcPct val="100000"/>
              </a:lnSpc>
              <a:spcBef>
                <a:spcPts val="2800"/>
              </a:spcBef>
            </a:pPr>
            <a:r>
              <a:rPr lang="en-US" sz="2400" dirty="0"/>
              <a:t>Example: accession number, 22H-034AC01398</a:t>
            </a:r>
          </a:p>
          <a:p>
            <a:pPr lvl="1">
              <a:lnSpc>
                <a:spcPct val="100000"/>
              </a:lnSpc>
            </a:pPr>
            <a:r>
              <a:rPr lang="en-US" sz="2000" dirty="0"/>
              <a:t>Data elements are 3 constrained numbers and 2 constrained character strings</a:t>
            </a:r>
          </a:p>
        </p:txBody>
      </p:sp>
      <p:sp>
        <p:nvSpPr>
          <p:cNvPr id="4" name="TextBox 3">
            <a:extLst>
              <a:ext uri="{FF2B5EF4-FFF2-40B4-BE49-F238E27FC236}">
                <a16:creationId xmlns:a16="http://schemas.microsoft.com/office/drawing/2014/main" id="{6FD2CF7A-17EB-677C-E035-412490587FA2}"/>
              </a:ext>
            </a:extLst>
          </p:cNvPr>
          <p:cNvSpPr txBox="1"/>
          <p:nvPr/>
        </p:nvSpPr>
        <p:spPr>
          <a:xfrm>
            <a:off x="4105054" y="4509751"/>
            <a:ext cx="3103927" cy="584775"/>
          </a:xfrm>
          <a:prstGeom prst="rect">
            <a:avLst/>
          </a:prstGeom>
          <a:noFill/>
        </p:spPr>
        <p:txBody>
          <a:bodyPr wrap="none" rtlCol="0">
            <a:spAutoFit/>
          </a:bodyPr>
          <a:lstStyle/>
          <a:p>
            <a:r>
              <a:rPr lang="en-US" sz="3200" dirty="0"/>
              <a:t>22H-034AC01398</a:t>
            </a:r>
          </a:p>
        </p:txBody>
      </p:sp>
      <p:sp>
        <p:nvSpPr>
          <p:cNvPr id="5" name="TextBox 4">
            <a:extLst>
              <a:ext uri="{FF2B5EF4-FFF2-40B4-BE49-F238E27FC236}">
                <a16:creationId xmlns:a16="http://schemas.microsoft.com/office/drawing/2014/main" id="{97AAFF76-1FF8-2A42-C927-1B68AC7A9DC9}"/>
              </a:ext>
            </a:extLst>
          </p:cNvPr>
          <p:cNvSpPr txBox="1"/>
          <p:nvPr/>
        </p:nvSpPr>
        <p:spPr>
          <a:xfrm>
            <a:off x="8508566" y="4884233"/>
            <a:ext cx="2319454" cy="1323439"/>
          </a:xfrm>
          <a:prstGeom prst="rect">
            <a:avLst/>
          </a:prstGeom>
          <a:noFill/>
        </p:spPr>
        <p:txBody>
          <a:bodyPr wrap="square" rtlCol="0">
            <a:spAutoFit/>
          </a:bodyPr>
          <a:lstStyle/>
          <a:p>
            <a:r>
              <a:rPr lang="en-US" sz="2000" dirty="0"/>
              <a:t>Constraints:</a:t>
            </a:r>
          </a:p>
          <a:p>
            <a:pPr marL="285750" indent="-285750">
              <a:buFont typeface="Arial" panose="020B0604020202020204" pitchFamily="34" charset="0"/>
              <a:buChar char="•"/>
            </a:pPr>
            <a:r>
              <a:rPr lang="en-US" sz="2000" dirty="0"/>
              <a:t>Character length</a:t>
            </a:r>
          </a:p>
          <a:p>
            <a:pPr marL="285750" indent="-285750">
              <a:buFont typeface="Arial" panose="020B0604020202020204" pitchFamily="34" charset="0"/>
              <a:buChar char="•"/>
            </a:pPr>
            <a:r>
              <a:rPr lang="en-US" sz="2000" dirty="0"/>
              <a:t>Numerical value</a:t>
            </a:r>
          </a:p>
          <a:p>
            <a:pPr marL="285750" indent="-285750">
              <a:buFont typeface="Arial" panose="020B0604020202020204" pitchFamily="34" charset="0"/>
              <a:buChar char="•"/>
            </a:pPr>
            <a:r>
              <a:rPr lang="en-US" sz="2000" dirty="0"/>
              <a:t>Set</a:t>
            </a:r>
          </a:p>
        </p:txBody>
      </p:sp>
      <p:grpSp>
        <p:nvGrpSpPr>
          <p:cNvPr id="32" name="Group 31">
            <a:extLst>
              <a:ext uri="{FF2B5EF4-FFF2-40B4-BE49-F238E27FC236}">
                <a16:creationId xmlns:a16="http://schemas.microsoft.com/office/drawing/2014/main" id="{AC855386-73A9-BC62-79B3-718B7F7D060D}"/>
              </a:ext>
            </a:extLst>
          </p:cNvPr>
          <p:cNvGrpSpPr/>
          <p:nvPr/>
        </p:nvGrpSpPr>
        <p:grpSpPr>
          <a:xfrm>
            <a:off x="3267308" y="5015055"/>
            <a:ext cx="1038489" cy="1284503"/>
            <a:chOff x="3267308" y="5015055"/>
            <a:chExt cx="1038489" cy="1284503"/>
          </a:xfrm>
        </p:grpSpPr>
        <p:sp>
          <p:nvSpPr>
            <p:cNvPr id="6" name="TextBox 5">
              <a:extLst>
                <a:ext uri="{FF2B5EF4-FFF2-40B4-BE49-F238E27FC236}">
                  <a16:creationId xmlns:a16="http://schemas.microsoft.com/office/drawing/2014/main" id="{2D7DF2F8-D8EC-E30F-E141-77A6AE479C58}"/>
                </a:ext>
              </a:extLst>
            </p:cNvPr>
            <p:cNvSpPr txBox="1"/>
            <p:nvPr/>
          </p:nvSpPr>
          <p:spPr>
            <a:xfrm>
              <a:off x="3267308" y="5653227"/>
              <a:ext cx="1038489" cy="646331"/>
            </a:xfrm>
            <a:prstGeom prst="rect">
              <a:avLst/>
            </a:prstGeom>
            <a:noFill/>
          </p:spPr>
          <p:txBody>
            <a:bodyPr wrap="none" rtlCol="0">
              <a:spAutoFit/>
            </a:bodyPr>
            <a:lstStyle/>
            <a:p>
              <a:pPr algn="ctr"/>
              <a:r>
                <a:rPr lang="en-US" dirty="0"/>
                <a:t>Two digit</a:t>
              </a:r>
            </a:p>
            <a:p>
              <a:pPr algn="ctr"/>
              <a:r>
                <a:rPr lang="en-US" dirty="0"/>
                <a:t>year</a:t>
              </a:r>
            </a:p>
          </p:txBody>
        </p:sp>
        <p:cxnSp>
          <p:nvCxnSpPr>
            <p:cNvPr id="12" name="Straight Arrow Connector 11">
              <a:extLst>
                <a:ext uri="{FF2B5EF4-FFF2-40B4-BE49-F238E27FC236}">
                  <a16:creationId xmlns:a16="http://schemas.microsoft.com/office/drawing/2014/main" id="{085969D2-12B4-8651-EAFA-5E39E4E16A2C}"/>
                </a:ext>
              </a:extLst>
            </p:cNvPr>
            <p:cNvCxnSpPr>
              <a:cxnSpLocks/>
              <a:stCxn id="6" idx="0"/>
            </p:cNvCxnSpPr>
            <p:nvPr/>
          </p:nvCxnSpPr>
          <p:spPr>
            <a:xfrm flipV="1">
              <a:off x="3786553" y="5015055"/>
              <a:ext cx="481029" cy="63817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14E042AA-0685-9154-F586-D4A4B5BFF2B4}"/>
              </a:ext>
            </a:extLst>
          </p:cNvPr>
          <p:cNvGrpSpPr/>
          <p:nvPr/>
        </p:nvGrpSpPr>
        <p:grpSpPr>
          <a:xfrm>
            <a:off x="4415882" y="5019171"/>
            <a:ext cx="639599" cy="1290657"/>
            <a:chOff x="4415882" y="5019171"/>
            <a:chExt cx="639599" cy="1290657"/>
          </a:xfrm>
        </p:grpSpPr>
        <p:sp>
          <p:nvSpPr>
            <p:cNvPr id="7" name="TextBox 6">
              <a:extLst>
                <a:ext uri="{FF2B5EF4-FFF2-40B4-BE49-F238E27FC236}">
                  <a16:creationId xmlns:a16="http://schemas.microsoft.com/office/drawing/2014/main" id="{505F74A5-D114-AAF5-0D51-F92BFC6B2B57}"/>
                </a:ext>
              </a:extLst>
            </p:cNvPr>
            <p:cNvSpPr txBox="1"/>
            <p:nvPr/>
          </p:nvSpPr>
          <p:spPr>
            <a:xfrm>
              <a:off x="4415882" y="5663497"/>
              <a:ext cx="639599" cy="646331"/>
            </a:xfrm>
            <a:prstGeom prst="rect">
              <a:avLst/>
            </a:prstGeom>
            <a:noFill/>
          </p:spPr>
          <p:txBody>
            <a:bodyPr wrap="none" rtlCol="0">
              <a:spAutoFit/>
            </a:bodyPr>
            <a:lstStyle/>
            <a:p>
              <a:pPr algn="ctr"/>
              <a:r>
                <a:rPr lang="en-US" dirty="0"/>
                <a:t>Lab</a:t>
              </a:r>
            </a:p>
            <a:p>
              <a:pPr algn="ctr"/>
              <a:r>
                <a:rPr lang="en-US" dirty="0"/>
                <a:t>code</a:t>
              </a:r>
            </a:p>
          </p:txBody>
        </p:sp>
        <p:cxnSp>
          <p:nvCxnSpPr>
            <p:cNvPr id="13" name="Straight Arrow Connector 12">
              <a:extLst>
                <a:ext uri="{FF2B5EF4-FFF2-40B4-BE49-F238E27FC236}">
                  <a16:creationId xmlns:a16="http://schemas.microsoft.com/office/drawing/2014/main" id="{B223B8F3-F885-D634-2110-3F2F9AAAC391}"/>
                </a:ext>
              </a:extLst>
            </p:cNvPr>
            <p:cNvCxnSpPr>
              <a:cxnSpLocks/>
              <a:stCxn id="7" idx="0"/>
            </p:cNvCxnSpPr>
            <p:nvPr/>
          </p:nvCxnSpPr>
          <p:spPr>
            <a:xfrm flipV="1">
              <a:off x="4735682" y="5019171"/>
              <a:ext cx="0" cy="64432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D85244D5-06E8-0586-6F6B-263378390F71}"/>
              </a:ext>
            </a:extLst>
          </p:cNvPr>
          <p:cNvGrpSpPr/>
          <p:nvPr/>
        </p:nvGrpSpPr>
        <p:grpSpPr>
          <a:xfrm>
            <a:off x="5165566" y="5015055"/>
            <a:ext cx="718466" cy="1305043"/>
            <a:chOff x="5165566" y="5015055"/>
            <a:chExt cx="718466" cy="1305043"/>
          </a:xfrm>
        </p:grpSpPr>
        <p:sp>
          <p:nvSpPr>
            <p:cNvPr id="8" name="TextBox 7">
              <a:extLst>
                <a:ext uri="{FF2B5EF4-FFF2-40B4-BE49-F238E27FC236}">
                  <a16:creationId xmlns:a16="http://schemas.microsoft.com/office/drawing/2014/main" id="{70F6D189-6EC9-642B-F0F6-C9A438C5146E}"/>
                </a:ext>
              </a:extLst>
            </p:cNvPr>
            <p:cNvSpPr txBox="1"/>
            <p:nvPr/>
          </p:nvSpPr>
          <p:spPr>
            <a:xfrm>
              <a:off x="5165566" y="5673767"/>
              <a:ext cx="718466" cy="646331"/>
            </a:xfrm>
            <a:prstGeom prst="rect">
              <a:avLst/>
            </a:prstGeom>
            <a:noFill/>
          </p:spPr>
          <p:txBody>
            <a:bodyPr wrap="none" rtlCol="0">
              <a:spAutoFit/>
            </a:bodyPr>
            <a:lstStyle/>
            <a:p>
              <a:pPr algn="ctr"/>
              <a:r>
                <a:rPr lang="en-US" dirty="0"/>
                <a:t>Julian</a:t>
              </a:r>
            </a:p>
            <a:p>
              <a:pPr algn="ctr"/>
              <a:r>
                <a:rPr lang="en-US" dirty="0"/>
                <a:t>day</a:t>
              </a:r>
            </a:p>
          </p:txBody>
        </p:sp>
        <p:cxnSp>
          <p:nvCxnSpPr>
            <p:cNvPr id="16" name="Straight Arrow Connector 15">
              <a:extLst>
                <a:ext uri="{FF2B5EF4-FFF2-40B4-BE49-F238E27FC236}">
                  <a16:creationId xmlns:a16="http://schemas.microsoft.com/office/drawing/2014/main" id="{39588E27-E619-23E7-007F-D6CD811D8FAB}"/>
                </a:ext>
              </a:extLst>
            </p:cNvPr>
            <p:cNvCxnSpPr>
              <a:cxnSpLocks/>
              <a:stCxn id="8" idx="0"/>
            </p:cNvCxnSpPr>
            <p:nvPr/>
          </p:nvCxnSpPr>
          <p:spPr>
            <a:xfrm flipH="1" flipV="1">
              <a:off x="5314325" y="5015055"/>
              <a:ext cx="210474" cy="65871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B22E9BAB-AF27-E044-3D75-9F04A53D1D40}"/>
              </a:ext>
            </a:extLst>
          </p:cNvPr>
          <p:cNvGrpSpPr/>
          <p:nvPr/>
        </p:nvGrpSpPr>
        <p:grpSpPr>
          <a:xfrm>
            <a:off x="5843917" y="5062654"/>
            <a:ext cx="861133" cy="1267714"/>
            <a:chOff x="5843917" y="5062654"/>
            <a:chExt cx="861133" cy="1267714"/>
          </a:xfrm>
        </p:grpSpPr>
        <p:sp>
          <p:nvSpPr>
            <p:cNvPr id="9" name="TextBox 8">
              <a:extLst>
                <a:ext uri="{FF2B5EF4-FFF2-40B4-BE49-F238E27FC236}">
                  <a16:creationId xmlns:a16="http://schemas.microsoft.com/office/drawing/2014/main" id="{B6C3F587-5881-48D8-AF00-180853AA6E26}"/>
                </a:ext>
              </a:extLst>
            </p:cNvPr>
            <p:cNvSpPr txBox="1"/>
            <p:nvPr/>
          </p:nvSpPr>
          <p:spPr>
            <a:xfrm>
              <a:off x="5843917" y="5684037"/>
              <a:ext cx="861133" cy="646331"/>
            </a:xfrm>
            <a:prstGeom prst="rect">
              <a:avLst/>
            </a:prstGeom>
            <a:noFill/>
          </p:spPr>
          <p:txBody>
            <a:bodyPr wrap="none" rtlCol="0">
              <a:spAutoFit/>
            </a:bodyPr>
            <a:lstStyle/>
            <a:p>
              <a:pPr algn="ctr"/>
              <a:r>
                <a:rPr lang="en-US" dirty="0"/>
                <a:t>Lab</a:t>
              </a:r>
            </a:p>
            <a:p>
              <a:pPr algn="ctr"/>
              <a:r>
                <a:rPr lang="en-US" dirty="0"/>
                <a:t>section</a:t>
              </a:r>
            </a:p>
          </p:txBody>
        </p:sp>
        <p:cxnSp>
          <p:nvCxnSpPr>
            <p:cNvPr id="19" name="Straight Arrow Connector 18">
              <a:extLst>
                <a:ext uri="{FF2B5EF4-FFF2-40B4-BE49-F238E27FC236}">
                  <a16:creationId xmlns:a16="http://schemas.microsoft.com/office/drawing/2014/main" id="{9C5AD2A0-3B09-24CE-85F8-DCB741A95858}"/>
                </a:ext>
              </a:extLst>
            </p:cNvPr>
            <p:cNvCxnSpPr>
              <a:cxnSpLocks/>
              <a:stCxn id="9" idx="0"/>
            </p:cNvCxnSpPr>
            <p:nvPr/>
          </p:nvCxnSpPr>
          <p:spPr>
            <a:xfrm flipH="1" flipV="1">
              <a:off x="5910146" y="5062654"/>
              <a:ext cx="364338" cy="62138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1D8F2C91-B8C8-2FDC-0455-301E35659B14}"/>
              </a:ext>
            </a:extLst>
          </p:cNvPr>
          <p:cNvGrpSpPr/>
          <p:nvPr/>
        </p:nvGrpSpPr>
        <p:grpSpPr>
          <a:xfrm>
            <a:off x="6668851" y="5015055"/>
            <a:ext cx="1288392" cy="1315313"/>
            <a:chOff x="6668851" y="5015055"/>
            <a:chExt cx="1288392" cy="1315313"/>
          </a:xfrm>
        </p:grpSpPr>
        <p:sp>
          <p:nvSpPr>
            <p:cNvPr id="10" name="TextBox 9">
              <a:extLst>
                <a:ext uri="{FF2B5EF4-FFF2-40B4-BE49-F238E27FC236}">
                  <a16:creationId xmlns:a16="http://schemas.microsoft.com/office/drawing/2014/main" id="{24C5E15F-8374-5518-897E-F667EBC0286E}"/>
                </a:ext>
              </a:extLst>
            </p:cNvPr>
            <p:cNvSpPr txBox="1"/>
            <p:nvPr/>
          </p:nvSpPr>
          <p:spPr>
            <a:xfrm>
              <a:off x="6779227" y="5684037"/>
              <a:ext cx="1178016" cy="646331"/>
            </a:xfrm>
            <a:prstGeom prst="rect">
              <a:avLst/>
            </a:prstGeom>
            <a:noFill/>
          </p:spPr>
          <p:txBody>
            <a:bodyPr wrap="none" rtlCol="0">
              <a:spAutoFit/>
            </a:bodyPr>
            <a:lstStyle/>
            <a:p>
              <a:pPr algn="ctr"/>
              <a:r>
                <a:rPr lang="en-US" dirty="0"/>
                <a:t>Sequential</a:t>
              </a:r>
            </a:p>
            <a:p>
              <a:pPr algn="ctr"/>
              <a:r>
                <a:rPr lang="en-US" dirty="0"/>
                <a:t>counter</a:t>
              </a:r>
            </a:p>
          </p:txBody>
        </p:sp>
        <p:cxnSp>
          <p:nvCxnSpPr>
            <p:cNvPr id="22" name="Straight Arrow Connector 21">
              <a:extLst>
                <a:ext uri="{FF2B5EF4-FFF2-40B4-BE49-F238E27FC236}">
                  <a16:creationId xmlns:a16="http://schemas.microsoft.com/office/drawing/2014/main" id="{0A1F5608-5660-CE68-BCAD-7C88805D8844}"/>
                </a:ext>
              </a:extLst>
            </p:cNvPr>
            <p:cNvCxnSpPr>
              <a:cxnSpLocks/>
              <a:stCxn id="10" idx="0"/>
            </p:cNvCxnSpPr>
            <p:nvPr/>
          </p:nvCxnSpPr>
          <p:spPr>
            <a:xfrm flipH="1" flipV="1">
              <a:off x="6668851" y="5015055"/>
              <a:ext cx="699384" cy="66898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80571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38836-75B8-B545-9C64-37661DEAD451}"/>
              </a:ext>
            </a:extLst>
          </p:cNvPr>
          <p:cNvSpPr>
            <a:spLocks noGrp="1"/>
          </p:cNvSpPr>
          <p:nvPr>
            <p:ph type="title"/>
          </p:nvPr>
        </p:nvSpPr>
        <p:spPr/>
        <p:txBody>
          <a:bodyPr/>
          <a:lstStyle/>
          <a:p>
            <a:r>
              <a:rPr lang="en-US" b="1" dirty="0"/>
              <a:t>What is a data model?</a:t>
            </a:r>
          </a:p>
        </p:txBody>
      </p:sp>
      <p:sp>
        <p:nvSpPr>
          <p:cNvPr id="3" name="Content Placeholder 2">
            <a:extLst>
              <a:ext uri="{FF2B5EF4-FFF2-40B4-BE49-F238E27FC236}">
                <a16:creationId xmlns:a16="http://schemas.microsoft.com/office/drawing/2014/main" id="{8396CC88-7CFE-6E4C-9765-BB4FCB3D821B}"/>
              </a:ext>
            </a:extLst>
          </p:cNvPr>
          <p:cNvSpPr>
            <a:spLocks noGrp="1"/>
          </p:cNvSpPr>
          <p:nvPr>
            <p:ph idx="1"/>
          </p:nvPr>
        </p:nvSpPr>
        <p:spPr>
          <a:xfrm>
            <a:off x="1363980" y="1825625"/>
            <a:ext cx="9464040" cy="1442099"/>
          </a:xfrm>
        </p:spPr>
        <p:txBody>
          <a:bodyPr/>
          <a:lstStyle/>
          <a:p>
            <a:r>
              <a:rPr lang="en-US" dirty="0"/>
              <a:t>A description of the structure of a complex data type</a:t>
            </a:r>
          </a:p>
          <a:p>
            <a:r>
              <a:rPr lang="en-US" dirty="0"/>
              <a:t>Class diagrams commonly used to depict data models</a:t>
            </a:r>
          </a:p>
          <a:p>
            <a:pPr lvl="1"/>
            <a:r>
              <a:rPr lang="en-US" dirty="0"/>
              <a:t>List of data element (attribute) names, data types, and cardinality</a:t>
            </a:r>
          </a:p>
        </p:txBody>
      </p:sp>
      <p:grpSp>
        <p:nvGrpSpPr>
          <p:cNvPr id="17" name="Group 16">
            <a:extLst>
              <a:ext uri="{FF2B5EF4-FFF2-40B4-BE49-F238E27FC236}">
                <a16:creationId xmlns:a16="http://schemas.microsoft.com/office/drawing/2014/main" id="{41EB8733-8D66-0987-0F12-2D6E5FED6F9F}"/>
              </a:ext>
            </a:extLst>
          </p:cNvPr>
          <p:cNvGrpSpPr/>
          <p:nvPr/>
        </p:nvGrpSpPr>
        <p:grpSpPr>
          <a:xfrm>
            <a:off x="6616099" y="3590278"/>
            <a:ext cx="2331536" cy="2751522"/>
            <a:chOff x="6418387" y="3590278"/>
            <a:chExt cx="2331536" cy="2751522"/>
          </a:xfrm>
        </p:grpSpPr>
        <p:sp>
          <p:nvSpPr>
            <p:cNvPr id="4" name="TextBox 3">
              <a:extLst>
                <a:ext uri="{FF2B5EF4-FFF2-40B4-BE49-F238E27FC236}">
                  <a16:creationId xmlns:a16="http://schemas.microsoft.com/office/drawing/2014/main" id="{666E4635-0633-2A41-ACF1-198A0E9FABFF}"/>
                </a:ext>
              </a:extLst>
            </p:cNvPr>
            <p:cNvSpPr txBox="1"/>
            <p:nvPr/>
          </p:nvSpPr>
          <p:spPr>
            <a:xfrm>
              <a:off x="6418387" y="3590278"/>
              <a:ext cx="2331536" cy="2751522"/>
            </a:xfrm>
            <a:prstGeom prst="rect">
              <a:avLst/>
            </a:prstGeom>
            <a:noFill/>
            <a:ln>
              <a:solidFill>
                <a:schemeClr val="tx1"/>
              </a:solidFill>
            </a:ln>
          </p:spPr>
          <p:txBody>
            <a:bodyPr wrap="none" rtlCol="0">
              <a:spAutoFit/>
            </a:bodyPr>
            <a:lstStyle/>
            <a:p>
              <a:pPr algn="ctr"/>
              <a:r>
                <a:rPr lang="en-US" sz="1920" dirty="0"/>
                <a:t>Bibliography Entry</a:t>
              </a:r>
            </a:p>
            <a:p>
              <a:r>
                <a:rPr lang="en-US" sz="1920" dirty="0"/>
                <a:t>Author : string [0..*]</a:t>
              </a:r>
            </a:p>
            <a:p>
              <a:r>
                <a:rPr lang="en-US" sz="1920" dirty="0"/>
                <a:t>Title : string [1..1]</a:t>
              </a:r>
            </a:p>
            <a:p>
              <a:r>
                <a:rPr lang="en-US" sz="1920" dirty="0"/>
                <a:t>Year : string [1..1]</a:t>
              </a:r>
            </a:p>
            <a:p>
              <a:r>
                <a:rPr lang="en-US" sz="1920" dirty="0"/>
                <a:t>Journal : string [1..1]</a:t>
              </a:r>
            </a:p>
            <a:p>
              <a:r>
                <a:rPr lang="en-US" sz="1920" dirty="0"/>
                <a:t>Volume : string [0..1]</a:t>
              </a:r>
            </a:p>
            <a:p>
              <a:r>
                <a:rPr lang="en-US" sz="1920" dirty="0"/>
                <a:t>Number : string [0..1]</a:t>
              </a:r>
            </a:p>
            <a:p>
              <a:r>
                <a:rPr lang="en-US" sz="1920" dirty="0"/>
                <a:t>Pages : string [1..1]</a:t>
              </a:r>
            </a:p>
            <a:p>
              <a:r>
                <a:rPr lang="en-US" sz="1920" dirty="0" err="1"/>
                <a:t>doi</a:t>
              </a:r>
              <a:r>
                <a:rPr lang="en-US" sz="1920" dirty="0"/>
                <a:t> : string [0..1]</a:t>
              </a:r>
            </a:p>
          </p:txBody>
        </p:sp>
        <p:sp>
          <p:nvSpPr>
            <p:cNvPr id="5" name="Rectangle 4">
              <a:extLst>
                <a:ext uri="{FF2B5EF4-FFF2-40B4-BE49-F238E27FC236}">
                  <a16:creationId xmlns:a16="http://schemas.microsoft.com/office/drawing/2014/main" id="{E4281560-2E5F-0044-809B-A8E3B4FDCD14}"/>
                </a:ext>
              </a:extLst>
            </p:cNvPr>
            <p:cNvSpPr/>
            <p:nvPr/>
          </p:nvSpPr>
          <p:spPr>
            <a:xfrm>
              <a:off x="6418387" y="3590279"/>
              <a:ext cx="2331536" cy="3544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grpSp>
      <p:sp>
        <p:nvSpPr>
          <p:cNvPr id="6" name="TextBox 5">
            <a:extLst>
              <a:ext uri="{FF2B5EF4-FFF2-40B4-BE49-F238E27FC236}">
                <a16:creationId xmlns:a16="http://schemas.microsoft.com/office/drawing/2014/main" id="{41181A4C-6699-724A-8901-C45372E18C7F}"/>
              </a:ext>
            </a:extLst>
          </p:cNvPr>
          <p:cNvSpPr txBox="1"/>
          <p:nvPr/>
        </p:nvSpPr>
        <p:spPr>
          <a:xfrm>
            <a:off x="9165583" y="3780593"/>
            <a:ext cx="1956626" cy="2419124"/>
          </a:xfrm>
          <a:prstGeom prst="rect">
            <a:avLst/>
          </a:prstGeom>
          <a:noFill/>
        </p:spPr>
        <p:txBody>
          <a:bodyPr wrap="none" rtlCol="0">
            <a:spAutoFit/>
          </a:bodyPr>
          <a:lstStyle/>
          <a:p>
            <a:r>
              <a:rPr lang="en-US" sz="2160" u="sng" dirty="0"/>
              <a:t>Cardinality</a:t>
            </a:r>
          </a:p>
          <a:p>
            <a:r>
              <a:rPr lang="en-US" sz="2160" dirty="0"/>
              <a:t>[Min # .. Max #]</a:t>
            </a:r>
          </a:p>
          <a:p>
            <a:endParaRPr lang="en-US" sz="2160" dirty="0"/>
          </a:p>
          <a:p>
            <a:r>
              <a:rPr lang="en-US" sz="2160" dirty="0"/>
              <a:t>* Any number</a:t>
            </a:r>
          </a:p>
          <a:p>
            <a:endParaRPr lang="en-US" sz="2160" dirty="0"/>
          </a:p>
          <a:p>
            <a:r>
              <a:rPr lang="en-US" sz="2160" dirty="0"/>
              <a:t>[0..1] optional</a:t>
            </a:r>
          </a:p>
          <a:p>
            <a:r>
              <a:rPr lang="en-US" sz="2160" dirty="0"/>
              <a:t>[1..1] required</a:t>
            </a:r>
          </a:p>
        </p:txBody>
      </p:sp>
      <p:grpSp>
        <p:nvGrpSpPr>
          <p:cNvPr id="16" name="Group 15">
            <a:extLst>
              <a:ext uri="{FF2B5EF4-FFF2-40B4-BE49-F238E27FC236}">
                <a16:creationId xmlns:a16="http://schemas.microsoft.com/office/drawing/2014/main" id="{BDE0DE3E-1AA7-4899-C1F7-4385420B31A1}"/>
              </a:ext>
            </a:extLst>
          </p:cNvPr>
          <p:cNvGrpSpPr/>
          <p:nvPr/>
        </p:nvGrpSpPr>
        <p:grpSpPr>
          <a:xfrm>
            <a:off x="3987672" y="3590276"/>
            <a:ext cx="2306041" cy="2316254"/>
            <a:chOff x="3789960" y="3590276"/>
            <a:chExt cx="2306041" cy="2316254"/>
          </a:xfrm>
        </p:grpSpPr>
        <p:sp>
          <p:nvSpPr>
            <p:cNvPr id="13" name="Rectangle 12">
              <a:extLst>
                <a:ext uri="{FF2B5EF4-FFF2-40B4-BE49-F238E27FC236}">
                  <a16:creationId xmlns:a16="http://schemas.microsoft.com/office/drawing/2014/main" id="{FFA6BD30-59B6-AB3E-FF52-06EE8A4F794F}"/>
                </a:ext>
              </a:extLst>
            </p:cNvPr>
            <p:cNvSpPr/>
            <p:nvPr/>
          </p:nvSpPr>
          <p:spPr>
            <a:xfrm>
              <a:off x="3789961" y="3590277"/>
              <a:ext cx="2306040" cy="231625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Address</a:t>
              </a:r>
            </a:p>
            <a:p>
              <a:r>
                <a:rPr lang="en-US" dirty="0">
                  <a:solidFill>
                    <a:schemeClr val="tx1"/>
                  </a:solidFill>
                </a:rPr>
                <a:t>Name: string</a:t>
              </a:r>
            </a:p>
            <a:p>
              <a:r>
                <a:rPr lang="en-US" dirty="0">
                  <a:solidFill>
                    <a:schemeClr val="tx1"/>
                  </a:solidFill>
                </a:rPr>
                <a:t>Street number: string</a:t>
              </a:r>
            </a:p>
            <a:p>
              <a:r>
                <a:rPr lang="en-US" dirty="0">
                  <a:solidFill>
                    <a:schemeClr val="tx1"/>
                  </a:solidFill>
                </a:rPr>
                <a:t>Street name: string</a:t>
              </a:r>
            </a:p>
            <a:p>
              <a:r>
                <a:rPr lang="en-US" dirty="0">
                  <a:solidFill>
                    <a:schemeClr val="tx1"/>
                  </a:solidFill>
                </a:rPr>
                <a:t>Apt </a:t>
              </a:r>
              <a:r>
                <a:rPr lang="en-US" dirty="0" err="1">
                  <a:solidFill>
                    <a:schemeClr val="tx1"/>
                  </a:solidFill>
                </a:rPr>
                <a:t>number:string</a:t>
              </a:r>
              <a:endParaRPr lang="en-US" dirty="0">
                <a:solidFill>
                  <a:schemeClr val="tx1"/>
                </a:solidFill>
              </a:endParaRPr>
            </a:p>
            <a:p>
              <a:r>
                <a:rPr lang="en-US" dirty="0">
                  <a:solidFill>
                    <a:schemeClr val="tx1"/>
                  </a:solidFill>
                </a:rPr>
                <a:t>City: string</a:t>
              </a:r>
            </a:p>
            <a:p>
              <a:r>
                <a:rPr lang="en-US" dirty="0">
                  <a:solidFill>
                    <a:schemeClr val="tx1"/>
                  </a:solidFill>
                </a:rPr>
                <a:t>State: string (</a:t>
              </a:r>
              <a:r>
                <a:rPr lang="en-US" dirty="0" err="1">
                  <a:solidFill>
                    <a:schemeClr val="tx1"/>
                  </a:solidFill>
                </a:rPr>
                <a:t>codeset</a:t>
              </a:r>
              <a:r>
                <a:rPr lang="en-US" dirty="0">
                  <a:solidFill>
                    <a:schemeClr val="tx1"/>
                  </a:solidFill>
                </a:rPr>
                <a:t>)</a:t>
              </a:r>
            </a:p>
            <a:p>
              <a:r>
                <a:rPr lang="en-US" dirty="0">
                  <a:solidFill>
                    <a:schemeClr val="tx1"/>
                  </a:solidFill>
                </a:rPr>
                <a:t>Zip code: str (num, 5)</a:t>
              </a:r>
            </a:p>
          </p:txBody>
        </p:sp>
        <p:sp>
          <p:nvSpPr>
            <p:cNvPr id="14" name="Rectangle 13">
              <a:extLst>
                <a:ext uri="{FF2B5EF4-FFF2-40B4-BE49-F238E27FC236}">
                  <a16:creationId xmlns:a16="http://schemas.microsoft.com/office/drawing/2014/main" id="{79D24C0E-CE00-1CBC-D676-D635AA20AC46}"/>
                </a:ext>
              </a:extLst>
            </p:cNvPr>
            <p:cNvSpPr/>
            <p:nvPr/>
          </p:nvSpPr>
          <p:spPr>
            <a:xfrm>
              <a:off x="3789960" y="3590276"/>
              <a:ext cx="2306040" cy="3544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grpSp>
      <p:grpSp>
        <p:nvGrpSpPr>
          <p:cNvPr id="9" name="Group 8">
            <a:extLst>
              <a:ext uri="{FF2B5EF4-FFF2-40B4-BE49-F238E27FC236}">
                <a16:creationId xmlns:a16="http://schemas.microsoft.com/office/drawing/2014/main" id="{B5160AAA-B8E9-E222-7150-6901268324EA}"/>
              </a:ext>
            </a:extLst>
          </p:cNvPr>
          <p:cNvGrpSpPr/>
          <p:nvPr/>
        </p:nvGrpSpPr>
        <p:grpSpPr>
          <a:xfrm>
            <a:off x="1299575" y="3590277"/>
            <a:ext cx="2382742" cy="2406718"/>
            <a:chOff x="1299575" y="3590277"/>
            <a:chExt cx="2382742" cy="2406718"/>
          </a:xfrm>
        </p:grpSpPr>
        <p:grpSp>
          <p:nvGrpSpPr>
            <p:cNvPr id="15" name="Group 14">
              <a:extLst>
                <a:ext uri="{FF2B5EF4-FFF2-40B4-BE49-F238E27FC236}">
                  <a16:creationId xmlns:a16="http://schemas.microsoft.com/office/drawing/2014/main" id="{0D30226F-82C6-66BD-23B2-F16020DF2F48}"/>
                </a:ext>
              </a:extLst>
            </p:cNvPr>
            <p:cNvGrpSpPr/>
            <p:nvPr/>
          </p:nvGrpSpPr>
          <p:grpSpPr>
            <a:xfrm>
              <a:off x="1334532" y="3590277"/>
              <a:ext cx="2347785" cy="1784913"/>
              <a:chOff x="1161534" y="3590277"/>
              <a:chExt cx="2347785" cy="1784913"/>
            </a:xfrm>
          </p:grpSpPr>
          <p:sp>
            <p:nvSpPr>
              <p:cNvPr id="8" name="Rectangle 7">
                <a:extLst>
                  <a:ext uri="{FF2B5EF4-FFF2-40B4-BE49-F238E27FC236}">
                    <a16:creationId xmlns:a16="http://schemas.microsoft.com/office/drawing/2014/main" id="{CCDFF013-765A-9BD1-F894-F53A96DAF1AB}"/>
                  </a:ext>
                </a:extLst>
              </p:cNvPr>
              <p:cNvSpPr/>
              <p:nvPr/>
            </p:nvSpPr>
            <p:spPr>
              <a:xfrm>
                <a:off x="1161534" y="3590278"/>
                <a:ext cx="2347785" cy="17849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Accession number</a:t>
                </a:r>
              </a:p>
              <a:p>
                <a:r>
                  <a:rPr lang="en-US" dirty="0">
                    <a:solidFill>
                      <a:schemeClr val="tx1"/>
                    </a:solidFill>
                  </a:rPr>
                  <a:t>Year: string (num)</a:t>
                </a:r>
              </a:p>
              <a:p>
                <a:r>
                  <a:rPr lang="en-US" dirty="0">
                    <a:solidFill>
                      <a:schemeClr val="tx1"/>
                    </a:solidFill>
                  </a:rPr>
                  <a:t>Lab code: string</a:t>
                </a:r>
              </a:p>
              <a:p>
                <a:r>
                  <a:rPr lang="en-US" dirty="0">
                    <a:solidFill>
                      <a:schemeClr val="tx1"/>
                    </a:solidFill>
                  </a:rPr>
                  <a:t>Julian day: string (num)</a:t>
                </a:r>
              </a:p>
              <a:p>
                <a:r>
                  <a:rPr lang="en-US" dirty="0">
                    <a:solidFill>
                      <a:schemeClr val="tx1"/>
                    </a:solidFill>
                  </a:rPr>
                  <a:t>Section code: string</a:t>
                </a:r>
              </a:p>
              <a:p>
                <a:r>
                  <a:rPr lang="en-US" dirty="0">
                    <a:solidFill>
                      <a:schemeClr val="tx1"/>
                    </a:solidFill>
                  </a:rPr>
                  <a:t>Counter: string (num)</a:t>
                </a:r>
              </a:p>
            </p:txBody>
          </p:sp>
          <p:sp>
            <p:nvSpPr>
              <p:cNvPr id="12" name="Rectangle 11">
                <a:extLst>
                  <a:ext uri="{FF2B5EF4-FFF2-40B4-BE49-F238E27FC236}">
                    <a16:creationId xmlns:a16="http://schemas.microsoft.com/office/drawing/2014/main" id="{99A45D6F-DD22-938C-B8C8-348D560DC6D8}"/>
                  </a:ext>
                </a:extLst>
              </p:cNvPr>
              <p:cNvSpPr/>
              <p:nvPr/>
            </p:nvSpPr>
            <p:spPr>
              <a:xfrm>
                <a:off x="1161534" y="3590277"/>
                <a:ext cx="2347785" cy="3544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grpSp>
        <p:sp>
          <p:nvSpPr>
            <p:cNvPr id="7" name="TextBox 6">
              <a:extLst>
                <a:ext uri="{FF2B5EF4-FFF2-40B4-BE49-F238E27FC236}">
                  <a16:creationId xmlns:a16="http://schemas.microsoft.com/office/drawing/2014/main" id="{93739A77-453B-D999-96CC-59C36B57D9F4}"/>
                </a:ext>
              </a:extLst>
            </p:cNvPr>
            <p:cNvSpPr txBox="1"/>
            <p:nvPr/>
          </p:nvSpPr>
          <p:spPr>
            <a:xfrm>
              <a:off x="1299575" y="5535330"/>
              <a:ext cx="2365712" cy="461665"/>
            </a:xfrm>
            <a:prstGeom prst="rect">
              <a:avLst/>
            </a:prstGeom>
            <a:noFill/>
          </p:spPr>
          <p:txBody>
            <a:bodyPr wrap="none" rtlCol="0">
              <a:spAutoFit/>
            </a:bodyPr>
            <a:lstStyle/>
            <a:p>
              <a:r>
                <a:rPr lang="en-US" sz="2400" dirty="0"/>
                <a:t>22H-034AC01398</a:t>
              </a:r>
            </a:p>
          </p:txBody>
        </p:sp>
      </p:grpSp>
    </p:spTree>
    <p:extLst>
      <p:ext uri="{BB962C8B-B14F-4D97-AF65-F5344CB8AC3E}">
        <p14:creationId xmlns:p14="http://schemas.microsoft.com/office/powerpoint/2010/main" val="3037940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C3AEC-E56D-F6A5-7202-0411C39B9050}"/>
              </a:ext>
            </a:extLst>
          </p:cNvPr>
          <p:cNvSpPr>
            <a:spLocks noGrp="1"/>
          </p:cNvSpPr>
          <p:nvPr>
            <p:ph type="title"/>
          </p:nvPr>
        </p:nvSpPr>
        <p:spPr/>
        <p:txBody>
          <a:bodyPr/>
          <a:lstStyle/>
          <a:p>
            <a:r>
              <a:rPr lang="en-US" b="1" dirty="0"/>
              <a:t>How are relationships represented?</a:t>
            </a:r>
          </a:p>
        </p:txBody>
      </p:sp>
      <p:sp>
        <p:nvSpPr>
          <p:cNvPr id="3" name="Content Placeholder 2">
            <a:extLst>
              <a:ext uri="{FF2B5EF4-FFF2-40B4-BE49-F238E27FC236}">
                <a16:creationId xmlns:a16="http://schemas.microsoft.com/office/drawing/2014/main" id="{C8C3901F-C673-383E-A030-1368A8096F3D}"/>
              </a:ext>
            </a:extLst>
          </p:cNvPr>
          <p:cNvSpPr>
            <a:spLocks noGrp="1"/>
          </p:cNvSpPr>
          <p:nvPr>
            <p:ph idx="1"/>
          </p:nvPr>
        </p:nvSpPr>
        <p:spPr>
          <a:xfrm>
            <a:off x="838200" y="1825625"/>
            <a:ext cx="10515600" cy="4667250"/>
          </a:xfrm>
        </p:spPr>
        <p:txBody>
          <a:bodyPr>
            <a:normAutofit/>
          </a:bodyPr>
          <a:lstStyle/>
          <a:p>
            <a:pPr>
              <a:lnSpc>
                <a:spcPct val="100000"/>
              </a:lnSpc>
              <a:spcBef>
                <a:spcPts val="2800"/>
              </a:spcBef>
            </a:pPr>
            <a:r>
              <a:rPr lang="en-US" dirty="0"/>
              <a:t>Example: Resource Description Framework (RDF) triple</a:t>
            </a:r>
          </a:p>
          <a:p>
            <a:pPr lvl="1">
              <a:lnSpc>
                <a:spcPct val="100000"/>
              </a:lnSpc>
            </a:pPr>
            <a:r>
              <a:rPr lang="en-US" dirty="0"/>
              <a:t>Three data elements</a:t>
            </a:r>
          </a:p>
          <a:p>
            <a:pPr lvl="2">
              <a:lnSpc>
                <a:spcPct val="100000"/>
              </a:lnSpc>
            </a:pPr>
            <a:r>
              <a:rPr lang="en-US" sz="1800" dirty="0"/>
              <a:t>Two concepts (subject and object)</a:t>
            </a:r>
          </a:p>
          <a:p>
            <a:pPr lvl="2">
              <a:lnSpc>
                <a:spcPct val="100000"/>
              </a:lnSpc>
            </a:pPr>
            <a:r>
              <a:rPr lang="en-US" sz="1800" dirty="0"/>
              <a:t>Connected by a relationship concept (predicate, “is-a,” “has-finding,” etc.)</a:t>
            </a:r>
          </a:p>
          <a:p>
            <a:pPr lvl="1">
              <a:lnSpc>
                <a:spcPct val="100000"/>
              </a:lnSpc>
            </a:pPr>
            <a:endParaRPr lang="en-US" dirty="0"/>
          </a:p>
          <a:p>
            <a:pPr lvl="1">
              <a:lnSpc>
                <a:spcPct val="100000"/>
              </a:lnSpc>
            </a:pPr>
            <a:endParaRPr lang="en-US" dirty="0"/>
          </a:p>
          <a:p>
            <a:pPr lvl="1">
              <a:lnSpc>
                <a:spcPct val="100000"/>
              </a:lnSpc>
            </a:pPr>
            <a:endParaRPr lang="en-US" dirty="0"/>
          </a:p>
          <a:p>
            <a:pPr marL="457200" lvl="1" indent="0">
              <a:lnSpc>
                <a:spcPct val="100000"/>
              </a:lnSpc>
              <a:buNone/>
            </a:pPr>
            <a:endParaRPr lang="en-US" dirty="0"/>
          </a:p>
          <a:p>
            <a:pPr lvl="1">
              <a:lnSpc>
                <a:spcPct val="100000"/>
              </a:lnSpc>
              <a:spcBef>
                <a:spcPts val="2000"/>
              </a:spcBef>
            </a:pPr>
            <a:r>
              <a:rPr lang="en-US" dirty="0"/>
              <a:t>Simplest representation of association or interaction</a:t>
            </a:r>
            <a:endParaRPr lang="en-US" sz="3200" dirty="0"/>
          </a:p>
          <a:p>
            <a:pPr lvl="1">
              <a:lnSpc>
                <a:spcPct val="100000"/>
              </a:lnSpc>
            </a:pPr>
            <a:r>
              <a:rPr lang="en-US" dirty="0"/>
              <a:t>Databases of RDF triples allow “reasoning” within a domain</a:t>
            </a:r>
          </a:p>
        </p:txBody>
      </p:sp>
      <p:sp>
        <p:nvSpPr>
          <p:cNvPr id="4" name="TextBox 3">
            <a:extLst>
              <a:ext uri="{FF2B5EF4-FFF2-40B4-BE49-F238E27FC236}">
                <a16:creationId xmlns:a16="http://schemas.microsoft.com/office/drawing/2014/main" id="{095FA96C-F8A1-AC02-3580-B622B4B2C1C2}"/>
              </a:ext>
            </a:extLst>
          </p:cNvPr>
          <p:cNvSpPr txBox="1"/>
          <p:nvPr/>
        </p:nvSpPr>
        <p:spPr>
          <a:xfrm>
            <a:off x="6393976" y="3814086"/>
            <a:ext cx="4510255" cy="1323439"/>
          </a:xfrm>
          <a:prstGeom prst="rect">
            <a:avLst/>
          </a:prstGeom>
          <a:noFill/>
        </p:spPr>
        <p:txBody>
          <a:bodyPr wrap="square" rtlCol="0">
            <a:spAutoFit/>
          </a:bodyPr>
          <a:lstStyle/>
          <a:p>
            <a:r>
              <a:rPr lang="en-US" sz="2000" dirty="0"/>
              <a:t>Constraints:</a:t>
            </a:r>
          </a:p>
          <a:p>
            <a:pPr marL="285750" indent="-285750">
              <a:buFont typeface="Arial" panose="020B0604020202020204" pitchFamily="34" charset="0"/>
              <a:buChar char="•"/>
            </a:pPr>
            <a:r>
              <a:rPr lang="en-US" sz="2000" dirty="0"/>
              <a:t>Structure (3 elements)</a:t>
            </a:r>
          </a:p>
          <a:p>
            <a:pPr marL="285750" indent="-285750">
              <a:buFont typeface="Arial" panose="020B0604020202020204" pitchFamily="34" charset="0"/>
              <a:buChar char="•"/>
            </a:pPr>
            <a:r>
              <a:rPr lang="en-US" sz="2000" dirty="0"/>
              <a:t>Content (value lists)</a:t>
            </a:r>
          </a:p>
          <a:p>
            <a:pPr marL="285750" indent="-285750">
              <a:buFont typeface="Arial" panose="020B0604020202020204" pitchFamily="34" charset="0"/>
              <a:buChar char="•"/>
            </a:pPr>
            <a:r>
              <a:rPr lang="en-US" sz="2000" dirty="0"/>
              <a:t>May be simple or complex data types</a:t>
            </a:r>
          </a:p>
        </p:txBody>
      </p:sp>
      <p:pic>
        <p:nvPicPr>
          <p:cNvPr id="5" name="Picture 4">
            <a:extLst>
              <a:ext uri="{FF2B5EF4-FFF2-40B4-BE49-F238E27FC236}">
                <a16:creationId xmlns:a16="http://schemas.microsoft.com/office/drawing/2014/main" id="{8A8663EF-0C39-3D85-62A7-26B3D5A13EB0}"/>
              </a:ext>
            </a:extLst>
          </p:cNvPr>
          <p:cNvPicPr>
            <a:picLocks noChangeAspect="1"/>
          </p:cNvPicPr>
          <p:nvPr/>
        </p:nvPicPr>
        <p:blipFill>
          <a:blip r:embed="rId2"/>
          <a:stretch>
            <a:fillRect/>
          </a:stretch>
        </p:blipFill>
        <p:spPr>
          <a:xfrm>
            <a:off x="2080779" y="4024781"/>
            <a:ext cx="4510255" cy="902051"/>
          </a:xfrm>
          <a:prstGeom prst="rect">
            <a:avLst/>
          </a:prstGeom>
        </p:spPr>
      </p:pic>
    </p:spTree>
    <p:extLst>
      <p:ext uri="{BB962C8B-B14F-4D97-AF65-F5344CB8AC3E}">
        <p14:creationId xmlns:p14="http://schemas.microsoft.com/office/powerpoint/2010/main" val="3065196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CAC48-D6EF-42B7-6087-6F1FEDAAAF1F}"/>
              </a:ext>
            </a:extLst>
          </p:cNvPr>
          <p:cNvSpPr>
            <a:spLocks noGrp="1"/>
          </p:cNvSpPr>
          <p:nvPr>
            <p:ph type="title"/>
          </p:nvPr>
        </p:nvSpPr>
        <p:spPr/>
        <p:txBody>
          <a:bodyPr/>
          <a:lstStyle/>
          <a:p>
            <a:r>
              <a:rPr lang="en-US" b="1" dirty="0"/>
              <a:t>How do computers store data?</a:t>
            </a:r>
          </a:p>
        </p:txBody>
      </p:sp>
      <p:sp>
        <p:nvSpPr>
          <p:cNvPr id="3" name="Content Placeholder 2">
            <a:extLst>
              <a:ext uri="{FF2B5EF4-FFF2-40B4-BE49-F238E27FC236}">
                <a16:creationId xmlns:a16="http://schemas.microsoft.com/office/drawing/2014/main" id="{64476130-61D8-34DC-F595-7E9D9DBB5466}"/>
              </a:ext>
            </a:extLst>
          </p:cNvPr>
          <p:cNvSpPr>
            <a:spLocks noGrp="1"/>
          </p:cNvSpPr>
          <p:nvPr>
            <p:ph idx="1"/>
          </p:nvPr>
        </p:nvSpPr>
        <p:spPr>
          <a:xfrm>
            <a:off x="1363980" y="1825626"/>
            <a:ext cx="9464040" cy="4311908"/>
          </a:xfrm>
        </p:spPr>
        <p:txBody>
          <a:bodyPr>
            <a:normAutofit fontScale="92500"/>
          </a:bodyPr>
          <a:lstStyle/>
          <a:p>
            <a:pPr>
              <a:lnSpc>
                <a:spcPct val="100000"/>
              </a:lnSpc>
            </a:pPr>
            <a:r>
              <a:rPr lang="en-US" dirty="0"/>
              <a:t>Data in working memory is volatile</a:t>
            </a:r>
          </a:p>
          <a:p>
            <a:pPr lvl="1">
              <a:lnSpc>
                <a:spcPct val="100000"/>
              </a:lnSpc>
            </a:pPr>
            <a:r>
              <a:rPr lang="en-US" dirty="0"/>
              <a:t>Lost if powered down</a:t>
            </a:r>
          </a:p>
          <a:p>
            <a:pPr>
              <a:lnSpc>
                <a:spcPct val="100000"/>
              </a:lnSpc>
            </a:pPr>
            <a:r>
              <a:rPr lang="en-US" dirty="0"/>
              <a:t>Non-volatile media (disks, tape, solid state storage, optical)</a:t>
            </a:r>
          </a:p>
          <a:p>
            <a:pPr lvl="1">
              <a:lnSpc>
                <a:spcPct val="100000"/>
              </a:lnSpc>
            </a:pPr>
            <a:r>
              <a:rPr lang="en-US" dirty="0"/>
              <a:t>Maintains state without power</a:t>
            </a:r>
          </a:p>
          <a:p>
            <a:pPr>
              <a:lnSpc>
                <a:spcPct val="100000"/>
              </a:lnSpc>
            </a:pPr>
            <a:r>
              <a:rPr lang="en-US" dirty="0"/>
              <a:t>Data can be preserved by copying it </a:t>
            </a:r>
            <a:r>
              <a:rPr lang="en-US"/>
              <a:t>to non-volatile </a:t>
            </a:r>
            <a:r>
              <a:rPr lang="en-US" dirty="0"/>
              <a:t>media in files</a:t>
            </a:r>
          </a:p>
          <a:p>
            <a:pPr lvl="1">
              <a:lnSpc>
                <a:spcPct val="100000"/>
              </a:lnSpc>
            </a:pPr>
            <a:r>
              <a:rPr lang="en-US" dirty="0"/>
              <a:t>Files are a block of binary data with a known size and position in the media</a:t>
            </a:r>
          </a:p>
          <a:p>
            <a:pPr lvl="1">
              <a:lnSpc>
                <a:spcPct val="100000"/>
              </a:lnSpc>
            </a:pPr>
            <a:r>
              <a:rPr lang="en-US" dirty="0"/>
              <a:t>Files have names, creation dates, and modification dates</a:t>
            </a:r>
          </a:p>
          <a:p>
            <a:pPr lvl="1">
              <a:lnSpc>
                <a:spcPct val="100000"/>
              </a:lnSpc>
            </a:pPr>
            <a:r>
              <a:rPr lang="en-US" dirty="0"/>
              <a:t>Filename extensions may indicate the type of file or creating program</a:t>
            </a:r>
          </a:p>
          <a:p>
            <a:pPr lvl="1">
              <a:lnSpc>
                <a:spcPct val="100000"/>
              </a:lnSpc>
            </a:pPr>
            <a:r>
              <a:rPr lang="en-US" dirty="0"/>
              <a:t>Internal structure allows data to be accurately recognized</a:t>
            </a:r>
          </a:p>
          <a:p>
            <a:pPr lvl="2">
              <a:lnSpc>
                <a:spcPct val="100000"/>
              </a:lnSpc>
            </a:pPr>
            <a:r>
              <a:rPr lang="en-US" dirty="0"/>
              <a:t>File structure may be proprietary or an open standard</a:t>
            </a:r>
          </a:p>
          <a:p>
            <a:pPr lvl="1">
              <a:lnSpc>
                <a:spcPct val="100000"/>
              </a:lnSpc>
            </a:pPr>
            <a:endParaRPr lang="en-US" dirty="0"/>
          </a:p>
        </p:txBody>
      </p:sp>
    </p:spTree>
    <p:extLst>
      <p:ext uri="{BB962C8B-B14F-4D97-AF65-F5344CB8AC3E}">
        <p14:creationId xmlns:p14="http://schemas.microsoft.com/office/powerpoint/2010/main" val="41527336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16DF1-2214-C449-A82E-BB0A665F7ADE}"/>
              </a:ext>
            </a:extLst>
          </p:cNvPr>
          <p:cNvSpPr>
            <a:spLocks noGrp="1"/>
          </p:cNvSpPr>
          <p:nvPr>
            <p:ph type="title"/>
          </p:nvPr>
        </p:nvSpPr>
        <p:spPr/>
        <p:txBody>
          <a:bodyPr/>
          <a:lstStyle/>
          <a:p>
            <a:r>
              <a:rPr lang="en-US" b="1" dirty="0"/>
              <a:t>Storing data in files</a:t>
            </a:r>
          </a:p>
        </p:txBody>
      </p:sp>
      <p:sp>
        <p:nvSpPr>
          <p:cNvPr id="3" name="Content Placeholder 2">
            <a:extLst>
              <a:ext uri="{FF2B5EF4-FFF2-40B4-BE49-F238E27FC236}">
                <a16:creationId xmlns:a16="http://schemas.microsoft.com/office/drawing/2014/main" id="{F7232661-C426-2546-91AD-FC0FA1CC5592}"/>
              </a:ext>
            </a:extLst>
          </p:cNvPr>
          <p:cNvSpPr>
            <a:spLocks noGrp="1"/>
          </p:cNvSpPr>
          <p:nvPr>
            <p:ph idx="1"/>
          </p:nvPr>
        </p:nvSpPr>
        <p:spPr>
          <a:xfrm>
            <a:off x="794636" y="1985962"/>
            <a:ext cx="10929198" cy="4742641"/>
          </a:xfrm>
        </p:spPr>
        <p:txBody>
          <a:bodyPr>
            <a:normAutofit fontScale="85000" lnSpcReduction="20000"/>
          </a:bodyPr>
          <a:lstStyle/>
          <a:p>
            <a:pPr>
              <a:lnSpc>
                <a:spcPct val="110000"/>
              </a:lnSpc>
            </a:pPr>
            <a:r>
              <a:rPr lang="en-US" sz="2400" dirty="0"/>
              <a:t>Binary files</a:t>
            </a:r>
          </a:p>
          <a:p>
            <a:pPr lvl="1">
              <a:lnSpc>
                <a:spcPct val="110000"/>
              </a:lnSpc>
            </a:pPr>
            <a:r>
              <a:rPr lang="en-US" sz="2000" dirty="0"/>
              <a:t>Binary encoding, meaning is software-specific and defined by the software authors</a:t>
            </a:r>
          </a:p>
          <a:p>
            <a:pPr lvl="1">
              <a:lnSpc>
                <a:spcPct val="110000"/>
              </a:lnSpc>
            </a:pPr>
            <a:r>
              <a:rPr lang="en-US" sz="2000" dirty="0"/>
              <a:t>Native Word, </a:t>
            </a:r>
            <a:r>
              <a:rPr lang="en-US" sz="2000" dirty="0" err="1"/>
              <a:t>Powerpoint</a:t>
            </a:r>
            <a:r>
              <a:rPr lang="en-US" sz="2000" dirty="0"/>
              <a:t>, and Excel files</a:t>
            </a:r>
          </a:p>
          <a:p>
            <a:pPr>
              <a:lnSpc>
                <a:spcPct val="110000"/>
              </a:lnSpc>
            </a:pPr>
            <a:r>
              <a:rPr lang="en-US" sz="2400" dirty="0"/>
              <a:t>Text files</a:t>
            </a:r>
          </a:p>
          <a:p>
            <a:pPr lvl="1">
              <a:lnSpc>
                <a:spcPct val="110000"/>
              </a:lnSpc>
            </a:pPr>
            <a:r>
              <a:rPr lang="en-US" sz="2000" dirty="0"/>
              <a:t>Store data as characters, including numbers</a:t>
            </a:r>
          </a:p>
          <a:p>
            <a:pPr lvl="1">
              <a:lnSpc>
                <a:spcPct val="110000"/>
              </a:lnSpc>
            </a:pPr>
            <a:r>
              <a:rPr lang="en-US" sz="2000" dirty="0"/>
              <a:t>Plain text (“flat file” or unstructured text,  </a:t>
            </a:r>
            <a:br>
              <a:rPr lang="en-US" sz="2000" dirty="0"/>
            </a:br>
            <a:r>
              <a:rPr lang="en-US" sz="2000" dirty="0"/>
              <a:t>a character string in Unicode or ASCII)</a:t>
            </a:r>
          </a:p>
          <a:p>
            <a:pPr lvl="1">
              <a:lnSpc>
                <a:spcPct val="110000"/>
              </a:lnSpc>
            </a:pPr>
            <a:r>
              <a:rPr lang="en-US" sz="2000" dirty="0"/>
              <a:t>Rich text format (RTF), character sequences </a:t>
            </a:r>
            <a:br>
              <a:rPr lang="en-US" sz="2000" dirty="0"/>
            </a:br>
            <a:r>
              <a:rPr lang="en-US" sz="2000" dirty="0"/>
              <a:t>indicate formatting</a:t>
            </a:r>
          </a:p>
          <a:p>
            <a:pPr lvl="1">
              <a:lnSpc>
                <a:spcPct val="110000"/>
              </a:lnSpc>
            </a:pPr>
            <a:r>
              <a:rPr lang="en-US" sz="2000" dirty="0"/>
              <a:t>Delimited files</a:t>
            </a:r>
          </a:p>
          <a:p>
            <a:pPr lvl="2">
              <a:lnSpc>
                <a:spcPct val="110000"/>
              </a:lnSpc>
            </a:pPr>
            <a:r>
              <a:rPr lang="en-US" sz="1800" dirty="0"/>
              <a:t>Comma separated values (CSV), quoted CSV, </a:t>
            </a:r>
            <a:br>
              <a:rPr lang="en-US" sz="1800" dirty="0"/>
            </a:br>
            <a:r>
              <a:rPr lang="en-US" sz="1800" dirty="0"/>
              <a:t>tab delimited, space delimited</a:t>
            </a:r>
          </a:p>
          <a:p>
            <a:pPr lvl="1">
              <a:lnSpc>
                <a:spcPct val="110000"/>
              </a:lnSpc>
            </a:pPr>
            <a:r>
              <a:rPr lang="en-US" sz="2000" dirty="0"/>
              <a:t>Structured text (eg, json or xml)</a:t>
            </a:r>
          </a:p>
          <a:p>
            <a:pPr>
              <a:lnSpc>
                <a:spcPct val="110000"/>
              </a:lnSpc>
            </a:pPr>
            <a:r>
              <a:rPr lang="en-US" sz="2400" dirty="0"/>
              <a:t>Databases</a:t>
            </a:r>
          </a:p>
          <a:p>
            <a:pPr lvl="1">
              <a:lnSpc>
                <a:spcPct val="110000"/>
              </a:lnSpc>
            </a:pPr>
            <a:r>
              <a:rPr lang="en-US" sz="2000" dirty="0"/>
              <a:t>Files specially structured for rapid and reliable data storage, update, search, and retrieval</a:t>
            </a:r>
          </a:p>
        </p:txBody>
      </p:sp>
      <p:pic>
        <p:nvPicPr>
          <p:cNvPr id="11" name="Picture 10" descr="A picture containing text&#10;&#10;Description automatically generated">
            <a:extLst>
              <a:ext uri="{FF2B5EF4-FFF2-40B4-BE49-F238E27FC236}">
                <a16:creationId xmlns:a16="http://schemas.microsoft.com/office/drawing/2014/main" id="{7A6D2F14-F06F-3AF3-8598-FC67465A8B9C}"/>
              </a:ext>
            </a:extLst>
          </p:cNvPr>
          <p:cNvPicPr>
            <a:picLocks noChangeAspect="1"/>
          </p:cNvPicPr>
          <p:nvPr/>
        </p:nvPicPr>
        <p:blipFill>
          <a:blip r:embed="rId2"/>
          <a:stretch>
            <a:fillRect/>
          </a:stretch>
        </p:blipFill>
        <p:spPr>
          <a:xfrm>
            <a:off x="7194916" y="3185665"/>
            <a:ext cx="3718042" cy="1325563"/>
          </a:xfrm>
          <a:prstGeom prst="rect">
            <a:avLst/>
          </a:prstGeom>
          <a:effectLst>
            <a:outerShdw blurRad="50800" dist="38100" dir="5400000" algn="t" rotWithShape="0">
              <a:prstClr val="black">
                <a:alpha val="40000"/>
              </a:prstClr>
            </a:outerShdw>
          </a:effectLst>
        </p:spPr>
      </p:pic>
      <p:pic>
        <p:nvPicPr>
          <p:cNvPr id="13" name="Picture 12" descr="Graphical user interface, text, application, email&#10;&#10;Description automatically generated">
            <a:extLst>
              <a:ext uri="{FF2B5EF4-FFF2-40B4-BE49-F238E27FC236}">
                <a16:creationId xmlns:a16="http://schemas.microsoft.com/office/drawing/2014/main" id="{8B0D2089-0191-B452-AD5C-6F57D08EC786}"/>
              </a:ext>
            </a:extLst>
          </p:cNvPr>
          <p:cNvPicPr>
            <a:picLocks noChangeAspect="1"/>
          </p:cNvPicPr>
          <p:nvPr/>
        </p:nvPicPr>
        <p:blipFill>
          <a:blip r:embed="rId3"/>
          <a:stretch>
            <a:fillRect/>
          </a:stretch>
        </p:blipFill>
        <p:spPr>
          <a:xfrm>
            <a:off x="7194916" y="4673543"/>
            <a:ext cx="3718042" cy="1330753"/>
          </a:xfrm>
          <a:prstGeom prst="rect">
            <a:avLst/>
          </a:prstGeom>
          <a:effectLst>
            <a:outerShdw blurRad="50800" dist="38100" dir="5400000" algn="t" rotWithShape="0">
              <a:prstClr val="black">
                <a:alpha val="40000"/>
              </a:prstClr>
            </a:outerShdw>
          </a:effectLst>
        </p:spPr>
      </p:pic>
      <p:sp>
        <p:nvSpPr>
          <p:cNvPr id="14" name="TextBox 13">
            <a:extLst>
              <a:ext uri="{FF2B5EF4-FFF2-40B4-BE49-F238E27FC236}">
                <a16:creationId xmlns:a16="http://schemas.microsoft.com/office/drawing/2014/main" id="{3AD52B48-8664-EBB5-2B53-3BB7C33E27DE}"/>
              </a:ext>
            </a:extLst>
          </p:cNvPr>
          <p:cNvSpPr txBox="1"/>
          <p:nvPr/>
        </p:nvSpPr>
        <p:spPr>
          <a:xfrm>
            <a:off x="7090707" y="2719749"/>
            <a:ext cx="1963230" cy="369332"/>
          </a:xfrm>
          <a:prstGeom prst="rect">
            <a:avLst/>
          </a:prstGeom>
          <a:noFill/>
        </p:spPr>
        <p:txBody>
          <a:bodyPr wrap="none" rtlCol="0">
            <a:spAutoFit/>
          </a:bodyPr>
          <a:lstStyle/>
          <a:p>
            <a:r>
              <a:rPr lang="en-US" dirty="0"/>
              <a:t>ASCII-encoded text</a:t>
            </a:r>
          </a:p>
        </p:txBody>
      </p:sp>
    </p:spTree>
    <p:extLst>
      <p:ext uri="{BB962C8B-B14F-4D97-AF65-F5344CB8AC3E}">
        <p14:creationId xmlns:p14="http://schemas.microsoft.com/office/powerpoint/2010/main" val="34152595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7F55B-3BCC-A941-9349-0A6EA3D959C9}"/>
              </a:ext>
            </a:extLst>
          </p:cNvPr>
          <p:cNvSpPr>
            <a:spLocks noGrp="1"/>
          </p:cNvSpPr>
          <p:nvPr>
            <p:ph type="title"/>
          </p:nvPr>
        </p:nvSpPr>
        <p:spPr/>
        <p:txBody>
          <a:bodyPr/>
          <a:lstStyle/>
          <a:p>
            <a:r>
              <a:rPr lang="en-US" b="1" dirty="0"/>
              <a:t>Delimited files</a:t>
            </a:r>
          </a:p>
        </p:txBody>
      </p:sp>
      <p:sp>
        <p:nvSpPr>
          <p:cNvPr id="14" name="Content Placeholder 13">
            <a:extLst>
              <a:ext uri="{FF2B5EF4-FFF2-40B4-BE49-F238E27FC236}">
                <a16:creationId xmlns:a16="http://schemas.microsoft.com/office/drawing/2014/main" id="{E27C2D22-9E8E-994D-A134-EBFA78CACC74}"/>
              </a:ext>
            </a:extLst>
          </p:cNvPr>
          <p:cNvSpPr>
            <a:spLocks noGrp="1"/>
          </p:cNvSpPr>
          <p:nvPr>
            <p:ph idx="1"/>
          </p:nvPr>
        </p:nvSpPr>
        <p:spPr>
          <a:xfrm>
            <a:off x="838199" y="2623929"/>
            <a:ext cx="3044687" cy="3553033"/>
          </a:xfrm>
        </p:spPr>
        <p:txBody>
          <a:bodyPr/>
          <a:lstStyle/>
          <a:p>
            <a:r>
              <a:rPr lang="en-US" dirty="0"/>
              <a:t>Comma separated values (CSV)</a:t>
            </a:r>
          </a:p>
          <a:p>
            <a:endParaRPr lang="en-US" dirty="0"/>
          </a:p>
          <a:p>
            <a:endParaRPr lang="en-US" dirty="0"/>
          </a:p>
          <a:p>
            <a:endParaRPr lang="en-US" dirty="0"/>
          </a:p>
          <a:p>
            <a:r>
              <a:rPr lang="en-US" dirty="0"/>
              <a:t>Quoted CSV</a:t>
            </a:r>
          </a:p>
        </p:txBody>
      </p:sp>
      <p:pic>
        <p:nvPicPr>
          <p:cNvPr id="7" name="Picture 6">
            <a:extLst>
              <a:ext uri="{FF2B5EF4-FFF2-40B4-BE49-F238E27FC236}">
                <a16:creationId xmlns:a16="http://schemas.microsoft.com/office/drawing/2014/main" id="{DA8D1439-755D-4F46-8FE7-906A5B42E7BC}"/>
              </a:ext>
            </a:extLst>
          </p:cNvPr>
          <p:cNvPicPr>
            <a:picLocks noChangeAspect="1"/>
          </p:cNvPicPr>
          <p:nvPr/>
        </p:nvPicPr>
        <p:blipFill>
          <a:blip r:embed="rId2"/>
          <a:stretch>
            <a:fillRect/>
          </a:stretch>
        </p:blipFill>
        <p:spPr>
          <a:xfrm>
            <a:off x="4317721" y="2447784"/>
            <a:ext cx="6192009" cy="1325562"/>
          </a:xfrm>
          <a:prstGeom prst="rect">
            <a:avLst/>
          </a:prstGeom>
          <a:ln>
            <a:solidFill>
              <a:srgbClr val="C6CFD2"/>
            </a:solidFill>
          </a:ln>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71541218-708C-7942-8DFA-E59C0F9FCA1E}"/>
              </a:ext>
            </a:extLst>
          </p:cNvPr>
          <p:cNvPicPr>
            <a:picLocks noChangeAspect="1"/>
          </p:cNvPicPr>
          <p:nvPr/>
        </p:nvPicPr>
        <p:blipFill>
          <a:blip r:embed="rId3"/>
          <a:stretch>
            <a:fillRect/>
          </a:stretch>
        </p:blipFill>
        <p:spPr>
          <a:xfrm>
            <a:off x="4963491" y="555676"/>
            <a:ext cx="6362700" cy="952500"/>
          </a:xfrm>
          <a:prstGeom prst="rect">
            <a:avLst/>
          </a:prstGeom>
          <a:ln>
            <a:solidFill>
              <a:srgbClr val="C6CFD2"/>
            </a:solidFill>
          </a:ln>
          <a:effectLst>
            <a:outerShdw blurRad="50800" dist="38100" dir="5400000" algn="t" rotWithShape="0">
              <a:prstClr val="black">
                <a:alpha val="40000"/>
              </a:prstClr>
            </a:outerShdw>
          </a:effectLst>
        </p:spPr>
      </p:pic>
      <p:pic>
        <p:nvPicPr>
          <p:cNvPr id="4" name="Picture 3" descr="Text&#10;&#10;Description automatically generated">
            <a:extLst>
              <a:ext uri="{FF2B5EF4-FFF2-40B4-BE49-F238E27FC236}">
                <a16:creationId xmlns:a16="http://schemas.microsoft.com/office/drawing/2014/main" id="{415FC675-800E-BBF7-1195-DDE33B6DF7DE}"/>
              </a:ext>
            </a:extLst>
          </p:cNvPr>
          <p:cNvPicPr>
            <a:picLocks noChangeAspect="1"/>
          </p:cNvPicPr>
          <p:nvPr/>
        </p:nvPicPr>
        <p:blipFill>
          <a:blip r:embed="rId4"/>
          <a:stretch>
            <a:fillRect/>
          </a:stretch>
        </p:blipFill>
        <p:spPr>
          <a:xfrm>
            <a:off x="3191244" y="4530442"/>
            <a:ext cx="8419938" cy="1425858"/>
          </a:xfrm>
          <a:prstGeom prst="rect">
            <a:avLst/>
          </a:prstGeom>
          <a:ln>
            <a:solidFill>
              <a:schemeClr val="bg2">
                <a:lumMod val="90000"/>
              </a:schemeClr>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1575063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F86EA-645F-624B-901C-7BBF816C4FA5}"/>
              </a:ext>
            </a:extLst>
          </p:cNvPr>
          <p:cNvSpPr>
            <a:spLocks noGrp="1"/>
          </p:cNvSpPr>
          <p:nvPr>
            <p:ph type="title"/>
          </p:nvPr>
        </p:nvSpPr>
        <p:spPr/>
        <p:txBody>
          <a:bodyPr/>
          <a:lstStyle/>
          <a:p>
            <a:r>
              <a:rPr lang="en-US" b="1" dirty="0"/>
              <a:t>Structured text</a:t>
            </a:r>
          </a:p>
        </p:txBody>
      </p:sp>
      <p:pic>
        <p:nvPicPr>
          <p:cNvPr id="4" name="Picture 3">
            <a:extLst>
              <a:ext uri="{FF2B5EF4-FFF2-40B4-BE49-F238E27FC236}">
                <a16:creationId xmlns:a16="http://schemas.microsoft.com/office/drawing/2014/main" id="{5DD7033C-3D81-004E-A5C0-4ADDE4F28D7C}"/>
              </a:ext>
            </a:extLst>
          </p:cNvPr>
          <p:cNvPicPr>
            <a:picLocks noChangeAspect="1"/>
          </p:cNvPicPr>
          <p:nvPr/>
        </p:nvPicPr>
        <p:blipFill>
          <a:blip r:embed="rId3"/>
          <a:stretch>
            <a:fillRect/>
          </a:stretch>
        </p:blipFill>
        <p:spPr>
          <a:xfrm>
            <a:off x="4963491" y="555676"/>
            <a:ext cx="6362700" cy="952500"/>
          </a:xfrm>
          <a:prstGeom prst="rect">
            <a:avLst/>
          </a:prstGeom>
          <a:ln>
            <a:solidFill>
              <a:srgbClr val="C6CFD2"/>
            </a:solidFill>
          </a:ln>
          <a:effectLst>
            <a:outerShdw blurRad="50800" dist="38100" dir="5400000" algn="t" rotWithShape="0">
              <a:prstClr val="black">
                <a:alpha val="40000"/>
              </a:prstClr>
            </a:outerShdw>
          </a:effectLst>
        </p:spPr>
      </p:pic>
      <p:sp>
        <p:nvSpPr>
          <p:cNvPr id="7" name="TextBox 6">
            <a:extLst>
              <a:ext uri="{FF2B5EF4-FFF2-40B4-BE49-F238E27FC236}">
                <a16:creationId xmlns:a16="http://schemas.microsoft.com/office/drawing/2014/main" id="{17816E88-9F27-DD45-9E9D-5C5B00CA8504}"/>
              </a:ext>
            </a:extLst>
          </p:cNvPr>
          <p:cNvSpPr txBox="1"/>
          <p:nvPr/>
        </p:nvSpPr>
        <p:spPr>
          <a:xfrm>
            <a:off x="6025095" y="1775223"/>
            <a:ext cx="5611918" cy="1077218"/>
          </a:xfrm>
          <a:prstGeom prst="rect">
            <a:avLst/>
          </a:prstGeom>
          <a:noFill/>
        </p:spPr>
        <p:txBody>
          <a:bodyPr wrap="square" rtlCol="0">
            <a:spAutoFit/>
          </a:bodyPr>
          <a:lstStyle/>
          <a:p>
            <a:pPr algn="ctr"/>
            <a:r>
              <a:rPr lang="en-US" sz="3200" dirty="0"/>
              <a:t>Extensible Markup Language (XML)</a:t>
            </a:r>
          </a:p>
        </p:txBody>
      </p:sp>
      <p:sp>
        <p:nvSpPr>
          <p:cNvPr id="8" name="TextBox 7">
            <a:extLst>
              <a:ext uri="{FF2B5EF4-FFF2-40B4-BE49-F238E27FC236}">
                <a16:creationId xmlns:a16="http://schemas.microsoft.com/office/drawing/2014/main" id="{BA0D71E6-EA90-E94B-9F56-1CC772CF38B7}"/>
              </a:ext>
            </a:extLst>
          </p:cNvPr>
          <p:cNvSpPr txBox="1"/>
          <p:nvPr/>
        </p:nvSpPr>
        <p:spPr>
          <a:xfrm>
            <a:off x="702893" y="1775223"/>
            <a:ext cx="4906170" cy="1077218"/>
          </a:xfrm>
          <a:prstGeom prst="rect">
            <a:avLst/>
          </a:prstGeom>
          <a:noFill/>
        </p:spPr>
        <p:txBody>
          <a:bodyPr wrap="square" rtlCol="0">
            <a:spAutoFit/>
          </a:bodyPr>
          <a:lstStyle/>
          <a:p>
            <a:pPr algn="ctr"/>
            <a:r>
              <a:rPr lang="en-US" sz="3200" dirty="0" err="1"/>
              <a:t>Javascript</a:t>
            </a:r>
            <a:r>
              <a:rPr lang="en-US" sz="3200" dirty="0"/>
              <a:t> Object Notation (JSON)</a:t>
            </a:r>
          </a:p>
        </p:txBody>
      </p:sp>
      <p:pic>
        <p:nvPicPr>
          <p:cNvPr id="10" name="Picture 9">
            <a:extLst>
              <a:ext uri="{FF2B5EF4-FFF2-40B4-BE49-F238E27FC236}">
                <a16:creationId xmlns:a16="http://schemas.microsoft.com/office/drawing/2014/main" id="{ADEE8F34-B21C-A542-BD66-905D8D0CD4AE}"/>
              </a:ext>
            </a:extLst>
          </p:cNvPr>
          <p:cNvPicPr>
            <a:picLocks noChangeAspect="1"/>
          </p:cNvPicPr>
          <p:nvPr/>
        </p:nvPicPr>
        <p:blipFill>
          <a:blip r:embed="rId4"/>
          <a:stretch>
            <a:fillRect/>
          </a:stretch>
        </p:blipFill>
        <p:spPr>
          <a:xfrm>
            <a:off x="6341171" y="3071628"/>
            <a:ext cx="2520667" cy="2706757"/>
          </a:xfrm>
          <a:prstGeom prst="rect">
            <a:avLst/>
          </a:prstGeom>
          <a:ln>
            <a:solidFill>
              <a:schemeClr val="bg2">
                <a:lumMod val="90000"/>
              </a:schemeClr>
            </a:solidFill>
          </a:ln>
          <a:effectLst>
            <a:outerShdw blurRad="50800" dist="38100" dir="5400000" algn="t" rotWithShape="0">
              <a:prstClr val="black">
                <a:alpha val="40000"/>
              </a:prstClr>
            </a:outerShdw>
          </a:effectLst>
        </p:spPr>
      </p:pic>
      <p:sp>
        <p:nvSpPr>
          <p:cNvPr id="13" name="TextBox 12">
            <a:extLst>
              <a:ext uri="{FF2B5EF4-FFF2-40B4-BE49-F238E27FC236}">
                <a16:creationId xmlns:a16="http://schemas.microsoft.com/office/drawing/2014/main" id="{FF48FB55-1478-C842-8F12-2AD30CCDF2E9}"/>
              </a:ext>
            </a:extLst>
          </p:cNvPr>
          <p:cNvSpPr txBox="1"/>
          <p:nvPr/>
        </p:nvSpPr>
        <p:spPr>
          <a:xfrm>
            <a:off x="8916524" y="3376669"/>
            <a:ext cx="2695353" cy="2169825"/>
          </a:xfrm>
          <a:prstGeom prst="rect">
            <a:avLst/>
          </a:prstGeom>
          <a:noFill/>
        </p:spPr>
        <p:txBody>
          <a:bodyPr wrap="none" rtlCol="0">
            <a:spAutoFit/>
          </a:bodyPr>
          <a:lstStyle/>
          <a:p>
            <a:pPr marL="171450" indent="-158750">
              <a:spcBef>
                <a:spcPts val="1800"/>
              </a:spcBef>
              <a:buFont typeface="Arial" panose="020B0604020202020204" pitchFamily="34" charset="0"/>
              <a:buChar char="•"/>
            </a:pPr>
            <a:r>
              <a:rPr lang="en-US" dirty="0"/>
              <a:t>Tags “contain” values</a:t>
            </a:r>
          </a:p>
          <a:p>
            <a:pPr marL="171450" indent="-158750">
              <a:spcBef>
                <a:spcPts val="1800"/>
              </a:spcBef>
              <a:buFont typeface="Arial" panose="020B0604020202020204" pitchFamily="34" charset="0"/>
              <a:buChar char="•"/>
            </a:pPr>
            <a:r>
              <a:rPr lang="en-US" dirty="0"/>
              <a:t>Opening and closing tags</a:t>
            </a:r>
          </a:p>
          <a:p>
            <a:pPr marL="171450" indent="-158750">
              <a:spcBef>
                <a:spcPts val="1800"/>
              </a:spcBef>
              <a:buFont typeface="Arial" panose="020B0604020202020204" pitchFamily="34" charset="0"/>
              <a:buChar char="•"/>
            </a:pPr>
            <a:r>
              <a:rPr lang="en-US" dirty="0"/>
              <a:t>Nested tags</a:t>
            </a:r>
          </a:p>
          <a:p>
            <a:pPr marL="171450" indent="-158750">
              <a:spcBef>
                <a:spcPts val="1800"/>
              </a:spcBef>
              <a:buFont typeface="Arial" panose="020B0604020202020204" pitchFamily="34" charset="0"/>
              <a:buChar char="•"/>
            </a:pPr>
            <a:r>
              <a:rPr lang="en-US" dirty="0"/>
              <a:t>Larger files but</a:t>
            </a:r>
            <a:br>
              <a:rPr lang="en-US" dirty="0"/>
            </a:br>
            <a:r>
              <a:rPr lang="en-US" dirty="0"/>
              <a:t>most flexible</a:t>
            </a:r>
          </a:p>
        </p:txBody>
      </p:sp>
      <p:sp>
        <p:nvSpPr>
          <p:cNvPr id="14" name="TextBox 13">
            <a:extLst>
              <a:ext uri="{FF2B5EF4-FFF2-40B4-BE49-F238E27FC236}">
                <a16:creationId xmlns:a16="http://schemas.microsoft.com/office/drawing/2014/main" id="{F5FE3425-635A-1E4D-905A-343A42E4D195}"/>
              </a:ext>
            </a:extLst>
          </p:cNvPr>
          <p:cNvSpPr txBox="1"/>
          <p:nvPr/>
        </p:nvSpPr>
        <p:spPr>
          <a:xfrm>
            <a:off x="3626690" y="4103135"/>
            <a:ext cx="2276392" cy="1200329"/>
          </a:xfrm>
          <a:prstGeom prst="rect">
            <a:avLst/>
          </a:prstGeom>
          <a:noFill/>
        </p:spPr>
        <p:txBody>
          <a:bodyPr wrap="none" rtlCol="0">
            <a:spAutoFit/>
          </a:bodyPr>
          <a:lstStyle/>
          <a:p>
            <a:pPr marL="171450" indent="-158750">
              <a:buFont typeface="Arial" panose="020B0604020202020204" pitchFamily="34" charset="0"/>
              <a:buChar char="•"/>
            </a:pPr>
            <a:r>
              <a:rPr lang="en-US" dirty="0"/>
              <a:t>Attribute-value pairs</a:t>
            </a:r>
          </a:p>
          <a:p>
            <a:pPr marL="171450" indent="-158750">
              <a:buFont typeface="Arial" panose="020B0604020202020204" pitchFamily="34" charset="0"/>
              <a:buChar char="•"/>
            </a:pPr>
            <a:endParaRPr lang="en-US" dirty="0"/>
          </a:p>
          <a:p>
            <a:pPr marL="171450" indent="-158750">
              <a:buFont typeface="Arial" panose="020B0604020202020204" pitchFamily="34" charset="0"/>
              <a:buChar char="•"/>
            </a:pPr>
            <a:r>
              <a:rPr lang="en-US" dirty="0"/>
              <a:t>Requires attribute</a:t>
            </a:r>
            <a:br>
              <a:rPr lang="en-US" dirty="0"/>
            </a:br>
            <a:r>
              <a:rPr lang="en-US" dirty="0"/>
              <a:t>names for all values</a:t>
            </a:r>
          </a:p>
        </p:txBody>
      </p:sp>
      <p:pic>
        <p:nvPicPr>
          <p:cNvPr id="5" name="Picture 4">
            <a:extLst>
              <a:ext uri="{FF2B5EF4-FFF2-40B4-BE49-F238E27FC236}">
                <a16:creationId xmlns:a16="http://schemas.microsoft.com/office/drawing/2014/main" id="{2A04071F-D9B6-1350-C017-FCD9BD918A82}"/>
              </a:ext>
            </a:extLst>
          </p:cNvPr>
          <p:cNvPicPr>
            <a:picLocks noChangeAspect="1"/>
          </p:cNvPicPr>
          <p:nvPr/>
        </p:nvPicPr>
        <p:blipFill>
          <a:blip r:embed="rId5"/>
          <a:stretch>
            <a:fillRect/>
          </a:stretch>
        </p:blipFill>
        <p:spPr>
          <a:xfrm>
            <a:off x="779193" y="2852441"/>
            <a:ext cx="2847497" cy="3555899"/>
          </a:xfrm>
          <a:prstGeom prst="rect">
            <a:avLst/>
          </a:prstGeom>
          <a:ln>
            <a:solidFill>
              <a:schemeClr val="bg2">
                <a:lumMod val="90000"/>
              </a:schemeClr>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2660030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D67F7-D0EF-0B43-8985-C85A405C9814}"/>
              </a:ext>
            </a:extLst>
          </p:cNvPr>
          <p:cNvSpPr>
            <a:spLocks noGrp="1"/>
          </p:cNvSpPr>
          <p:nvPr>
            <p:ph type="title"/>
          </p:nvPr>
        </p:nvSpPr>
        <p:spPr/>
        <p:txBody>
          <a:bodyPr/>
          <a:lstStyle/>
          <a:p>
            <a:r>
              <a:rPr lang="en-US" b="1" dirty="0"/>
              <a:t>Databases: Data storage plus</a:t>
            </a:r>
          </a:p>
        </p:txBody>
      </p:sp>
      <p:sp>
        <p:nvSpPr>
          <p:cNvPr id="3" name="Content Placeholder 2">
            <a:extLst>
              <a:ext uri="{FF2B5EF4-FFF2-40B4-BE49-F238E27FC236}">
                <a16:creationId xmlns:a16="http://schemas.microsoft.com/office/drawing/2014/main" id="{912A1ED7-7E4D-6D4A-A27F-C086D9A39156}"/>
              </a:ext>
            </a:extLst>
          </p:cNvPr>
          <p:cNvSpPr>
            <a:spLocks noGrp="1"/>
          </p:cNvSpPr>
          <p:nvPr>
            <p:ph idx="1"/>
          </p:nvPr>
        </p:nvSpPr>
        <p:spPr/>
        <p:txBody>
          <a:bodyPr/>
          <a:lstStyle/>
          <a:p>
            <a:r>
              <a:rPr lang="en-US" dirty="0"/>
              <a:t>A file or files of related data elements structured for rapid and reliable data storage update, search, and retrieval</a:t>
            </a:r>
          </a:p>
          <a:p>
            <a:pPr>
              <a:spcBef>
                <a:spcPts val="1600"/>
              </a:spcBef>
            </a:pPr>
            <a:r>
              <a:rPr lang="en-US" dirty="0"/>
              <a:t>Database management system (DBMS)</a:t>
            </a:r>
          </a:p>
          <a:p>
            <a:pPr lvl="1"/>
            <a:r>
              <a:rPr lang="en-US" dirty="0"/>
              <a:t>Collection of programs that allows multiple users to create, maintain, and use databases</a:t>
            </a:r>
          </a:p>
          <a:p>
            <a:pPr lvl="1"/>
            <a:r>
              <a:rPr lang="en-US" dirty="0"/>
              <a:t>Controls user access to the data</a:t>
            </a:r>
          </a:p>
          <a:p>
            <a:pPr lvl="1"/>
            <a:r>
              <a:rPr lang="en-US" dirty="0"/>
              <a:t>Indexes and sorts data to allow rapid numerical and text query</a:t>
            </a:r>
          </a:p>
          <a:p>
            <a:pPr lvl="1"/>
            <a:r>
              <a:rPr lang="en-US" dirty="0"/>
              <a:t>May provide error checking and other data integrity features</a:t>
            </a:r>
          </a:p>
          <a:p>
            <a:pPr lvl="1"/>
            <a:r>
              <a:rPr lang="en-US" dirty="0"/>
              <a:t>May allow databases that are larger than RAM</a:t>
            </a:r>
          </a:p>
          <a:p>
            <a:pPr>
              <a:spcBef>
                <a:spcPts val="1600"/>
              </a:spcBef>
            </a:pPr>
            <a:r>
              <a:rPr lang="en-US" dirty="0"/>
              <a:t>To be discussed in detail in our next session…</a:t>
            </a:r>
          </a:p>
          <a:p>
            <a:pPr lvl="1"/>
            <a:endParaRPr lang="en-US" dirty="0"/>
          </a:p>
        </p:txBody>
      </p:sp>
    </p:spTree>
    <p:extLst>
      <p:ext uri="{BB962C8B-B14F-4D97-AF65-F5344CB8AC3E}">
        <p14:creationId xmlns:p14="http://schemas.microsoft.com/office/powerpoint/2010/main" val="3854033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62CE1-1B1D-1440-BDAD-6284166482E3}"/>
              </a:ext>
            </a:extLst>
          </p:cNvPr>
          <p:cNvSpPr>
            <a:spLocks noGrp="1"/>
          </p:cNvSpPr>
          <p:nvPr>
            <p:ph type="title"/>
          </p:nvPr>
        </p:nvSpPr>
        <p:spPr>
          <a:xfrm>
            <a:off x="2765502" y="365125"/>
            <a:ext cx="8588297" cy="1325563"/>
          </a:xfrm>
        </p:spPr>
        <p:txBody>
          <a:bodyPr/>
          <a:lstStyle/>
          <a:p>
            <a:r>
              <a:rPr lang="en-US" b="1" dirty="0"/>
              <a:t>Key points</a:t>
            </a:r>
          </a:p>
        </p:txBody>
      </p:sp>
      <p:sp>
        <p:nvSpPr>
          <p:cNvPr id="3" name="Content Placeholder 2">
            <a:extLst>
              <a:ext uri="{FF2B5EF4-FFF2-40B4-BE49-F238E27FC236}">
                <a16:creationId xmlns:a16="http://schemas.microsoft.com/office/drawing/2014/main" id="{FFE9B522-DADD-E349-95B3-B6D83EFC29EB}"/>
              </a:ext>
            </a:extLst>
          </p:cNvPr>
          <p:cNvSpPr>
            <a:spLocks noGrp="1"/>
          </p:cNvSpPr>
          <p:nvPr>
            <p:ph idx="1"/>
          </p:nvPr>
        </p:nvSpPr>
        <p:spPr>
          <a:xfrm>
            <a:off x="838200" y="1825625"/>
            <a:ext cx="10515600" cy="4786190"/>
          </a:xfrm>
        </p:spPr>
        <p:txBody>
          <a:bodyPr>
            <a:normAutofit/>
          </a:bodyPr>
          <a:lstStyle/>
          <a:p>
            <a:r>
              <a:rPr lang="en-US" dirty="0"/>
              <a:t>Major computer components and what they do</a:t>
            </a:r>
          </a:p>
          <a:p>
            <a:r>
              <a:rPr lang="en-US" dirty="0"/>
              <a:t>Organization and structure of networks</a:t>
            </a:r>
          </a:p>
          <a:p>
            <a:r>
              <a:rPr lang="en-US" dirty="0"/>
              <a:t>Network communication protocols</a:t>
            </a:r>
          </a:p>
          <a:p>
            <a:r>
              <a:rPr lang="en-US" dirty="0"/>
              <a:t>Major types of software</a:t>
            </a:r>
          </a:p>
          <a:p>
            <a:r>
              <a:rPr lang="en-US" dirty="0"/>
              <a:t>Simple and complex data types, data models</a:t>
            </a:r>
          </a:p>
          <a:p>
            <a:r>
              <a:rPr lang="en-US" dirty="0"/>
              <a:t>Data files for persistent data</a:t>
            </a:r>
          </a:p>
          <a:p>
            <a:pPr lvl="1"/>
            <a:r>
              <a:rPr lang="en-US" dirty="0"/>
              <a:t>Binary and text data</a:t>
            </a:r>
          </a:p>
          <a:p>
            <a:pPr lvl="1"/>
            <a:r>
              <a:rPr lang="en-US" dirty="0"/>
              <a:t>Unstructured and structured text</a:t>
            </a:r>
          </a:p>
        </p:txBody>
      </p:sp>
      <p:pic>
        <p:nvPicPr>
          <p:cNvPr id="4" name="Picture 3">
            <a:extLst>
              <a:ext uri="{FF2B5EF4-FFF2-40B4-BE49-F238E27FC236}">
                <a16:creationId xmlns:a16="http://schemas.microsoft.com/office/drawing/2014/main" id="{8B92FAE5-2F8F-4BC3-C6B4-1F858988395A}"/>
              </a:ext>
            </a:extLst>
          </p:cNvPr>
          <p:cNvPicPr>
            <a:picLocks noChangeAspect="1"/>
          </p:cNvPicPr>
          <p:nvPr/>
        </p:nvPicPr>
        <p:blipFill>
          <a:blip r:embed="rId2">
            <a:duotone>
              <a:schemeClr val="accent5">
                <a:shade val="45000"/>
                <a:satMod val="135000"/>
              </a:schemeClr>
              <a:prstClr val="white"/>
            </a:duotone>
          </a:blip>
          <a:stretch>
            <a:fillRect/>
          </a:stretch>
        </p:blipFill>
        <p:spPr>
          <a:xfrm rot="3078422">
            <a:off x="1094933" y="401420"/>
            <a:ext cx="1265776" cy="1265776"/>
          </a:xfrm>
          <a:prstGeom prst="rect">
            <a:avLst/>
          </a:prstGeom>
        </p:spPr>
      </p:pic>
    </p:spTree>
    <p:extLst>
      <p:ext uri="{BB962C8B-B14F-4D97-AF65-F5344CB8AC3E}">
        <p14:creationId xmlns:p14="http://schemas.microsoft.com/office/powerpoint/2010/main" val="15167111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5863-BCAD-2BA3-0820-3BB9CAE564EA}"/>
              </a:ext>
            </a:extLst>
          </p:cNvPr>
          <p:cNvSpPr>
            <a:spLocks noGrp="1"/>
          </p:cNvSpPr>
          <p:nvPr>
            <p:ph type="title"/>
          </p:nvPr>
        </p:nvSpPr>
        <p:spPr>
          <a:xfrm>
            <a:off x="2155370" y="365125"/>
            <a:ext cx="9198429" cy="1325563"/>
          </a:xfrm>
        </p:spPr>
        <p:txBody>
          <a:bodyPr/>
          <a:lstStyle/>
          <a:p>
            <a:r>
              <a:rPr lang="en-US" b="1" dirty="0"/>
              <a:t>Readings</a:t>
            </a:r>
          </a:p>
        </p:txBody>
      </p:sp>
      <p:sp>
        <p:nvSpPr>
          <p:cNvPr id="3" name="Content Placeholder 2">
            <a:extLst>
              <a:ext uri="{FF2B5EF4-FFF2-40B4-BE49-F238E27FC236}">
                <a16:creationId xmlns:a16="http://schemas.microsoft.com/office/drawing/2014/main" id="{786ECE8D-4A0D-F39F-7741-661FC03D72CB}"/>
              </a:ext>
            </a:extLst>
          </p:cNvPr>
          <p:cNvSpPr>
            <a:spLocks noGrp="1"/>
          </p:cNvSpPr>
          <p:nvPr>
            <p:ph idx="1"/>
          </p:nvPr>
        </p:nvSpPr>
        <p:spPr/>
        <p:txBody>
          <a:bodyPr>
            <a:normAutofit/>
          </a:bodyPr>
          <a:lstStyle/>
          <a:p>
            <a:r>
              <a:rPr lang="en-US" sz="2400" dirty="0"/>
              <a:t>Harrison J. Management of Pathology Information Systems, Chapter 6. In: Laboratory Administration for Pathologists. 2nd ed. CAP Press; 2019. Sections: “Computer Basics, Data Representation, Computer Networking.” Available for download from the </a:t>
            </a:r>
            <a:r>
              <a:rPr lang="en-US" sz="2400" dirty="0">
                <a:hlinkClick r:id="rId2"/>
              </a:rPr>
              <a:t>Pathology Informatics Essentials for Residents curriculum page</a:t>
            </a:r>
            <a:r>
              <a:rPr lang="en-US" sz="2400" dirty="0"/>
              <a:t>.</a:t>
            </a:r>
          </a:p>
          <a:p>
            <a:endParaRPr lang="en-US" sz="2400" dirty="0"/>
          </a:p>
          <a:p>
            <a:endParaRPr lang="en-US" sz="2400" dirty="0"/>
          </a:p>
          <a:p>
            <a:endParaRPr lang="en-US" sz="2400" dirty="0"/>
          </a:p>
        </p:txBody>
      </p:sp>
      <p:pic>
        <p:nvPicPr>
          <p:cNvPr id="4" name="Picture 3" descr="Shape&#10;&#10;Description automatically generated with low confidence">
            <a:extLst>
              <a:ext uri="{FF2B5EF4-FFF2-40B4-BE49-F238E27FC236}">
                <a16:creationId xmlns:a16="http://schemas.microsoft.com/office/drawing/2014/main" id="{E50D2793-756D-D767-F10F-FA0F4D87870C}"/>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23731" y="534262"/>
            <a:ext cx="987287" cy="987287"/>
          </a:xfrm>
          <a:prstGeom prst="rect">
            <a:avLst/>
          </a:prstGeom>
        </p:spPr>
      </p:pic>
    </p:spTree>
    <p:extLst>
      <p:ext uri="{BB962C8B-B14F-4D97-AF65-F5344CB8AC3E}">
        <p14:creationId xmlns:p14="http://schemas.microsoft.com/office/powerpoint/2010/main" val="756164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FCDEB815-EB96-D344-8FDF-5CE53714BFB6}"/>
              </a:ext>
            </a:extLst>
          </p:cNvPr>
          <p:cNvSpPr/>
          <p:nvPr/>
        </p:nvSpPr>
        <p:spPr>
          <a:xfrm>
            <a:off x="3979620" y="2195741"/>
            <a:ext cx="4400896" cy="2802389"/>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AA73BE-2F37-EB49-93C1-8C6AB49B34B3}"/>
              </a:ext>
            </a:extLst>
          </p:cNvPr>
          <p:cNvSpPr>
            <a:spLocks noGrp="1"/>
          </p:cNvSpPr>
          <p:nvPr>
            <p:ph type="title"/>
          </p:nvPr>
        </p:nvSpPr>
        <p:spPr/>
        <p:txBody>
          <a:bodyPr/>
          <a:lstStyle/>
          <a:p>
            <a:r>
              <a:rPr lang="en-US" b="1" dirty="0"/>
              <a:t>Let’s start with a metaphor</a:t>
            </a:r>
          </a:p>
        </p:txBody>
      </p:sp>
      <p:pic>
        <p:nvPicPr>
          <p:cNvPr id="5" name="Picture 4">
            <a:extLst>
              <a:ext uri="{FF2B5EF4-FFF2-40B4-BE49-F238E27FC236}">
                <a16:creationId xmlns:a16="http://schemas.microsoft.com/office/drawing/2014/main" id="{F43AC144-5598-CE47-861E-2EDC010935D1}"/>
              </a:ext>
            </a:extLst>
          </p:cNvPr>
          <p:cNvPicPr>
            <a:picLocks noChangeAspect="1"/>
          </p:cNvPicPr>
          <p:nvPr/>
        </p:nvPicPr>
        <p:blipFill>
          <a:blip r:embed="rId3"/>
          <a:stretch>
            <a:fillRect/>
          </a:stretch>
        </p:blipFill>
        <p:spPr>
          <a:xfrm>
            <a:off x="838200" y="4430032"/>
            <a:ext cx="2541814" cy="1504637"/>
          </a:xfrm>
          <a:prstGeom prst="rect">
            <a:avLst/>
          </a:prstGeom>
        </p:spPr>
      </p:pic>
      <p:grpSp>
        <p:nvGrpSpPr>
          <p:cNvPr id="18" name="Group 17">
            <a:extLst>
              <a:ext uri="{FF2B5EF4-FFF2-40B4-BE49-F238E27FC236}">
                <a16:creationId xmlns:a16="http://schemas.microsoft.com/office/drawing/2014/main" id="{4755AB55-E530-BA4E-9E8D-786186C70302}"/>
              </a:ext>
            </a:extLst>
          </p:cNvPr>
          <p:cNvGrpSpPr/>
          <p:nvPr/>
        </p:nvGrpSpPr>
        <p:grpSpPr>
          <a:xfrm>
            <a:off x="2522583" y="4225771"/>
            <a:ext cx="740228" cy="265220"/>
            <a:chOff x="2522583" y="4225771"/>
            <a:chExt cx="740228" cy="265220"/>
          </a:xfrm>
        </p:grpSpPr>
        <p:sp>
          <p:nvSpPr>
            <p:cNvPr id="6" name="Rectangle 5">
              <a:extLst>
                <a:ext uri="{FF2B5EF4-FFF2-40B4-BE49-F238E27FC236}">
                  <a16:creationId xmlns:a16="http://schemas.microsoft.com/office/drawing/2014/main" id="{31F21615-D72B-9249-8C4E-0FB5E8FB3A3A}"/>
                </a:ext>
              </a:extLst>
            </p:cNvPr>
            <p:cNvSpPr/>
            <p:nvPr/>
          </p:nvSpPr>
          <p:spPr>
            <a:xfrm>
              <a:off x="2522583" y="4445272"/>
              <a:ext cx="740228" cy="4571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A5686ADB-8A06-5549-B866-BCD112FB007F}"/>
                </a:ext>
              </a:extLst>
            </p:cNvPr>
            <p:cNvCxnSpPr>
              <a:cxnSpLocks/>
            </p:cNvCxnSpPr>
            <p:nvPr/>
          </p:nvCxnSpPr>
          <p:spPr>
            <a:xfrm>
              <a:off x="2533469" y="4225771"/>
              <a:ext cx="0" cy="253247"/>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E0D75F3-DA07-8840-814D-A5041E130A93}"/>
                </a:ext>
              </a:extLst>
            </p:cNvPr>
            <p:cNvCxnSpPr>
              <a:cxnSpLocks/>
            </p:cNvCxnSpPr>
            <p:nvPr/>
          </p:nvCxnSpPr>
          <p:spPr>
            <a:xfrm>
              <a:off x="2712539" y="4225771"/>
              <a:ext cx="0" cy="253247"/>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93BDE3-AD36-2848-9220-7CDC16D75812}"/>
                </a:ext>
              </a:extLst>
            </p:cNvPr>
            <p:cNvCxnSpPr>
              <a:cxnSpLocks/>
            </p:cNvCxnSpPr>
            <p:nvPr/>
          </p:nvCxnSpPr>
          <p:spPr>
            <a:xfrm>
              <a:off x="2891609" y="4225771"/>
              <a:ext cx="0" cy="253247"/>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E3622C3-A222-6D40-A574-79AAE7AF89BF}"/>
                </a:ext>
              </a:extLst>
            </p:cNvPr>
            <p:cNvCxnSpPr>
              <a:cxnSpLocks/>
            </p:cNvCxnSpPr>
            <p:nvPr/>
          </p:nvCxnSpPr>
          <p:spPr>
            <a:xfrm>
              <a:off x="3070679" y="4225771"/>
              <a:ext cx="0" cy="253247"/>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B109B73-8394-054F-8A91-0EE1F494E466}"/>
                </a:ext>
              </a:extLst>
            </p:cNvPr>
            <p:cNvCxnSpPr>
              <a:cxnSpLocks/>
            </p:cNvCxnSpPr>
            <p:nvPr/>
          </p:nvCxnSpPr>
          <p:spPr>
            <a:xfrm>
              <a:off x="3249749" y="4225771"/>
              <a:ext cx="0" cy="253247"/>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15" name="Picture 14">
            <a:extLst>
              <a:ext uri="{FF2B5EF4-FFF2-40B4-BE49-F238E27FC236}">
                <a16:creationId xmlns:a16="http://schemas.microsoft.com/office/drawing/2014/main" id="{1FA56519-3688-6C47-B0C6-8B34A4B794E2}"/>
              </a:ext>
            </a:extLst>
          </p:cNvPr>
          <p:cNvPicPr>
            <a:picLocks noChangeAspect="1"/>
          </p:cNvPicPr>
          <p:nvPr/>
        </p:nvPicPr>
        <p:blipFill>
          <a:blip r:embed="rId4"/>
          <a:stretch>
            <a:fillRect/>
          </a:stretch>
        </p:blipFill>
        <p:spPr>
          <a:xfrm>
            <a:off x="9005327" y="3069980"/>
            <a:ext cx="936696" cy="2842022"/>
          </a:xfrm>
          <a:prstGeom prst="rect">
            <a:avLst/>
          </a:prstGeom>
        </p:spPr>
      </p:pic>
      <p:pic>
        <p:nvPicPr>
          <p:cNvPr id="16" name="Picture 15">
            <a:extLst>
              <a:ext uri="{FF2B5EF4-FFF2-40B4-BE49-F238E27FC236}">
                <a16:creationId xmlns:a16="http://schemas.microsoft.com/office/drawing/2014/main" id="{A30B4433-AD38-6741-AAFE-8596392AE4CB}"/>
              </a:ext>
            </a:extLst>
          </p:cNvPr>
          <p:cNvPicPr>
            <a:picLocks noChangeAspect="1"/>
          </p:cNvPicPr>
          <p:nvPr/>
        </p:nvPicPr>
        <p:blipFill>
          <a:blip r:embed="rId4"/>
          <a:stretch>
            <a:fillRect/>
          </a:stretch>
        </p:blipFill>
        <p:spPr>
          <a:xfrm>
            <a:off x="10098414" y="3069980"/>
            <a:ext cx="936696" cy="2842022"/>
          </a:xfrm>
          <a:prstGeom prst="rect">
            <a:avLst/>
          </a:prstGeom>
        </p:spPr>
      </p:pic>
      <p:pic>
        <p:nvPicPr>
          <p:cNvPr id="20" name="Picture 19">
            <a:extLst>
              <a:ext uri="{FF2B5EF4-FFF2-40B4-BE49-F238E27FC236}">
                <a16:creationId xmlns:a16="http://schemas.microsoft.com/office/drawing/2014/main" id="{895DA041-F2BD-4543-ADBE-ABEED50A2EC1}"/>
              </a:ext>
            </a:extLst>
          </p:cNvPr>
          <p:cNvPicPr>
            <a:picLocks noChangeAspect="1"/>
          </p:cNvPicPr>
          <p:nvPr/>
        </p:nvPicPr>
        <p:blipFill>
          <a:blip r:embed="rId5"/>
          <a:stretch>
            <a:fillRect/>
          </a:stretch>
        </p:blipFill>
        <p:spPr>
          <a:xfrm>
            <a:off x="4059521" y="2284521"/>
            <a:ext cx="4241095" cy="2624832"/>
          </a:xfrm>
          <a:prstGeom prst="rect">
            <a:avLst/>
          </a:prstGeom>
        </p:spPr>
      </p:pic>
      <p:sp>
        <p:nvSpPr>
          <p:cNvPr id="22" name="TextBox 21">
            <a:extLst>
              <a:ext uri="{FF2B5EF4-FFF2-40B4-BE49-F238E27FC236}">
                <a16:creationId xmlns:a16="http://schemas.microsoft.com/office/drawing/2014/main" id="{AD66C7DF-A51E-CE4E-9FB8-36E57754BC64}"/>
              </a:ext>
            </a:extLst>
          </p:cNvPr>
          <p:cNvSpPr txBox="1"/>
          <p:nvPr/>
        </p:nvSpPr>
        <p:spPr>
          <a:xfrm>
            <a:off x="8814476" y="2651416"/>
            <a:ext cx="1318398" cy="369332"/>
          </a:xfrm>
          <a:prstGeom prst="rect">
            <a:avLst/>
          </a:prstGeom>
          <a:noFill/>
        </p:spPr>
        <p:txBody>
          <a:bodyPr wrap="square" rtlCol="0">
            <a:spAutoFit/>
          </a:bodyPr>
          <a:lstStyle/>
          <a:p>
            <a:pPr algn="ctr"/>
            <a:r>
              <a:rPr lang="en-US" dirty="0"/>
              <a:t>Procedures</a:t>
            </a:r>
          </a:p>
        </p:txBody>
      </p:sp>
      <p:sp>
        <p:nvSpPr>
          <p:cNvPr id="23" name="TextBox 22">
            <a:extLst>
              <a:ext uri="{FF2B5EF4-FFF2-40B4-BE49-F238E27FC236}">
                <a16:creationId xmlns:a16="http://schemas.microsoft.com/office/drawing/2014/main" id="{4ABFFC60-14A9-2740-9712-A12C2245F3A0}"/>
              </a:ext>
            </a:extLst>
          </p:cNvPr>
          <p:cNvSpPr txBox="1"/>
          <p:nvPr/>
        </p:nvSpPr>
        <p:spPr>
          <a:xfrm>
            <a:off x="9907563" y="2651416"/>
            <a:ext cx="1318398" cy="369332"/>
          </a:xfrm>
          <a:prstGeom prst="rect">
            <a:avLst/>
          </a:prstGeom>
          <a:noFill/>
        </p:spPr>
        <p:txBody>
          <a:bodyPr wrap="square" rtlCol="0">
            <a:spAutoFit/>
          </a:bodyPr>
          <a:lstStyle/>
          <a:p>
            <a:pPr algn="ctr"/>
            <a:r>
              <a:rPr lang="en-US" dirty="0"/>
              <a:t>Data</a:t>
            </a:r>
          </a:p>
        </p:txBody>
      </p:sp>
      <p:sp>
        <p:nvSpPr>
          <p:cNvPr id="24" name="TextBox 23">
            <a:extLst>
              <a:ext uri="{FF2B5EF4-FFF2-40B4-BE49-F238E27FC236}">
                <a16:creationId xmlns:a16="http://schemas.microsoft.com/office/drawing/2014/main" id="{A596B085-CC1B-9D42-9E1A-97DCC02AE97E}"/>
              </a:ext>
            </a:extLst>
          </p:cNvPr>
          <p:cNvSpPr txBox="1"/>
          <p:nvPr/>
        </p:nvSpPr>
        <p:spPr>
          <a:xfrm>
            <a:off x="1315947" y="1645296"/>
            <a:ext cx="1565045" cy="461665"/>
          </a:xfrm>
          <a:prstGeom prst="rect">
            <a:avLst/>
          </a:prstGeom>
          <a:noFill/>
        </p:spPr>
        <p:txBody>
          <a:bodyPr wrap="none" rtlCol="0">
            <a:spAutoFit/>
          </a:bodyPr>
          <a:lstStyle/>
          <a:p>
            <a:pPr algn="ctr"/>
            <a:r>
              <a:rPr lang="en-US" sz="2400" dirty="0"/>
              <a:t>Workspace</a:t>
            </a:r>
          </a:p>
        </p:txBody>
      </p:sp>
      <p:sp>
        <p:nvSpPr>
          <p:cNvPr id="25" name="TextBox 24">
            <a:extLst>
              <a:ext uri="{FF2B5EF4-FFF2-40B4-BE49-F238E27FC236}">
                <a16:creationId xmlns:a16="http://schemas.microsoft.com/office/drawing/2014/main" id="{493210D1-260D-C842-B1E3-707CA72F3CF1}"/>
              </a:ext>
            </a:extLst>
          </p:cNvPr>
          <p:cNvSpPr txBox="1"/>
          <p:nvPr/>
        </p:nvSpPr>
        <p:spPr>
          <a:xfrm>
            <a:off x="4613694" y="1645296"/>
            <a:ext cx="3061736" cy="461665"/>
          </a:xfrm>
          <a:prstGeom prst="rect">
            <a:avLst/>
          </a:prstGeom>
          <a:noFill/>
        </p:spPr>
        <p:txBody>
          <a:bodyPr wrap="none" rtlCol="0">
            <a:spAutoFit/>
          </a:bodyPr>
          <a:lstStyle/>
          <a:p>
            <a:pPr algn="ctr"/>
            <a:r>
              <a:rPr lang="en-US" sz="2400" dirty="0"/>
              <a:t>Numbered letter boxes</a:t>
            </a:r>
          </a:p>
        </p:txBody>
      </p:sp>
      <p:sp>
        <p:nvSpPr>
          <p:cNvPr id="26" name="TextBox 25">
            <a:extLst>
              <a:ext uri="{FF2B5EF4-FFF2-40B4-BE49-F238E27FC236}">
                <a16:creationId xmlns:a16="http://schemas.microsoft.com/office/drawing/2014/main" id="{3F7B8CFC-BAC9-5742-A057-231017F20861}"/>
              </a:ext>
            </a:extLst>
          </p:cNvPr>
          <p:cNvSpPr txBox="1"/>
          <p:nvPr/>
        </p:nvSpPr>
        <p:spPr>
          <a:xfrm>
            <a:off x="9649981" y="1645296"/>
            <a:ext cx="740908" cy="461665"/>
          </a:xfrm>
          <a:prstGeom prst="rect">
            <a:avLst/>
          </a:prstGeom>
          <a:noFill/>
        </p:spPr>
        <p:txBody>
          <a:bodyPr wrap="none" rtlCol="0">
            <a:spAutoFit/>
          </a:bodyPr>
          <a:lstStyle/>
          <a:p>
            <a:pPr algn="ctr"/>
            <a:r>
              <a:rPr lang="en-US" sz="2400" dirty="0"/>
              <a:t>Files</a:t>
            </a:r>
          </a:p>
        </p:txBody>
      </p:sp>
      <p:sp>
        <p:nvSpPr>
          <p:cNvPr id="27" name="TextBox 26">
            <a:extLst>
              <a:ext uri="{FF2B5EF4-FFF2-40B4-BE49-F238E27FC236}">
                <a16:creationId xmlns:a16="http://schemas.microsoft.com/office/drawing/2014/main" id="{715F4162-03B7-2246-AEEB-C95CDBB78161}"/>
              </a:ext>
            </a:extLst>
          </p:cNvPr>
          <p:cNvSpPr txBox="1"/>
          <p:nvPr/>
        </p:nvSpPr>
        <p:spPr>
          <a:xfrm>
            <a:off x="4013504" y="2282084"/>
            <a:ext cx="263332" cy="369332"/>
          </a:xfrm>
          <a:prstGeom prst="rect">
            <a:avLst/>
          </a:prstGeom>
          <a:noFill/>
        </p:spPr>
        <p:txBody>
          <a:bodyPr wrap="square" rtlCol="0">
            <a:spAutoFit/>
          </a:bodyPr>
          <a:lstStyle/>
          <a:p>
            <a:r>
              <a:rPr lang="en-US" dirty="0">
                <a:solidFill>
                  <a:srgbClr val="FF0000"/>
                </a:solidFill>
              </a:rPr>
              <a:t>/</a:t>
            </a:r>
          </a:p>
        </p:txBody>
      </p:sp>
      <p:sp>
        <p:nvSpPr>
          <p:cNvPr id="28" name="TextBox 27">
            <a:extLst>
              <a:ext uri="{FF2B5EF4-FFF2-40B4-BE49-F238E27FC236}">
                <a16:creationId xmlns:a16="http://schemas.microsoft.com/office/drawing/2014/main" id="{D3157FB2-560F-3141-B185-9975A558F3D3}"/>
              </a:ext>
            </a:extLst>
          </p:cNvPr>
          <p:cNvSpPr txBox="1"/>
          <p:nvPr/>
        </p:nvSpPr>
        <p:spPr>
          <a:xfrm>
            <a:off x="4140918" y="2853838"/>
            <a:ext cx="3873343" cy="369332"/>
          </a:xfrm>
          <a:prstGeom prst="rect">
            <a:avLst/>
          </a:prstGeom>
          <a:noFill/>
        </p:spPr>
        <p:txBody>
          <a:bodyPr wrap="square" rtlCol="0">
            <a:spAutoFit/>
          </a:bodyPr>
          <a:lstStyle/>
          <a:p>
            <a:r>
              <a:rPr lang="en-US" dirty="0">
                <a:solidFill>
                  <a:srgbClr val="FF0000"/>
                </a:solidFill>
              </a:rPr>
              <a:t>/ / / / / / / / / / / / / / / / / / / / / /  </a:t>
            </a:r>
          </a:p>
        </p:txBody>
      </p:sp>
      <p:sp>
        <p:nvSpPr>
          <p:cNvPr id="29" name="TextBox 28">
            <a:extLst>
              <a:ext uri="{FF2B5EF4-FFF2-40B4-BE49-F238E27FC236}">
                <a16:creationId xmlns:a16="http://schemas.microsoft.com/office/drawing/2014/main" id="{4283F860-1AD8-314E-8A32-82A12F8026D2}"/>
              </a:ext>
            </a:extLst>
          </p:cNvPr>
          <p:cNvSpPr txBox="1"/>
          <p:nvPr/>
        </p:nvSpPr>
        <p:spPr>
          <a:xfrm>
            <a:off x="5261773" y="3412269"/>
            <a:ext cx="3216400" cy="369332"/>
          </a:xfrm>
          <a:prstGeom prst="rect">
            <a:avLst/>
          </a:prstGeom>
          <a:noFill/>
        </p:spPr>
        <p:txBody>
          <a:bodyPr wrap="square" rtlCol="0">
            <a:spAutoFit/>
          </a:bodyPr>
          <a:lstStyle/>
          <a:p>
            <a:r>
              <a:rPr lang="en-US" dirty="0">
                <a:solidFill>
                  <a:srgbClr val="FF0000"/>
                </a:solidFill>
              </a:rPr>
              <a:t>/ / / / / / / / / / / / / / / / / / / / /   </a:t>
            </a:r>
          </a:p>
        </p:txBody>
      </p:sp>
      <p:sp>
        <p:nvSpPr>
          <p:cNvPr id="30" name="TextBox 29">
            <a:extLst>
              <a:ext uri="{FF2B5EF4-FFF2-40B4-BE49-F238E27FC236}">
                <a16:creationId xmlns:a16="http://schemas.microsoft.com/office/drawing/2014/main" id="{3D159BA7-56EB-444E-AB93-66C190442805}"/>
              </a:ext>
            </a:extLst>
          </p:cNvPr>
          <p:cNvSpPr txBox="1"/>
          <p:nvPr/>
        </p:nvSpPr>
        <p:spPr>
          <a:xfrm>
            <a:off x="4013504" y="3696929"/>
            <a:ext cx="3953243" cy="369332"/>
          </a:xfrm>
          <a:prstGeom prst="rect">
            <a:avLst/>
          </a:prstGeom>
          <a:noFill/>
        </p:spPr>
        <p:txBody>
          <a:bodyPr wrap="square" rtlCol="0">
            <a:spAutoFit/>
          </a:bodyPr>
          <a:lstStyle/>
          <a:p>
            <a:r>
              <a:rPr lang="en-US" dirty="0">
                <a:solidFill>
                  <a:srgbClr val="FF0000"/>
                </a:solidFill>
              </a:rPr>
              <a:t>/ / / / / / / / / / / / / / / / / / / / / / / / / / /  </a:t>
            </a:r>
          </a:p>
        </p:txBody>
      </p:sp>
      <p:sp>
        <p:nvSpPr>
          <p:cNvPr id="19" name="Frame 18">
            <a:extLst>
              <a:ext uri="{FF2B5EF4-FFF2-40B4-BE49-F238E27FC236}">
                <a16:creationId xmlns:a16="http://schemas.microsoft.com/office/drawing/2014/main" id="{DB3291DB-20CD-F74D-A6A2-AB3272238C57}"/>
              </a:ext>
            </a:extLst>
          </p:cNvPr>
          <p:cNvSpPr/>
          <p:nvPr/>
        </p:nvSpPr>
        <p:spPr>
          <a:xfrm>
            <a:off x="6258757" y="3429000"/>
            <a:ext cx="674703" cy="352601"/>
          </a:xfrm>
          <a:prstGeom prst="fram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TextBox 30">
            <a:extLst>
              <a:ext uri="{FF2B5EF4-FFF2-40B4-BE49-F238E27FC236}">
                <a16:creationId xmlns:a16="http://schemas.microsoft.com/office/drawing/2014/main" id="{71946B3E-2554-C247-BA6E-C090F46D0186}"/>
              </a:ext>
            </a:extLst>
          </p:cNvPr>
          <p:cNvSpPr txBox="1"/>
          <p:nvPr/>
        </p:nvSpPr>
        <p:spPr>
          <a:xfrm>
            <a:off x="2479560" y="4040638"/>
            <a:ext cx="983616" cy="461665"/>
          </a:xfrm>
          <a:prstGeom prst="rect">
            <a:avLst/>
          </a:prstGeom>
          <a:noFill/>
        </p:spPr>
        <p:txBody>
          <a:bodyPr wrap="square" rtlCol="0">
            <a:spAutoFit/>
          </a:bodyPr>
          <a:lstStyle/>
          <a:p>
            <a:r>
              <a:rPr lang="en-US" sz="2400" dirty="0">
                <a:solidFill>
                  <a:srgbClr val="FF0000"/>
                </a:solidFill>
              </a:rPr>
              <a:t>/ / / /   </a:t>
            </a:r>
          </a:p>
        </p:txBody>
      </p:sp>
      <p:sp>
        <p:nvSpPr>
          <p:cNvPr id="32" name="TextBox 31">
            <a:extLst>
              <a:ext uri="{FF2B5EF4-FFF2-40B4-BE49-F238E27FC236}">
                <a16:creationId xmlns:a16="http://schemas.microsoft.com/office/drawing/2014/main" id="{EBCBA2DC-99CD-1D47-83E7-97208F325343}"/>
              </a:ext>
            </a:extLst>
          </p:cNvPr>
          <p:cNvSpPr txBox="1"/>
          <p:nvPr/>
        </p:nvSpPr>
        <p:spPr>
          <a:xfrm>
            <a:off x="5836741" y="4294187"/>
            <a:ext cx="1936673" cy="369332"/>
          </a:xfrm>
          <a:prstGeom prst="rect">
            <a:avLst/>
          </a:prstGeom>
          <a:noFill/>
        </p:spPr>
        <p:txBody>
          <a:bodyPr wrap="square" rtlCol="0">
            <a:spAutoFit/>
          </a:bodyPr>
          <a:lstStyle/>
          <a:p>
            <a:r>
              <a:rPr lang="en-US" dirty="0">
                <a:solidFill>
                  <a:srgbClr val="00B050"/>
                </a:solidFill>
              </a:rPr>
              <a:t>/ / / / / / / / / / / /  </a:t>
            </a:r>
          </a:p>
        </p:txBody>
      </p:sp>
      <p:cxnSp>
        <p:nvCxnSpPr>
          <p:cNvPr id="4" name="Straight Arrow Connector 3">
            <a:extLst>
              <a:ext uri="{FF2B5EF4-FFF2-40B4-BE49-F238E27FC236}">
                <a16:creationId xmlns:a16="http://schemas.microsoft.com/office/drawing/2014/main" id="{A72FAF8E-5BA4-404B-BF50-90961F45D464}"/>
              </a:ext>
            </a:extLst>
          </p:cNvPr>
          <p:cNvCxnSpPr>
            <a:stCxn id="19" idx="1"/>
            <a:endCxn id="31" idx="3"/>
          </p:cNvCxnSpPr>
          <p:nvPr/>
        </p:nvCxnSpPr>
        <p:spPr>
          <a:xfrm flipH="1">
            <a:off x="3463176" y="3605301"/>
            <a:ext cx="2795581" cy="66617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C09E904B-6A97-7D42-9447-2E043ED51A71}"/>
              </a:ext>
            </a:extLst>
          </p:cNvPr>
          <p:cNvCxnSpPr>
            <a:cxnSpLocks/>
            <a:stCxn id="31" idx="3"/>
            <a:endCxn id="32" idx="1"/>
          </p:cNvCxnSpPr>
          <p:nvPr/>
        </p:nvCxnSpPr>
        <p:spPr>
          <a:xfrm>
            <a:off x="3463176" y="4271471"/>
            <a:ext cx="2373565" cy="207382"/>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54ED73A1-7895-A649-BBE5-9EC8108A5208}"/>
              </a:ext>
            </a:extLst>
          </p:cNvPr>
          <p:cNvCxnSpPr>
            <a:cxnSpLocks/>
          </p:cNvCxnSpPr>
          <p:nvPr/>
        </p:nvCxnSpPr>
        <p:spPr>
          <a:xfrm flipH="1" flipV="1">
            <a:off x="7312400" y="3038504"/>
            <a:ext cx="2088454" cy="50892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2508FF67-CF7E-B047-8F5D-1A1BBC7000F3}"/>
              </a:ext>
            </a:extLst>
          </p:cNvPr>
          <p:cNvCxnSpPr>
            <a:cxnSpLocks/>
          </p:cNvCxnSpPr>
          <p:nvPr/>
        </p:nvCxnSpPr>
        <p:spPr>
          <a:xfrm flipH="1" flipV="1">
            <a:off x="5539313" y="3750015"/>
            <a:ext cx="5027449" cy="54417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19C64224-8DE1-A346-A778-300CDF9724F5}"/>
              </a:ext>
            </a:extLst>
          </p:cNvPr>
          <p:cNvCxnSpPr>
            <a:cxnSpLocks/>
          </p:cNvCxnSpPr>
          <p:nvPr/>
        </p:nvCxnSpPr>
        <p:spPr>
          <a:xfrm>
            <a:off x="7672741" y="4475363"/>
            <a:ext cx="2894021" cy="451746"/>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6116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down)">
                                      <p:cBhvr>
                                        <p:cTn id="11" dur="500"/>
                                        <p:tgtEl>
                                          <p:spTgt spid="34"/>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1000"/>
                                        <p:tgtEl>
                                          <p:spTgt spid="28"/>
                                        </p:tgtEl>
                                      </p:cBhvr>
                                    </p:animEffect>
                                  </p:childTnLst>
                                </p:cTn>
                              </p:par>
                            </p:childTnLst>
                          </p:cTn>
                        </p:par>
                        <p:par>
                          <p:cTn id="16" fill="hold">
                            <p:stCondLst>
                              <p:cond delay="1500"/>
                            </p:stCondLst>
                            <p:childTnLst>
                              <p:par>
                                <p:cTn id="17" presetID="9" presetClass="exit" presetSubtype="0" fill="hold" nodeType="afterEffect">
                                  <p:stCondLst>
                                    <p:cond delay="0"/>
                                  </p:stCondLst>
                                  <p:childTnLst>
                                    <p:animEffect transition="out" filter="dissolve">
                                      <p:cBhvr>
                                        <p:cTn id="18" dur="500"/>
                                        <p:tgtEl>
                                          <p:spTgt spid="34"/>
                                        </p:tgtEl>
                                      </p:cBhvr>
                                    </p:animEffect>
                                    <p:set>
                                      <p:cBhvr>
                                        <p:cTn id="19" dur="1" fill="hold">
                                          <p:stCondLst>
                                            <p:cond delay="499"/>
                                          </p:stCondLst>
                                        </p:cTn>
                                        <p:tgtEl>
                                          <p:spTgt spid="34"/>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wipe(down)">
                                      <p:cBhvr>
                                        <p:cTn id="24" dur="500"/>
                                        <p:tgtEl>
                                          <p:spTgt spid="35"/>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left)">
                                      <p:cBhvr>
                                        <p:cTn id="28" dur="1000"/>
                                        <p:tgtEl>
                                          <p:spTgt spid="29"/>
                                        </p:tgtEl>
                                      </p:cBhvr>
                                    </p:animEffect>
                                  </p:childTnLst>
                                </p:cTn>
                              </p:par>
                            </p:childTnLst>
                          </p:cTn>
                        </p:par>
                        <p:par>
                          <p:cTn id="29" fill="hold">
                            <p:stCondLst>
                              <p:cond delay="1500"/>
                            </p:stCondLst>
                            <p:childTnLst>
                              <p:par>
                                <p:cTn id="30" presetID="22" presetClass="entr" presetSubtype="8"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wipe(left)">
                                      <p:cBhvr>
                                        <p:cTn id="32" dur="1000"/>
                                        <p:tgtEl>
                                          <p:spTgt spid="30"/>
                                        </p:tgtEl>
                                      </p:cBhvr>
                                    </p:animEffect>
                                  </p:childTnLst>
                                </p:cTn>
                              </p:par>
                            </p:childTnLst>
                          </p:cTn>
                        </p:par>
                        <p:par>
                          <p:cTn id="33" fill="hold">
                            <p:stCondLst>
                              <p:cond delay="2500"/>
                            </p:stCondLst>
                            <p:childTnLst>
                              <p:par>
                                <p:cTn id="34" presetID="9" presetClass="exit" presetSubtype="0" fill="hold" nodeType="afterEffect">
                                  <p:stCondLst>
                                    <p:cond delay="0"/>
                                  </p:stCondLst>
                                  <p:childTnLst>
                                    <p:animEffect transition="out" filter="dissolve">
                                      <p:cBhvr>
                                        <p:cTn id="35" dur="500"/>
                                        <p:tgtEl>
                                          <p:spTgt spid="35"/>
                                        </p:tgtEl>
                                      </p:cBhvr>
                                    </p:animEffect>
                                    <p:set>
                                      <p:cBhvr>
                                        <p:cTn id="36" dur="1" fill="hold">
                                          <p:stCondLst>
                                            <p:cond delay="499"/>
                                          </p:stCondLst>
                                        </p:cTn>
                                        <p:tgtEl>
                                          <p:spTgt spid="35"/>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right)">
                                      <p:cBhvr>
                                        <p:cTn id="45" dur="500"/>
                                        <p:tgtEl>
                                          <p:spTgt spid="4"/>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left)">
                                      <p:cBhvr>
                                        <p:cTn id="49" dur="500"/>
                                        <p:tgtEl>
                                          <p:spTgt spid="31"/>
                                        </p:tgtEl>
                                      </p:cBhvr>
                                    </p:animEffect>
                                  </p:childTnLst>
                                </p:cTn>
                              </p:par>
                            </p:childTnLst>
                          </p:cTn>
                        </p:par>
                        <p:par>
                          <p:cTn id="50" fill="hold">
                            <p:stCondLst>
                              <p:cond delay="1000"/>
                            </p:stCondLst>
                            <p:childTnLst>
                              <p:par>
                                <p:cTn id="51" presetID="9" presetClass="exit" presetSubtype="0" fill="hold" nodeType="afterEffect">
                                  <p:stCondLst>
                                    <p:cond delay="0"/>
                                  </p:stCondLst>
                                  <p:childTnLst>
                                    <p:animEffect transition="out" filter="dissolve">
                                      <p:cBhvr>
                                        <p:cTn id="52" dur="500"/>
                                        <p:tgtEl>
                                          <p:spTgt spid="4"/>
                                        </p:tgtEl>
                                      </p:cBhvr>
                                    </p:animEffect>
                                    <p:set>
                                      <p:cBhvr>
                                        <p:cTn id="53" dur="1" fill="hold">
                                          <p:stCondLst>
                                            <p:cond delay="499"/>
                                          </p:stCondLst>
                                        </p:cTn>
                                        <p:tgtEl>
                                          <p:spTgt spid="4"/>
                                        </p:tgtEl>
                                        <p:attrNameLst>
                                          <p:attrName>style.visibility</p:attrName>
                                        </p:attrNameLst>
                                      </p:cBhvr>
                                      <p:to>
                                        <p:strVal val="hidden"/>
                                      </p:to>
                                    </p:set>
                                  </p:childTnLst>
                                </p:cTn>
                              </p:par>
                              <p:par>
                                <p:cTn id="54" presetID="9" presetClass="exit" presetSubtype="0" fill="hold" grpId="1" nodeType="withEffect">
                                  <p:stCondLst>
                                    <p:cond delay="0"/>
                                  </p:stCondLst>
                                  <p:childTnLst>
                                    <p:animEffect transition="out" filter="dissolve">
                                      <p:cBhvr>
                                        <p:cTn id="55" dur="500"/>
                                        <p:tgtEl>
                                          <p:spTgt spid="19"/>
                                        </p:tgtEl>
                                      </p:cBhvr>
                                    </p:animEffect>
                                    <p:set>
                                      <p:cBhvr>
                                        <p:cTn id="56" dur="1" fill="hold">
                                          <p:stCondLst>
                                            <p:cond delay="499"/>
                                          </p:stCondLst>
                                        </p:cTn>
                                        <p:tgtEl>
                                          <p:spTgt spid="19"/>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wipe(left)">
                                      <p:cBhvr>
                                        <p:cTn id="61" dur="500"/>
                                        <p:tgtEl>
                                          <p:spTgt spid="33"/>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wipe(left)">
                                      <p:cBhvr>
                                        <p:cTn id="65" dur="500"/>
                                        <p:tgtEl>
                                          <p:spTgt spid="32"/>
                                        </p:tgtEl>
                                      </p:cBhvr>
                                    </p:animEffect>
                                  </p:childTnLst>
                                </p:cTn>
                              </p:par>
                            </p:childTnLst>
                          </p:cTn>
                        </p:par>
                        <p:par>
                          <p:cTn id="66" fill="hold">
                            <p:stCondLst>
                              <p:cond delay="1000"/>
                            </p:stCondLst>
                            <p:childTnLst>
                              <p:par>
                                <p:cTn id="67" presetID="9" presetClass="exit" presetSubtype="0" fill="hold" nodeType="afterEffect">
                                  <p:stCondLst>
                                    <p:cond delay="0"/>
                                  </p:stCondLst>
                                  <p:childTnLst>
                                    <p:animEffect transition="out" filter="dissolve">
                                      <p:cBhvr>
                                        <p:cTn id="68" dur="500"/>
                                        <p:tgtEl>
                                          <p:spTgt spid="33"/>
                                        </p:tgtEl>
                                      </p:cBhvr>
                                    </p:animEffect>
                                    <p:set>
                                      <p:cBhvr>
                                        <p:cTn id="69" dur="1" fill="hold">
                                          <p:stCondLst>
                                            <p:cond delay="499"/>
                                          </p:stCondLst>
                                        </p:cTn>
                                        <p:tgtEl>
                                          <p:spTgt spid="33"/>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wipe(left)">
                                      <p:cBhvr>
                                        <p:cTn id="7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19" grpId="0" animBg="1"/>
      <p:bldP spid="19" grpId="1" animBg="1"/>
      <p:bldP spid="31" grpId="0"/>
      <p:bldP spid="3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82A2-AFFC-A9B2-3FE4-BEE72A2A3308}"/>
              </a:ext>
            </a:extLst>
          </p:cNvPr>
          <p:cNvSpPr>
            <a:spLocks noGrp="1"/>
          </p:cNvSpPr>
          <p:nvPr>
            <p:ph type="title"/>
          </p:nvPr>
        </p:nvSpPr>
        <p:spPr/>
        <p:txBody>
          <a:bodyPr/>
          <a:lstStyle/>
          <a:p>
            <a:r>
              <a:rPr lang="en-US" b="1" dirty="0"/>
              <a:t>Permitted uses</a:t>
            </a:r>
          </a:p>
        </p:txBody>
      </p:sp>
      <p:sp>
        <p:nvSpPr>
          <p:cNvPr id="3" name="Content Placeholder 2">
            <a:extLst>
              <a:ext uri="{FF2B5EF4-FFF2-40B4-BE49-F238E27FC236}">
                <a16:creationId xmlns:a16="http://schemas.microsoft.com/office/drawing/2014/main" id="{EAFBFA64-3749-7EEE-E07D-0EF02EE894DF}"/>
              </a:ext>
            </a:extLst>
          </p:cNvPr>
          <p:cNvSpPr>
            <a:spLocks noGrp="1"/>
          </p:cNvSpPr>
          <p:nvPr>
            <p:ph idx="1"/>
          </p:nvPr>
        </p:nvSpPr>
        <p:spPr>
          <a:xfrm>
            <a:off x="925551" y="1690689"/>
            <a:ext cx="10314878" cy="4997494"/>
          </a:xfrm>
        </p:spPr>
        <p:txBody>
          <a:bodyPr>
            <a:normAutofit/>
          </a:bodyPr>
          <a:lstStyle/>
          <a:p>
            <a:pPr marL="0" indent="0">
              <a:lnSpc>
                <a:spcPct val="100000"/>
              </a:lnSpc>
              <a:buNone/>
            </a:pPr>
            <a:r>
              <a:rPr lang="en-US" sz="1600" dirty="0"/>
              <a:t>© 2023 James H. Harrison, Jr. except as noted below. The original material in this slide set is made available under a </a:t>
            </a:r>
            <a:r>
              <a:rPr lang="en-US" sz="1600" dirty="0">
                <a:hlinkClick r:id="rId3"/>
              </a:rPr>
              <a:t>Creative Commons Attribution 4.0 (CC BY 4.0) International License</a:t>
            </a:r>
            <a:r>
              <a:rPr lang="en-US" sz="1600" dirty="0"/>
              <a:t>. The contents may be used without restriction, modified, and redistributed if they are attributed and any changes are indicated. Some graphical elements are used with permission or according to their own licenses requiring attribution. Attribution links are provided on the slide of use or on the Permitted Uses slide (this slide). These elements may be used and included in modified and redistributed work consistent with the licenses specified at the linked sites, provided that the links are included in the redistributed material. </a:t>
            </a:r>
          </a:p>
          <a:p>
            <a:pPr>
              <a:lnSpc>
                <a:spcPct val="100000"/>
              </a:lnSpc>
            </a:pPr>
            <a:r>
              <a:rPr lang="en-US" sz="1400" dirty="0"/>
              <a:t>The cover image is a composite of two </a:t>
            </a:r>
            <a:r>
              <a:rPr lang="en-US" sz="1400" dirty="0">
                <a:hlinkClick r:id="rId4"/>
              </a:rPr>
              <a:t>laboratory images from Pixabay</a:t>
            </a:r>
            <a:r>
              <a:rPr lang="en-US" sz="1400" dirty="0"/>
              <a:t> available for use without attribution.</a:t>
            </a:r>
            <a:endParaRPr lang="en-US" sz="1400" b="1" dirty="0"/>
          </a:p>
          <a:p>
            <a:pPr>
              <a:lnSpc>
                <a:spcPct val="100000"/>
              </a:lnSpc>
              <a:spcBef>
                <a:spcPts val="500"/>
              </a:spcBef>
            </a:pPr>
            <a:r>
              <a:rPr lang="en-US" sz="1400" dirty="0"/>
              <a:t>CPU  images from </a:t>
            </a:r>
            <a:r>
              <a:rPr lang="en-US" sz="1400" dirty="0">
                <a:hlinkClick r:id="rId5"/>
              </a:rPr>
              <a:t>freeimages.com</a:t>
            </a:r>
            <a:endParaRPr lang="en-US" sz="1400" dirty="0"/>
          </a:p>
          <a:p>
            <a:pPr>
              <a:lnSpc>
                <a:spcPct val="100000"/>
              </a:lnSpc>
              <a:spcBef>
                <a:spcPts val="500"/>
              </a:spcBef>
            </a:pPr>
            <a:r>
              <a:rPr lang="en-US" sz="1400" dirty="0">
                <a:hlinkClick r:id="rId6"/>
              </a:rPr>
              <a:t>Thermometer icon</a:t>
            </a:r>
            <a:r>
              <a:rPr lang="en-US" sz="1400" dirty="0"/>
              <a:t> and </a:t>
            </a:r>
            <a:r>
              <a:rPr lang="en-US" sz="1400" dirty="0">
                <a:hlinkClick r:id="rId7"/>
              </a:rPr>
              <a:t>large gear icon</a:t>
            </a:r>
            <a:r>
              <a:rPr lang="en-US" sz="1400" dirty="0"/>
              <a:t> created by </a:t>
            </a:r>
            <a:r>
              <a:rPr lang="en-US" sz="1400" dirty="0" err="1">
                <a:hlinkClick r:id="rId8"/>
              </a:rPr>
              <a:t>DinosoftLabs</a:t>
            </a:r>
            <a:r>
              <a:rPr lang="en-US" sz="1400" dirty="0"/>
              <a:t> – </a:t>
            </a:r>
            <a:r>
              <a:rPr lang="en-US" sz="1400" dirty="0" err="1">
                <a:hlinkClick r:id="rId9"/>
              </a:rPr>
              <a:t>Flaticon</a:t>
            </a:r>
            <a:endParaRPr lang="en-US" sz="1400" dirty="0"/>
          </a:p>
          <a:p>
            <a:pPr>
              <a:lnSpc>
                <a:spcPct val="100000"/>
              </a:lnSpc>
              <a:spcBef>
                <a:spcPts val="500"/>
              </a:spcBef>
            </a:pPr>
            <a:r>
              <a:rPr lang="en-US" sz="1400" dirty="0">
                <a:hlinkClick r:id="rId10"/>
              </a:rPr>
              <a:t>Computer icon #242784</a:t>
            </a:r>
            <a:r>
              <a:rPr lang="en-US" sz="1400" dirty="0"/>
              <a:t>, </a:t>
            </a:r>
            <a:r>
              <a:rPr lang="en-US" sz="1400" dirty="0">
                <a:hlinkClick r:id="rId11"/>
              </a:rPr>
              <a:t>Laptop icon #192916</a:t>
            </a:r>
            <a:r>
              <a:rPr lang="en-US" sz="1400" dirty="0"/>
              <a:t>, and </a:t>
            </a:r>
            <a:r>
              <a:rPr lang="en-US" sz="1400" dirty="0">
                <a:hlinkClick r:id="rId12"/>
              </a:rPr>
              <a:t>network icons</a:t>
            </a:r>
            <a:r>
              <a:rPr lang="en-US" sz="1400" dirty="0"/>
              <a:t> from </a:t>
            </a:r>
            <a:r>
              <a:rPr lang="en-US" sz="1400" dirty="0">
                <a:hlinkClick r:id="rId13"/>
              </a:rPr>
              <a:t>icon-</a:t>
            </a:r>
            <a:r>
              <a:rPr lang="en-US" sz="1400" dirty="0" err="1">
                <a:hlinkClick r:id="rId13"/>
              </a:rPr>
              <a:t>library.com</a:t>
            </a:r>
            <a:endParaRPr lang="en-US" sz="1400" dirty="0"/>
          </a:p>
          <a:p>
            <a:pPr>
              <a:lnSpc>
                <a:spcPct val="100000"/>
              </a:lnSpc>
              <a:spcBef>
                <a:spcPts val="500"/>
              </a:spcBef>
            </a:pPr>
            <a:r>
              <a:rPr lang="en-US" sz="1400" dirty="0">
                <a:hlinkClick r:id="rId14"/>
              </a:rPr>
              <a:t>Graphics card</a:t>
            </a:r>
            <a:r>
              <a:rPr lang="en-US" sz="1400" dirty="0"/>
              <a:t> and </a:t>
            </a:r>
            <a:r>
              <a:rPr lang="en-US" sz="1400" dirty="0">
                <a:hlinkClick r:id="rId15"/>
              </a:rPr>
              <a:t>NIC</a:t>
            </a:r>
            <a:r>
              <a:rPr lang="en-US" sz="1400" dirty="0"/>
              <a:t> icons created by </a:t>
            </a:r>
            <a:r>
              <a:rPr lang="en-US" sz="1400" dirty="0">
                <a:hlinkClick r:id="rId16"/>
              </a:rPr>
              <a:t>Eucalyp</a:t>
            </a:r>
            <a:r>
              <a:rPr lang="en-US" sz="1400" dirty="0"/>
              <a:t> – </a:t>
            </a:r>
            <a:r>
              <a:rPr lang="en-US" sz="1400" dirty="0">
                <a:hlinkClick r:id="rId9"/>
              </a:rPr>
              <a:t>Flaticon</a:t>
            </a:r>
            <a:endParaRPr lang="en-US" sz="1400" dirty="0"/>
          </a:p>
          <a:p>
            <a:pPr>
              <a:lnSpc>
                <a:spcPct val="100000"/>
              </a:lnSpc>
              <a:spcBef>
                <a:spcPts val="500"/>
              </a:spcBef>
            </a:pPr>
            <a:r>
              <a:rPr lang="en-US" sz="1400" dirty="0">
                <a:hlinkClick r:id="rId17"/>
              </a:rPr>
              <a:t>Agenda</a:t>
            </a:r>
            <a:r>
              <a:rPr lang="en-US" sz="1400" dirty="0"/>
              <a:t>, </a:t>
            </a:r>
            <a:r>
              <a:rPr lang="en-US" sz="1400" dirty="0">
                <a:hlinkClick r:id="rId18"/>
              </a:rPr>
              <a:t>PDA</a:t>
            </a:r>
            <a:r>
              <a:rPr lang="en-US" sz="1400" dirty="0"/>
              <a:t>, </a:t>
            </a:r>
            <a:r>
              <a:rPr lang="en-US" sz="1400" dirty="0">
                <a:hlinkClick r:id="rId19"/>
              </a:rPr>
              <a:t>router</a:t>
            </a:r>
            <a:r>
              <a:rPr lang="en-US" sz="1400" dirty="0"/>
              <a:t>, </a:t>
            </a:r>
            <a:r>
              <a:rPr lang="en-US" sz="1400" dirty="0">
                <a:hlinkClick r:id="rId20"/>
              </a:rPr>
              <a:t>modem</a:t>
            </a:r>
            <a:r>
              <a:rPr lang="en-US" sz="1400" dirty="0"/>
              <a:t>, </a:t>
            </a:r>
            <a:r>
              <a:rPr lang="en-US" sz="1400" dirty="0">
                <a:hlinkClick r:id="rId21"/>
              </a:rPr>
              <a:t>cell tower</a:t>
            </a:r>
            <a:r>
              <a:rPr lang="en-US" sz="1400" dirty="0"/>
              <a:t>, and </a:t>
            </a:r>
            <a:r>
              <a:rPr lang="en-US" sz="1400" dirty="0">
                <a:hlinkClick r:id="rId22"/>
              </a:rPr>
              <a:t>wifi symbol</a:t>
            </a:r>
            <a:r>
              <a:rPr lang="en-US" sz="1400" dirty="0"/>
              <a:t> created by </a:t>
            </a:r>
            <a:r>
              <a:rPr lang="en-US" sz="1400" dirty="0" err="1">
                <a:hlinkClick r:id="rId23"/>
              </a:rPr>
              <a:t>Freepik</a:t>
            </a:r>
            <a:r>
              <a:rPr lang="en-US" sz="1400" dirty="0"/>
              <a:t> – </a:t>
            </a:r>
            <a:r>
              <a:rPr lang="en-US" sz="1400" dirty="0" err="1">
                <a:hlinkClick r:id="rId9"/>
              </a:rPr>
              <a:t>Flaticon</a:t>
            </a:r>
            <a:endParaRPr lang="en-US" sz="1400" dirty="0"/>
          </a:p>
          <a:p>
            <a:pPr>
              <a:lnSpc>
                <a:spcPct val="100000"/>
              </a:lnSpc>
              <a:spcBef>
                <a:spcPts val="500"/>
              </a:spcBef>
            </a:pPr>
            <a:r>
              <a:rPr lang="en-US" sz="1400" dirty="0">
                <a:hlinkClick r:id="rId24"/>
              </a:rPr>
              <a:t>Files</a:t>
            </a:r>
            <a:r>
              <a:rPr lang="en-US" sz="1400" dirty="0"/>
              <a:t>, </a:t>
            </a:r>
            <a:r>
              <a:rPr lang="en-US" sz="1400" dirty="0">
                <a:hlinkClick r:id="rId25"/>
              </a:rPr>
              <a:t>application</a:t>
            </a:r>
            <a:r>
              <a:rPr lang="en-US" sz="1400" dirty="0"/>
              <a:t>, </a:t>
            </a:r>
            <a:r>
              <a:rPr lang="en-US" sz="1400" dirty="0">
                <a:hlinkClick r:id="rId26"/>
              </a:rPr>
              <a:t>RAM</a:t>
            </a:r>
            <a:r>
              <a:rPr lang="en-US" sz="1400" dirty="0"/>
              <a:t>, </a:t>
            </a:r>
            <a:r>
              <a:rPr lang="en-US" sz="1400" dirty="0">
                <a:hlinkClick r:id="rId27"/>
              </a:rPr>
              <a:t>CPU</a:t>
            </a:r>
            <a:r>
              <a:rPr lang="en-US" sz="1400" dirty="0"/>
              <a:t>, </a:t>
            </a:r>
            <a:r>
              <a:rPr lang="en-US" sz="1400" dirty="0">
                <a:hlinkClick r:id="rId28"/>
              </a:rPr>
              <a:t>graphics card</a:t>
            </a:r>
            <a:r>
              <a:rPr lang="en-US" sz="1400" dirty="0"/>
              <a:t>, and </a:t>
            </a:r>
            <a:r>
              <a:rPr lang="en-US" sz="1400" dirty="0">
                <a:hlinkClick r:id="rId29"/>
              </a:rPr>
              <a:t>disk drive</a:t>
            </a:r>
            <a:r>
              <a:rPr lang="en-US" sz="1400" dirty="0"/>
              <a:t> icons created by </a:t>
            </a:r>
            <a:r>
              <a:rPr lang="en-US" sz="1400" dirty="0" err="1">
                <a:hlinkClick r:id="rId23"/>
              </a:rPr>
              <a:t>Freepik</a:t>
            </a:r>
            <a:r>
              <a:rPr lang="en-US" sz="1400" dirty="0"/>
              <a:t> – </a:t>
            </a:r>
            <a:r>
              <a:rPr lang="en-US" sz="1400" dirty="0" err="1">
                <a:hlinkClick r:id="rId9"/>
              </a:rPr>
              <a:t>Flaticon</a:t>
            </a:r>
            <a:endParaRPr lang="en-US" sz="1400" dirty="0"/>
          </a:p>
          <a:p>
            <a:pPr>
              <a:lnSpc>
                <a:spcPct val="100000"/>
              </a:lnSpc>
              <a:spcBef>
                <a:spcPts val="500"/>
              </a:spcBef>
            </a:pPr>
            <a:r>
              <a:rPr lang="en-US" sz="1400" dirty="0">
                <a:hlinkClick r:id="rId30"/>
              </a:rPr>
              <a:t>Network card</a:t>
            </a:r>
            <a:r>
              <a:rPr lang="en-US" sz="1400" dirty="0"/>
              <a:t> icon created by </a:t>
            </a:r>
            <a:r>
              <a:rPr lang="en-US" sz="1400" dirty="0" err="1">
                <a:hlinkClick r:id="rId31"/>
              </a:rPr>
              <a:t>srip</a:t>
            </a:r>
            <a:r>
              <a:rPr lang="en-US" sz="1400" dirty="0"/>
              <a:t> – </a:t>
            </a:r>
            <a:r>
              <a:rPr lang="en-US" sz="1400" dirty="0" err="1">
                <a:hlinkClick r:id="rId9"/>
              </a:rPr>
              <a:t>Flaticon</a:t>
            </a:r>
            <a:endParaRPr lang="en-US" sz="1400" dirty="0"/>
          </a:p>
          <a:p>
            <a:pPr>
              <a:lnSpc>
                <a:spcPct val="100000"/>
              </a:lnSpc>
              <a:spcBef>
                <a:spcPts val="500"/>
              </a:spcBef>
            </a:pPr>
            <a:r>
              <a:rPr lang="en-US" sz="1400" dirty="0">
                <a:hlinkClick r:id="rId32"/>
              </a:rPr>
              <a:t>Serial port icon</a:t>
            </a:r>
            <a:r>
              <a:rPr lang="en-US" sz="1400" dirty="0"/>
              <a:t> created by </a:t>
            </a:r>
            <a:r>
              <a:rPr lang="en-US" sz="1400" dirty="0">
                <a:hlinkClick r:id="rId33"/>
              </a:rPr>
              <a:t>Muhammad Ali</a:t>
            </a:r>
            <a:r>
              <a:rPr lang="en-US" sz="1400" dirty="0"/>
              <a:t> – </a:t>
            </a:r>
            <a:r>
              <a:rPr lang="en-US" sz="1400" dirty="0" err="1">
                <a:hlinkClick r:id="rId9"/>
              </a:rPr>
              <a:t>Flaticon</a:t>
            </a:r>
            <a:endParaRPr lang="en-US" sz="1400" dirty="0"/>
          </a:p>
          <a:p>
            <a:pPr>
              <a:lnSpc>
                <a:spcPct val="100000"/>
              </a:lnSpc>
              <a:spcBef>
                <a:spcPts val="500"/>
              </a:spcBef>
            </a:pPr>
            <a:r>
              <a:rPr lang="en-US" sz="1400" dirty="0">
                <a:hlinkClick r:id="rId34"/>
              </a:rPr>
              <a:t>Gaming icon (key)</a:t>
            </a:r>
            <a:r>
              <a:rPr lang="en-US" sz="1400" dirty="0"/>
              <a:t> created by </a:t>
            </a:r>
            <a:r>
              <a:rPr lang="en-US" sz="1400" dirty="0" err="1">
                <a:hlinkClick r:id="rId35"/>
              </a:rPr>
              <a:t>juicy_fish</a:t>
            </a:r>
            <a:r>
              <a:rPr lang="en-US" sz="1400" dirty="0"/>
              <a:t> – </a:t>
            </a:r>
            <a:r>
              <a:rPr lang="en-US" sz="1400" dirty="0" err="1">
                <a:hlinkClick r:id="rId9"/>
              </a:rPr>
              <a:t>Flaticon</a:t>
            </a:r>
            <a:endParaRPr lang="en-US" sz="1400" dirty="0"/>
          </a:p>
          <a:p>
            <a:pPr>
              <a:lnSpc>
                <a:spcPct val="100000"/>
              </a:lnSpc>
              <a:spcBef>
                <a:spcPts val="500"/>
              </a:spcBef>
            </a:pPr>
            <a:r>
              <a:rPr lang="en-US" sz="1400" dirty="0">
                <a:hlinkClick r:id="rId36"/>
              </a:rPr>
              <a:t>Book icon</a:t>
            </a:r>
            <a:r>
              <a:rPr lang="en-US" sz="1400" dirty="0"/>
              <a:t> created by </a:t>
            </a:r>
            <a:r>
              <a:rPr lang="en-US" sz="1400" dirty="0">
                <a:hlinkClick r:id="rId37"/>
              </a:rPr>
              <a:t>Good Ware</a:t>
            </a:r>
            <a:r>
              <a:rPr lang="en-US" sz="1400" dirty="0"/>
              <a:t> – </a:t>
            </a:r>
            <a:r>
              <a:rPr lang="en-US" sz="1400" dirty="0" err="1">
                <a:hlinkClick r:id="rId9"/>
              </a:rPr>
              <a:t>Flaticon</a:t>
            </a:r>
            <a:r>
              <a:rPr lang="en-US" sz="1400" dirty="0"/>
              <a:t> </a:t>
            </a:r>
          </a:p>
        </p:txBody>
      </p:sp>
      <p:pic>
        <p:nvPicPr>
          <p:cNvPr id="4" name="Picture 3">
            <a:extLst>
              <a:ext uri="{FF2B5EF4-FFF2-40B4-BE49-F238E27FC236}">
                <a16:creationId xmlns:a16="http://schemas.microsoft.com/office/drawing/2014/main" id="{146A1B22-7517-89D6-50B7-801A3C27A785}"/>
              </a:ext>
            </a:extLst>
          </p:cNvPr>
          <p:cNvPicPr>
            <a:picLocks noChangeAspect="1"/>
          </p:cNvPicPr>
          <p:nvPr/>
        </p:nvPicPr>
        <p:blipFill>
          <a:blip r:embed="rId38"/>
          <a:stretch>
            <a:fillRect/>
          </a:stretch>
        </p:blipFill>
        <p:spPr>
          <a:xfrm>
            <a:off x="4463143" y="818356"/>
            <a:ext cx="1219200" cy="419100"/>
          </a:xfrm>
          <a:prstGeom prst="rect">
            <a:avLst/>
          </a:prstGeom>
        </p:spPr>
      </p:pic>
    </p:spTree>
    <p:extLst>
      <p:ext uri="{BB962C8B-B14F-4D97-AF65-F5344CB8AC3E}">
        <p14:creationId xmlns:p14="http://schemas.microsoft.com/office/powerpoint/2010/main" val="20069320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A07CFC07-3B1B-09CE-6D8E-2D68BA4C9859}"/>
              </a:ext>
            </a:extLst>
          </p:cNvPr>
          <p:cNvSpPr/>
          <p:nvPr/>
        </p:nvSpPr>
        <p:spPr>
          <a:xfrm>
            <a:off x="6072625" y="4204895"/>
            <a:ext cx="4330855" cy="2506543"/>
          </a:xfrm>
          <a:custGeom>
            <a:avLst/>
            <a:gdLst>
              <a:gd name="connsiteX0" fmla="*/ 61489 w 4297084"/>
              <a:gd name="connsiteY0" fmla="*/ 695628 h 2524515"/>
              <a:gd name="connsiteX1" fmla="*/ 61489 w 4297084"/>
              <a:gd name="connsiteY1" fmla="*/ 1515137 h 2524515"/>
              <a:gd name="connsiteX2" fmla="*/ 742976 w 4297084"/>
              <a:gd name="connsiteY2" fmla="*/ 2291515 h 2524515"/>
              <a:gd name="connsiteX3" fmla="*/ 2045564 w 4297084"/>
              <a:gd name="connsiteY3" fmla="*/ 2524428 h 2524515"/>
              <a:gd name="connsiteX4" fmla="*/ 3581066 w 4297084"/>
              <a:gd name="connsiteY4" fmla="*/ 2274262 h 2524515"/>
              <a:gd name="connsiteX5" fmla="*/ 4245300 w 4297084"/>
              <a:gd name="connsiteY5" fmla="*/ 1273598 h 2524515"/>
              <a:gd name="connsiteX6" fmla="*/ 4098651 w 4297084"/>
              <a:gd name="connsiteY6" fmla="*/ 445462 h 2524515"/>
              <a:gd name="connsiteX7" fmla="*/ 2873700 w 4297084"/>
              <a:gd name="connsiteY7" fmla="*/ 31394 h 2524515"/>
              <a:gd name="connsiteX8" fmla="*/ 1553859 w 4297084"/>
              <a:gd name="connsiteY8" fmla="*/ 65900 h 2524515"/>
              <a:gd name="connsiteX9" fmla="*/ 320281 w 4297084"/>
              <a:gd name="connsiteY9" fmla="*/ 359198 h 2524515"/>
              <a:gd name="connsiteX10" fmla="*/ 61489 w 4297084"/>
              <a:gd name="connsiteY10" fmla="*/ 695628 h 2524515"/>
              <a:gd name="connsiteX0" fmla="*/ 70408 w 4306003"/>
              <a:gd name="connsiteY0" fmla="*/ 695628 h 2524515"/>
              <a:gd name="connsiteX1" fmla="*/ 70408 w 4306003"/>
              <a:gd name="connsiteY1" fmla="*/ 1515137 h 2524515"/>
              <a:gd name="connsiteX2" fmla="*/ 751895 w 4306003"/>
              <a:gd name="connsiteY2" fmla="*/ 2291515 h 2524515"/>
              <a:gd name="connsiteX3" fmla="*/ 2054483 w 4306003"/>
              <a:gd name="connsiteY3" fmla="*/ 2524428 h 2524515"/>
              <a:gd name="connsiteX4" fmla="*/ 3589985 w 4306003"/>
              <a:gd name="connsiteY4" fmla="*/ 2274262 h 2524515"/>
              <a:gd name="connsiteX5" fmla="*/ 4254219 w 4306003"/>
              <a:gd name="connsiteY5" fmla="*/ 1273598 h 2524515"/>
              <a:gd name="connsiteX6" fmla="*/ 4107570 w 4306003"/>
              <a:gd name="connsiteY6" fmla="*/ 445462 h 2524515"/>
              <a:gd name="connsiteX7" fmla="*/ 2882619 w 4306003"/>
              <a:gd name="connsiteY7" fmla="*/ 31394 h 2524515"/>
              <a:gd name="connsiteX8" fmla="*/ 1562778 w 4306003"/>
              <a:gd name="connsiteY8" fmla="*/ 65900 h 2524515"/>
              <a:gd name="connsiteX9" fmla="*/ 501728 w 4306003"/>
              <a:gd name="connsiteY9" fmla="*/ 298813 h 2524515"/>
              <a:gd name="connsiteX10" fmla="*/ 70408 w 4306003"/>
              <a:gd name="connsiteY10" fmla="*/ 695628 h 2524515"/>
              <a:gd name="connsiteX0" fmla="*/ 62052 w 4314900"/>
              <a:gd name="connsiteY0" fmla="*/ 730134 h 2524515"/>
              <a:gd name="connsiteX1" fmla="*/ 79305 w 4314900"/>
              <a:gd name="connsiteY1" fmla="*/ 1515137 h 2524515"/>
              <a:gd name="connsiteX2" fmla="*/ 760792 w 4314900"/>
              <a:gd name="connsiteY2" fmla="*/ 2291515 h 2524515"/>
              <a:gd name="connsiteX3" fmla="*/ 2063380 w 4314900"/>
              <a:gd name="connsiteY3" fmla="*/ 2524428 h 2524515"/>
              <a:gd name="connsiteX4" fmla="*/ 3598882 w 4314900"/>
              <a:gd name="connsiteY4" fmla="*/ 2274262 h 2524515"/>
              <a:gd name="connsiteX5" fmla="*/ 4263116 w 4314900"/>
              <a:gd name="connsiteY5" fmla="*/ 1273598 h 2524515"/>
              <a:gd name="connsiteX6" fmla="*/ 4116467 w 4314900"/>
              <a:gd name="connsiteY6" fmla="*/ 445462 h 2524515"/>
              <a:gd name="connsiteX7" fmla="*/ 2891516 w 4314900"/>
              <a:gd name="connsiteY7" fmla="*/ 31394 h 2524515"/>
              <a:gd name="connsiteX8" fmla="*/ 1571675 w 4314900"/>
              <a:gd name="connsiteY8" fmla="*/ 65900 h 2524515"/>
              <a:gd name="connsiteX9" fmla="*/ 510625 w 4314900"/>
              <a:gd name="connsiteY9" fmla="*/ 298813 h 2524515"/>
              <a:gd name="connsiteX10" fmla="*/ 62052 w 4314900"/>
              <a:gd name="connsiteY10" fmla="*/ 730134 h 2524515"/>
              <a:gd name="connsiteX0" fmla="*/ 63635 w 4316483"/>
              <a:gd name="connsiteY0" fmla="*/ 730134 h 2524515"/>
              <a:gd name="connsiteX1" fmla="*/ 80888 w 4316483"/>
              <a:gd name="connsiteY1" fmla="*/ 1515137 h 2524515"/>
              <a:gd name="connsiteX2" fmla="*/ 762375 w 4316483"/>
              <a:gd name="connsiteY2" fmla="*/ 2291515 h 2524515"/>
              <a:gd name="connsiteX3" fmla="*/ 2064963 w 4316483"/>
              <a:gd name="connsiteY3" fmla="*/ 2524428 h 2524515"/>
              <a:gd name="connsiteX4" fmla="*/ 3600465 w 4316483"/>
              <a:gd name="connsiteY4" fmla="*/ 2274262 h 2524515"/>
              <a:gd name="connsiteX5" fmla="*/ 4264699 w 4316483"/>
              <a:gd name="connsiteY5" fmla="*/ 1273598 h 2524515"/>
              <a:gd name="connsiteX6" fmla="*/ 4118050 w 4316483"/>
              <a:gd name="connsiteY6" fmla="*/ 445462 h 2524515"/>
              <a:gd name="connsiteX7" fmla="*/ 2893099 w 4316483"/>
              <a:gd name="connsiteY7" fmla="*/ 31394 h 2524515"/>
              <a:gd name="connsiteX8" fmla="*/ 1573258 w 4316483"/>
              <a:gd name="connsiteY8" fmla="*/ 65900 h 2524515"/>
              <a:gd name="connsiteX9" fmla="*/ 538087 w 4316483"/>
              <a:gd name="connsiteY9" fmla="*/ 186669 h 2524515"/>
              <a:gd name="connsiteX10" fmla="*/ 63635 w 4316483"/>
              <a:gd name="connsiteY10" fmla="*/ 730134 h 2524515"/>
              <a:gd name="connsiteX0" fmla="*/ 63635 w 4316483"/>
              <a:gd name="connsiteY0" fmla="*/ 740941 h 2535322"/>
              <a:gd name="connsiteX1" fmla="*/ 80888 w 4316483"/>
              <a:gd name="connsiteY1" fmla="*/ 1525944 h 2535322"/>
              <a:gd name="connsiteX2" fmla="*/ 762375 w 4316483"/>
              <a:gd name="connsiteY2" fmla="*/ 2302322 h 2535322"/>
              <a:gd name="connsiteX3" fmla="*/ 2064963 w 4316483"/>
              <a:gd name="connsiteY3" fmla="*/ 2535235 h 2535322"/>
              <a:gd name="connsiteX4" fmla="*/ 3600465 w 4316483"/>
              <a:gd name="connsiteY4" fmla="*/ 2285069 h 2535322"/>
              <a:gd name="connsiteX5" fmla="*/ 4264699 w 4316483"/>
              <a:gd name="connsiteY5" fmla="*/ 1284405 h 2535322"/>
              <a:gd name="connsiteX6" fmla="*/ 4118050 w 4316483"/>
              <a:gd name="connsiteY6" fmla="*/ 456269 h 2535322"/>
              <a:gd name="connsiteX7" fmla="*/ 2893099 w 4316483"/>
              <a:gd name="connsiteY7" fmla="*/ 42201 h 2535322"/>
              <a:gd name="connsiteX8" fmla="*/ 1564631 w 4316483"/>
              <a:gd name="connsiteY8" fmla="*/ 50828 h 2535322"/>
              <a:gd name="connsiteX9" fmla="*/ 538087 w 4316483"/>
              <a:gd name="connsiteY9" fmla="*/ 197476 h 2535322"/>
              <a:gd name="connsiteX10" fmla="*/ 63635 w 4316483"/>
              <a:gd name="connsiteY10" fmla="*/ 740941 h 2535322"/>
              <a:gd name="connsiteX0" fmla="*/ 83250 w 4336098"/>
              <a:gd name="connsiteY0" fmla="*/ 740941 h 2535322"/>
              <a:gd name="connsiteX1" fmla="*/ 100503 w 4336098"/>
              <a:gd name="connsiteY1" fmla="*/ 1525944 h 2535322"/>
              <a:gd name="connsiteX2" fmla="*/ 781990 w 4336098"/>
              <a:gd name="connsiteY2" fmla="*/ 2302322 h 2535322"/>
              <a:gd name="connsiteX3" fmla="*/ 2084578 w 4336098"/>
              <a:gd name="connsiteY3" fmla="*/ 2535235 h 2535322"/>
              <a:gd name="connsiteX4" fmla="*/ 3620080 w 4336098"/>
              <a:gd name="connsiteY4" fmla="*/ 2285069 h 2535322"/>
              <a:gd name="connsiteX5" fmla="*/ 4284314 w 4336098"/>
              <a:gd name="connsiteY5" fmla="*/ 1284405 h 2535322"/>
              <a:gd name="connsiteX6" fmla="*/ 4137665 w 4336098"/>
              <a:gd name="connsiteY6" fmla="*/ 456269 h 2535322"/>
              <a:gd name="connsiteX7" fmla="*/ 2912714 w 4336098"/>
              <a:gd name="connsiteY7" fmla="*/ 42201 h 2535322"/>
              <a:gd name="connsiteX8" fmla="*/ 1584246 w 4336098"/>
              <a:gd name="connsiteY8" fmla="*/ 50828 h 2535322"/>
              <a:gd name="connsiteX9" fmla="*/ 859627 w 4336098"/>
              <a:gd name="connsiteY9" fmla="*/ 188850 h 2535322"/>
              <a:gd name="connsiteX10" fmla="*/ 83250 w 4336098"/>
              <a:gd name="connsiteY10" fmla="*/ 740941 h 2535322"/>
              <a:gd name="connsiteX0" fmla="*/ 83250 w 4336098"/>
              <a:gd name="connsiteY0" fmla="*/ 755032 h 2549413"/>
              <a:gd name="connsiteX1" fmla="*/ 100503 w 4336098"/>
              <a:gd name="connsiteY1" fmla="*/ 1540035 h 2549413"/>
              <a:gd name="connsiteX2" fmla="*/ 781990 w 4336098"/>
              <a:gd name="connsiteY2" fmla="*/ 2316413 h 2549413"/>
              <a:gd name="connsiteX3" fmla="*/ 2084578 w 4336098"/>
              <a:gd name="connsiteY3" fmla="*/ 2549326 h 2549413"/>
              <a:gd name="connsiteX4" fmla="*/ 3620080 w 4336098"/>
              <a:gd name="connsiteY4" fmla="*/ 2299160 h 2549413"/>
              <a:gd name="connsiteX5" fmla="*/ 4284314 w 4336098"/>
              <a:gd name="connsiteY5" fmla="*/ 1298496 h 2549413"/>
              <a:gd name="connsiteX6" fmla="*/ 4137665 w 4336098"/>
              <a:gd name="connsiteY6" fmla="*/ 470360 h 2549413"/>
              <a:gd name="connsiteX7" fmla="*/ 2912714 w 4336098"/>
              <a:gd name="connsiteY7" fmla="*/ 56292 h 2549413"/>
              <a:gd name="connsiteX8" fmla="*/ 1765401 w 4336098"/>
              <a:gd name="connsiteY8" fmla="*/ 39040 h 2549413"/>
              <a:gd name="connsiteX9" fmla="*/ 859627 w 4336098"/>
              <a:gd name="connsiteY9" fmla="*/ 202941 h 2549413"/>
              <a:gd name="connsiteX10" fmla="*/ 83250 w 4336098"/>
              <a:gd name="connsiteY10" fmla="*/ 755032 h 2549413"/>
              <a:gd name="connsiteX0" fmla="*/ 83250 w 4336098"/>
              <a:gd name="connsiteY0" fmla="*/ 751637 h 2546018"/>
              <a:gd name="connsiteX1" fmla="*/ 100503 w 4336098"/>
              <a:gd name="connsiteY1" fmla="*/ 1536640 h 2546018"/>
              <a:gd name="connsiteX2" fmla="*/ 781990 w 4336098"/>
              <a:gd name="connsiteY2" fmla="*/ 2313018 h 2546018"/>
              <a:gd name="connsiteX3" fmla="*/ 2084578 w 4336098"/>
              <a:gd name="connsiteY3" fmla="*/ 2545931 h 2546018"/>
              <a:gd name="connsiteX4" fmla="*/ 3620080 w 4336098"/>
              <a:gd name="connsiteY4" fmla="*/ 2295765 h 2546018"/>
              <a:gd name="connsiteX5" fmla="*/ 4284314 w 4336098"/>
              <a:gd name="connsiteY5" fmla="*/ 1295101 h 2546018"/>
              <a:gd name="connsiteX6" fmla="*/ 4137665 w 4336098"/>
              <a:gd name="connsiteY6" fmla="*/ 466965 h 2546018"/>
              <a:gd name="connsiteX7" fmla="*/ 2912714 w 4336098"/>
              <a:gd name="connsiteY7" fmla="*/ 52897 h 2546018"/>
              <a:gd name="connsiteX8" fmla="*/ 1765401 w 4336098"/>
              <a:gd name="connsiteY8" fmla="*/ 35645 h 2546018"/>
              <a:gd name="connsiteX9" fmla="*/ 859627 w 4336098"/>
              <a:gd name="connsiteY9" fmla="*/ 199546 h 2546018"/>
              <a:gd name="connsiteX10" fmla="*/ 83250 w 4336098"/>
              <a:gd name="connsiteY10" fmla="*/ 751637 h 2546018"/>
              <a:gd name="connsiteX0" fmla="*/ 83250 w 4336098"/>
              <a:gd name="connsiteY0" fmla="*/ 751637 h 2546018"/>
              <a:gd name="connsiteX1" fmla="*/ 100503 w 4336098"/>
              <a:gd name="connsiteY1" fmla="*/ 1536640 h 2546018"/>
              <a:gd name="connsiteX2" fmla="*/ 781990 w 4336098"/>
              <a:gd name="connsiteY2" fmla="*/ 2313018 h 2546018"/>
              <a:gd name="connsiteX3" fmla="*/ 2084578 w 4336098"/>
              <a:gd name="connsiteY3" fmla="*/ 2545931 h 2546018"/>
              <a:gd name="connsiteX4" fmla="*/ 3620080 w 4336098"/>
              <a:gd name="connsiteY4" fmla="*/ 2295765 h 2546018"/>
              <a:gd name="connsiteX5" fmla="*/ 4284314 w 4336098"/>
              <a:gd name="connsiteY5" fmla="*/ 1295101 h 2546018"/>
              <a:gd name="connsiteX6" fmla="*/ 4137665 w 4336098"/>
              <a:gd name="connsiteY6" fmla="*/ 466965 h 2546018"/>
              <a:gd name="connsiteX7" fmla="*/ 2912714 w 4336098"/>
              <a:gd name="connsiteY7" fmla="*/ 52897 h 2546018"/>
              <a:gd name="connsiteX8" fmla="*/ 1765401 w 4336098"/>
              <a:gd name="connsiteY8" fmla="*/ 35645 h 2546018"/>
              <a:gd name="connsiteX9" fmla="*/ 859627 w 4336098"/>
              <a:gd name="connsiteY9" fmla="*/ 199546 h 2546018"/>
              <a:gd name="connsiteX10" fmla="*/ 83250 w 4336098"/>
              <a:gd name="connsiteY10" fmla="*/ 751637 h 2546018"/>
              <a:gd name="connsiteX0" fmla="*/ 83250 w 4336098"/>
              <a:gd name="connsiteY0" fmla="*/ 733418 h 2527799"/>
              <a:gd name="connsiteX1" fmla="*/ 100503 w 4336098"/>
              <a:gd name="connsiteY1" fmla="*/ 1518421 h 2527799"/>
              <a:gd name="connsiteX2" fmla="*/ 781990 w 4336098"/>
              <a:gd name="connsiteY2" fmla="*/ 2294799 h 2527799"/>
              <a:gd name="connsiteX3" fmla="*/ 2084578 w 4336098"/>
              <a:gd name="connsiteY3" fmla="*/ 2527712 h 2527799"/>
              <a:gd name="connsiteX4" fmla="*/ 3620080 w 4336098"/>
              <a:gd name="connsiteY4" fmla="*/ 2277546 h 2527799"/>
              <a:gd name="connsiteX5" fmla="*/ 4284314 w 4336098"/>
              <a:gd name="connsiteY5" fmla="*/ 1276882 h 2527799"/>
              <a:gd name="connsiteX6" fmla="*/ 4137665 w 4336098"/>
              <a:gd name="connsiteY6" fmla="*/ 448746 h 2527799"/>
              <a:gd name="connsiteX7" fmla="*/ 2912714 w 4336098"/>
              <a:gd name="connsiteY7" fmla="*/ 95062 h 2527799"/>
              <a:gd name="connsiteX8" fmla="*/ 1765401 w 4336098"/>
              <a:gd name="connsiteY8" fmla="*/ 17426 h 2527799"/>
              <a:gd name="connsiteX9" fmla="*/ 859627 w 4336098"/>
              <a:gd name="connsiteY9" fmla="*/ 181327 h 2527799"/>
              <a:gd name="connsiteX10" fmla="*/ 83250 w 4336098"/>
              <a:gd name="connsiteY10" fmla="*/ 733418 h 2527799"/>
              <a:gd name="connsiteX0" fmla="*/ 83250 w 4336098"/>
              <a:gd name="connsiteY0" fmla="*/ 687723 h 2482104"/>
              <a:gd name="connsiteX1" fmla="*/ 100503 w 4336098"/>
              <a:gd name="connsiteY1" fmla="*/ 1472726 h 2482104"/>
              <a:gd name="connsiteX2" fmla="*/ 781990 w 4336098"/>
              <a:gd name="connsiteY2" fmla="*/ 2249104 h 2482104"/>
              <a:gd name="connsiteX3" fmla="*/ 2084578 w 4336098"/>
              <a:gd name="connsiteY3" fmla="*/ 2482017 h 2482104"/>
              <a:gd name="connsiteX4" fmla="*/ 3620080 w 4336098"/>
              <a:gd name="connsiteY4" fmla="*/ 2231851 h 2482104"/>
              <a:gd name="connsiteX5" fmla="*/ 4284314 w 4336098"/>
              <a:gd name="connsiteY5" fmla="*/ 1231187 h 2482104"/>
              <a:gd name="connsiteX6" fmla="*/ 4137665 w 4336098"/>
              <a:gd name="connsiteY6" fmla="*/ 403051 h 2482104"/>
              <a:gd name="connsiteX7" fmla="*/ 2912714 w 4336098"/>
              <a:gd name="connsiteY7" fmla="*/ 49367 h 2482104"/>
              <a:gd name="connsiteX8" fmla="*/ 1756775 w 4336098"/>
              <a:gd name="connsiteY8" fmla="*/ 32116 h 2482104"/>
              <a:gd name="connsiteX9" fmla="*/ 859627 w 4336098"/>
              <a:gd name="connsiteY9" fmla="*/ 135632 h 2482104"/>
              <a:gd name="connsiteX10" fmla="*/ 83250 w 4336098"/>
              <a:gd name="connsiteY10" fmla="*/ 687723 h 2482104"/>
              <a:gd name="connsiteX0" fmla="*/ 79194 w 4332042"/>
              <a:gd name="connsiteY0" fmla="*/ 687723 h 2482104"/>
              <a:gd name="connsiteX1" fmla="*/ 96447 w 4332042"/>
              <a:gd name="connsiteY1" fmla="*/ 1472726 h 2482104"/>
              <a:gd name="connsiteX2" fmla="*/ 777934 w 4332042"/>
              <a:gd name="connsiteY2" fmla="*/ 2249104 h 2482104"/>
              <a:gd name="connsiteX3" fmla="*/ 2080522 w 4332042"/>
              <a:gd name="connsiteY3" fmla="*/ 2482017 h 2482104"/>
              <a:gd name="connsiteX4" fmla="*/ 3616024 w 4332042"/>
              <a:gd name="connsiteY4" fmla="*/ 2231851 h 2482104"/>
              <a:gd name="connsiteX5" fmla="*/ 4280258 w 4332042"/>
              <a:gd name="connsiteY5" fmla="*/ 1231187 h 2482104"/>
              <a:gd name="connsiteX6" fmla="*/ 4133609 w 4332042"/>
              <a:gd name="connsiteY6" fmla="*/ 403051 h 2482104"/>
              <a:gd name="connsiteX7" fmla="*/ 2908658 w 4332042"/>
              <a:gd name="connsiteY7" fmla="*/ 49367 h 2482104"/>
              <a:gd name="connsiteX8" fmla="*/ 1752719 w 4332042"/>
              <a:gd name="connsiteY8" fmla="*/ 32116 h 2482104"/>
              <a:gd name="connsiteX9" fmla="*/ 795187 w 4332042"/>
              <a:gd name="connsiteY9" fmla="*/ 265028 h 2482104"/>
              <a:gd name="connsiteX10" fmla="*/ 79194 w 4332042"/>
              <a:gd name="connsiteY10" fmla="*/ 687723 h 2482104"/>
              <a:gd name="connsiteX0" fmla="*/ 76901 w 4329749"/>
              <a:gd name="connsiteY0" fmla="*/ 687723 h 2482104"/>
              <a:gd name="connsiteX1" fmla="*/ 94154 w 4329749"/>
              <a:gd name="connsiteY1" fmla="*/ 1472726 h 2482104"/>
              <a:gd name="connsiteX2" fmla="*/ 775641 w 4329749"/>
              <a:gd name="connsiteY2" fmla="*/ 2249104 h 2482104"/>
              <a:gd name="connsiteX3" fmla="*/ 2078229 w 4329749"/>
              <a:gd name="connsiteY3" fmla="*/ 2482017 h 2482104"/>
              <a:gd name="connsiteX4" fmla="*/ 3613731 w 4329749"/>
              <a:gd name="connsiteY4" fmla="*/ 2231851 h 2482104"/>
              <a:gd name="connsiteX5" fmla="*/ 4277965 w 4329749"/>
              <a:gd name="connsiteY5" fmla="*/ 1231187 h 2482104"/>
              <a:gd name="connsiteX6" fmla="*/ 4131316 w 4329749"/>
              <a:gd name="connsiteY6" fmla="*/ 403051 h 2482104"/>
              <a:gd name="connsiteX7" fmla="*/ 2906365 w 4329749"/>
              <a:gd name="connsiteY7" fmla="*/ 49367 h 2482104"/>
              <a:gd name="connsiteX8" fmla="*/ 1750426 w 4329749"/>
              <a:gd name="connsiteY8" fmla="*/ 32116 h 2482104"/>
              <a:gd name="connsiteX9" fmla="*/ 758389 w 4329749"/>
              <a:gd name="connsiteY9" fmla="*/ 230523 h 2482104"/>
              <a:gd name="connsiteX10" fmla="*/ 76901 w 4329749"/>
              <a:gd name="connsiteY10" fmla="*/ 687723 h 2482104"/>
              <a:gd name="connsiteX0" fmla="*/ 57933 w 4310781"/>
              <a:gd name="connsiteY0" fmla="*/ 687723 h 2482104"/>
              <a:gd name="connsiteX1" fmla="*/ 75186 w 4310781"/>
              <a:gd name="connsiteY1" fmla="*/ 1472726 h 2482104"/>
              <a:gd name="connsiteX2" fmla="*/ 756673 w 4310781"/>
              <a:gd name="connsiteY2" fmla="*/ 2249104 h 2482104"/>
              <a:gd name="connsiteX3" fmla="*/ 2059261 w 4310781"/>
              <a:gd name="connsiteY3" fmla="*/ 2482017 h 2482104"/>
              <a:gd name="connsiteX4" fmla="*/ 3594763 w 4310781"/>
              <a:gd name="connsiteY4" fmla="*/ 2231851 h 2482104"/>
              <a:gd name="connsiteX5" fmla="*/ 4258997 w 4310781"/>
              <a:gd name="connsiteY5" fmla="*/ 1231187 h 2482104"/>
              <a:gd name="connsiteX6" fmla="*/ 4112348 w 4310781"/>
              <a:gd name="connsiteY6" fmla="*/ 403051 h 2482104"/>
              <a:gd name="connsiteX7" fmla="*/ 2887397 w 4310781"/>
              <a:gd name="connsiteY7" fmla="*/ 49367 h 2482104"/>
              <a:gd name="connsiteX8" fmla="*/ 1731458 w 4310781"/>
              <a:gd name="connsiteY8" fmla="*/ 32116 h 2482104"/>
              <a:gd name="connsiteX9" fmla="*/ 437496 w 4310781"/>
              <a:gd name="connsiteY9" fmla="*/ 152885 h 2482104"/>
              <a:gd name="connsiteX10" fmla="*/ 57933 w 4310781"/>
              <a:gd name="connsiteY10" fmla="*/ 687723 h 2482104"/>
              <a:gd name="connsiteX0" fmla="*/ 43501 w 4330855"/>
              <a:gd name="connsiteY0" fmla="*/ 704975 h 2482104"/>
              <a:gd name="connsiteX1" fmla="*/ 95260 w 4330855"/>
              <a:gd name="connsiteY1" fmla="*/ 1472726 h 2482104"/>
              <a:gd name="connsiteX2" fmla="*/ 776747 w 4330855"/>
              <a:gd name="connsiteY2" fmla="*/ 2249104 h 2482104"/>
              <a:gd name="connsiteX3" fmla="*/ 2079335 w 4330855"/>
              <a:gd name="connsiteY3" fmla="*/ 2482017 h 2482104"/>
              <a:gd name="connsiteX4" fmla="*/ 3614837 w 4330855"/>
              <a:gd name="connsiteY4" fmla="*/ 2231851 h 2482104"/>
              <a:gd name="connsiteX5" fmla="*/ 4279071 w 4330855"/>
              <a:gd name="connsiteY5" fmla="*/ 1231187 h 2482104"/>
              <a:gd name="connsiteX6" fmla="*/ 4132422 w 4330855"/>
              <a:gd name="connsiteY6" fmla="*/ 403051 h 2482104"/>
              <a:gd name="connsiteX7" fmla="*/ 2907471 w 4330855"/>
              <a:gd name="connsiteY7" fmla="*/ 49367 h 2482104"/>
              <a:gd name="connsiteX8" fmla="*/ 1751532 w 4330855"/>
              <a:gd name="connsiteY8" fmla="*/ 32116 h 2482104"/>
              <a:gd name="connsiteX9" fmla="*/ 457570 w 4330855"/>
              <a:gd name="connsiteY9" fmla="*/ 152885 h 2482104"/>
              <a:gd name="connsiteX10" fmla="*/ 43501 w 4330855"/>
              <a:gd name="connsiteY10" fmla="*/ 704975 h 2482104"/>
              <a:gd name="connsiteX0" fmla="*/ 43501 w 4330855"/>
              <a:gd name="connsiteY0" fmla="*/ 695115 h 2472244"/>
              <a:gd name="connsiteX1" fmla="*/ 95260 w 4330855"/>
              <a:gd name="connsiteY1" fmla="*/ 1462866 h 2472244"/>
              <a:gd name="connsiteX2" fmla="*/ 776747 w 4330855"/>
              <a:gd name="connsiteY2" fmla="*/ 2239244 h 2472244"/>
              <a:gd name="connsiteX3" fmla="*/ 2079335 w 4330855"/>
              <a:gd name="connsiteY3" fmla="*/ 2472157 h 2472244"/>
              <a:gd name="connsiteX4" fmla="*/ 3614837 w 4330855"/>
              <a:gd name="connsiteY4" fmla="*/ 2221991 h 2472244"/>
              <a:gd name="connsiteX5" fmla="*/ 4279071 w 4330855"/>
              <a:gd name="connsiteY5" fmla="*/ 1221327 h 2472244"/>
              <a:gd name="connsiteX6" fmla="*/ 4132422 w 4330855"/>
              <a:gd name="connsiteY6" fmla="*/ 393191 h 2472244"/>
              <a:gd name="connsiteX7" fmla="*/ 2907471 w 4330855"/>
              <a:gd name="connsiteY7" fmla="*/ 39507 h 2472244"/>
              <a:gd name="connsiteX8" fmla="*/ 2433019 w 4330855"/>
              <a:gd name="connsiteY8" fmla="*/ 39508 h 2472244"/>
              <a:gd name="connsiteX9" fmla="*/ 457570 w 4330855"/>
              <a:gd name="connsiteY9" fmla="*/ 143025 h 2472244"/>
              <a:gd name="connsiteX10" fmla="*/ 43501 w 4330855"/>
              <a:gd name="connsiteY10" fmla="*/ 695115 h 2472244"/>
              <a:gd name="connsiteX0" fmla="*/ 43501 w 4330855"/>
              <a:gd name="connsiteY0" fmla="*/ 722804 h 2499933"/>
              <a:gd name="connsiteX1" fmla="*/ 95260 w 4330855"/>
              <a:gd name="connsiteY1" fmla="*/ 1490555 h 2499933"/>
              <a:gd name="connsiteX2" fmla="*/ 776747 w 4330855"/>
              <a:gd name="connsiteY2" fmla="*/ 2266933 h 2499933"/>
              <a:gd name="connsiteX3" fmla="*/ 2079335 w 4330855"/>
              <a:gd name="connsiteY3" fmla="*/ 2499846 h 2499933"/>
              <a:gd name="connsiteX4" fmla="*/ 3614837 w 4330855"/>
              <a:gd name="connsiteY4" fmla="*/ 2249680 h 2499933"/>
              <a:gd name="connsiteX5" fmla="*/ 4279071 w 4330855"/>
              <a:gd name="connsiteY5" fmla="*/ 1249016 h 2499933"/>
              <a:gd name="connsiteX6" fmla="*/ 4132422 w 4330855"/>
              <a:gd name="connsiteY6" fmla="*/ 420880 h 2499933"/>
              <a:gd name="connsiteX7" fmla="*/ 2907471 w 4330855"/>
              <a:gd name="connsiteY7" fmla="*/ 67196 h 2499933"/>
              <a:gd name="connsiteX8" fmla="*/ 1208068 w 4330855"/>
              <a:gd name="connsiteY8" fmla="*/ 24065 h 2499933"/>
              <a:gd name="connsiteX9" fmla="*/ 457570 w 4330855"/>
              <a:gd name="connsiteY9" fmla="*/ 170714 h 2499933"/>
              <a:gd name="connsiteX10" fmla="*/ 43501 w 4330855"/>
              <a:gd name="connsiteY10" fmla="*/ 722804 h 2499933"/>
              <a:gd name="connsiteX0" fmla="*/ 43501 w 4330855"/>
              <a:gd name="connsiteY0" fmla="*/ 722804 h 2499933"/>
              <a:gd name="connsiteX1" fmla="*/ 95260 w 4330855"/>
              <a:gd name="connsiteY1" fmla="*/ 1490555 h 2499933"/>
              <a:gd name="connsiteX2" fmla="*/ 776747 w 4330855"/>
              <a:gd name="connsiteY2" fmla="*/ 2266933 h 2499933"/>
              <a:gd name="connsiteX3" fmla="*/ 2079335 w 4330855"/>
              <a:gd name="connsiteY3" fmla="*/ 2499846 h 2499933"/>
              <a:gd name="connsiteX4" fmla="*/ 3614837 w 4330855"/>
              <a:gd name="connsiteY4" fmla="*/ 2249680 h 2499933"/>
              <a:gd name="connsiteX5" fmla="*/ 4279071 w 4330855"/>
              <a:gd name="connsiteY5" fmla="*/ 1249016 h 2499933"/>
              <a:gd name="connsiteX6" fmla="*/ 4132422 w 4330855"/>
              <a:gd name="connsiteY6" fmla="*/ 420880 h 2499933"/>
              <a:gd name="connsiteX7" fmla="*/ 2907471 w 4330855"/>
              <a:gd name="connsiteY7" fmla="*/ 67196 h 2499933"/>
              <a:gd name="connsiteX8" fmla="*/ 1208068 w 4330855"/>
              <a:gd name="connsiteY8" fmla="*/ 24065 h 2499933"/>
              <a:gd name="connsiteX9" fmla="*/ 457570 w 4330855"/>
              <a:gd name="connsiteY9" fmla="*/ 170714 h 2499933"/>
              <a:gd name="connsiteX10" fmla="*/ 43501 w 4330855"/>
              <a:gd name="connsiteY10" fmla="*/ 722804 h 2499933"/>
              <a:gd name="connsiteX0" fmla="*/ 43501 w 4330855"/>
              <a:gd name="connsiteY0" fmla="*/ 729414 h 2506543"/>
              <a:gd name="connsiteX1" fmla="*/ 95260 w 4330855"/>
              <a:gd name="connsiteY1" fmla="*/ 1497165 h 2506543"/>
              <a:gd name="connsiteX2" fmla="*/ 776747 w 4330855"/>
              <a:gd name="connsiteY2" fmla="*/ 2273543 h 2506543"/>
              <a:gd name="connsiteX3" fmla="*/ 2079335 w 4330855"/>
              <a:gd name="connsiteY3" fmla="*/ 2506456 h 2506543"/>
              <a:gd name="connsiteX4" fmla="*/ 3614837 w 4330855"/>
              <a:gd name="connsiteY4" fmla="*/ 2256290 h 2506543"/>
              <a:gd name="connsiteX5" fmla="*/ 4279071 w 4330855"/>
              <a:gd name="connsiteY5" fmla="*/ 1255626 h 2506543"/>
              <a:gd name="connsiteX6" fmla="*/ 4132422 w 4330855"/>
              <a:gd name="connsiteY6" fmla="*/ 427490 h 2506543"/>
              <a:gd name="connsiteX7" fmla="*/ 2907471 w 4330855"/>
              <a:gd name="connsiteY7" fmla="*/ 73806 h 2506543"/>
              <a:gd name="connsiteX8" fmla="*/ 1095924 w 4330855"/>
              <a:gd name="connsiteY8" fmla="*/ 22048 h 2506543"/>
              <a:gd name="connsiteX9" fmla="*/ 457570 w 4330855"/>
              <a:gd name="connsiteY9" fmla="*/ 177324 h 2506543"/>
              <a:gd name="connsiteX10" fmla="*/ 43501 w 4330855"/>
              <a:gd name="connsiteY10" fmla="*/ 729414 h 2506543"/>
              <a:gd name="connsiteX0" fmla="*/ 43501 w 4330855"/>
              <a:gd name="connsiteY0" fmla="*/ 729414 h 2506543"/>
              <a:gd name="connsiteX1" fmla="*/ 95260 w 4330855"/>
              <a:gd name="connsiteY1" fmla="*/ 1497165 h 2506543"/>
              <a:gd name="connsiteX2" fmla="*/ 776747 w 4330855"/>
              <a:gd name="connsiteY2" fmla="*/ 2273543 h 2506543"/>
              <a:gd name="connsiteX3" fmla="*/ 2079335 w 4330855"/>
              <a:gd name="connsiteY3" fmla="*/ 2506456 h 2506543"/>
              <a:gd name="connsiteX4" fmla="*/ 3614837 w 4330855"/>
              <a:gd name="connsiteY4" fmla="*/ 2256290 h 2506543"/>
              <a:gd name="connsiteX5" fmla="*/ 4279071 w 4330855"/>
              <a:gd name="connsiteY5" fmla="*/ 1255626 h 2506543"/>
              <a:gd name="connsiteX6" fmla="*/ 4132422 w 4330855"/>
              <a:gd name="connsiteY6" fmla="*/ 427490 h 2506543"/>
              <a:gd name="connsiteX7" fmla="*/ 2907471 w 4330855"/>
              <a:gd name="connsiteY7" fmla="*/ 73806 h 2506543"/>
              <a:gd name="connsiteX8" fmla="*/ 1095924 w 4330855"/>
              <a:gd name="connsiteY8" fmla="*/ 22048 h 2506543"/>
              <a:gd name="connsiteX9" fmla="*/ 457570 w 4330855"/>
              <a:gd name="connsiteY9" fmla="*/ 177324 h 2506543"/>
              <a:gd name="connsiteX10" fmla="*/ 43501 w 4330855"/>
              <a:gd name="connsiteY10" fmla="*/ 729414 h 2506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30855" h="2506543">
                <a:moveTo>
                  <a:pt x="43501" y="729414"/>
                </a:moveTo>
                <a:cubicBezTo>
                  <a:pt x="-16884" y="949387"/>
                  <a:pt x="-26948" y="1239810"/>
                  <a:pt x="95260" y="1497165"/>
                </a:cubicBezTo>
                <a:cubicBezTo>
                  <a:pt x="217468" y="1754520"/>
                  <a:pt x="446068" y="2105328"/>
                  <a:pt x="776747" y="2273543"/>
                </a:cubicBezTo>
                <a:cubicBezTo>
                  <a:pt x="1107426" y="2441758"/>
                  <a:pt x="1606320" y="2509332"/>
                  <a:pt x="2079335" y="2506456"/>
                </a:cubicBezTo>
                <a:cubicBezTo>
                  <a:pt x="2552350" y="2503581"/>
                  <a:pt x="3248214" y="2464762"/>
                  <a:pt x="3614837" y="2256290"/>
                </a:cubicBezTo>
                <a:cubicBezTo>
                  <a:pt x="3981460" y="2047818"/>
                  <a:pt x="4192807" y="1560426"/>
                  <a:pt x="4279071" y="1255626"/>
                </a:cubicBezTo>
                <a:cubicBezTo>
                  <a:pt x="4365335" y="950826"/>
                  <a:pt x="4361022" y="624460"/>
                  <a:pt x="4132422" y="427490"/>
                </a:cubicBezTo>
                <a:cubicBezTo>
                  <a:pt x="3903822" y="230520"/>
                  <a:pt x="3413554" y="141380"/>
                  <a:pt x="2907471" y="73806"/>
                </a:cubicBezTo>
                <a:cubicBezTo>
                  <a:pt x="2401388" y="6232"/>
                  <a:pt x="1521494" y="-23960"/>
                  <a:pt x="1095924" y="22048"/>
                </a:cubicBezTo>
                <a:cubicBezTo>
                  <a:pt x="635848" y="85308"/>
                  <a:pt x="650227" y="85309"/>
                  <a:pt x="457570" y="177324"/>
                </a:cubicBezTo>
                <a:cubicBezTo>
                  <a:pt x="264913" y="269339"/>
                  <a:pt x="103886" y="509441"/>
                  <a:pt x="43501" y="729414"/>
                </a:cubicBezTo>
                <a:close/>
              </a:path>
            </a:pathLst>
          </a:custGeom>
          <a:noFill/>
          <a:ln>
            <a:solidFill>
              <a:schemeClr val="accent5">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reeform 2">
            <a:extLst>
              <a:ext uri="{FF2B5EF4-FFF2-40B4-BE49-F238E27FC236}">
                <a16:creationId xmlns:a16="http://schemas.microsoft.com/office/drawing/2014/main" id="{3D92D0A6-E41E-4766-F4CF-50FDAFD76262}"/>
              </a:ext>
            </a:extLst>
          </p:cNvPr>
          <p:cNvSpPr/>
          <p:nvPr/>
        </p:nvSpPr>
        <p:spPr>
          <a:xfrm>
            <a:off x="5986674" y="2509935"/>
            <a:ext cx="2545434" cy="1615759"/>
          </a:xfrm>
          <a:custGeom>
            <a:avLst/>
            <a:gdLst>
              <a:gd name="connsiteX0" fmla="*/ 981253 w 2422447"/>
              <a:gd name="connsiteY0" fmla="*/ 166 h 1606947"/>
              <a:gd name="connsiteX1" fmla="*/ 368778 w 2422447"/>
              <a:gd name="connsiteY1" fmla="*/ 103683 h 1606947"/>
              <a:gd name="connsiteX2" fmla="*/ 15095 w 2422447"/>
              <a:gd name="connsiteY2" fmla="*/ 595389 h 1606947"/>
              <a:gd name="connsiteX3" fmla="*/ 153117 w 2422447"/>
              <a:gd name="connsiteY3" fmla="*/ 1320008 h 1606947"/>
              <a:gd name="connsiteX4" fmla="*/ 929495 w 2422447"/>
              <a:gd name="connsiteY4" fmla="*/ 1587427 h 1606947"/>
              <a:gd name="connsiteX5" fmla="*/ 1861148 w 2422447"/>
              <a:gd name="connsiteY5" fmla="*/ 1552921 h 1606947"/>
              <a:gd name="connsiteX6" fmla="*/ 2326974 w 2422447"/>
              <a:gd name="connsiteY6" fmla="*/ 1285502 h 1606947"/>
              <a:gd name="connsiteX7" fmla="*/ 2421865 w 2422447"/>
              <a:gd name="connsiteY7" fmla="*/ 811049 h 1606947"/>
              <a:gd name="connsiteX8" fmla="*/ 2309721 w 2422447"/>
              <a:gd name="connsiteY8" fmla="*/ 405608 h 1606947"/>
              <a:gd name="connsiteX9" fmla="*/ 1852521 w 2422447"/>
              <a:gd name="connsiteY9" fmla="*/ 112310 h 1606947"/>
              <a:gd name="connsiteX10" fmla="*/ 981253 w 2422447"/>
              <a:gd name="connsiteY10" fmla="*/ 166 h 1606947"/>
              <a:gd name="connsiteX0" fmla="*/ 967548 w 2408742"/>
              <a:gd name="connsiteY0" fmla="*/ 11097 h 1617878"/>
              <a:gd name="connsiteX1" fmla="*/ 156665 w 2408742"/>
              <a:gd name="connsiteY1" fmla="*/ 71482 h 1617878"/>
              <a:gd name="connsiteX2" fmla="*/ 1390 w 2408742"/>
              <a:gd name="connsiteY2" fmla="*/ 606320 h 1617878"/>
              <a:gd name="connsiteX3" fmla="*/ 139412 w 2408742"/>
              <a:gd name="connsiteY3" fmla="*/ 1330939 h 1617878"/>
              <a:gd name="connsiteX4" fmla="*/ 915790 w 2408742"/>
              <a:gd name="connsiteY4" fmla="*/ 1598358 h 1617878"/>
              <a:gd name="connsiteX5" fmla="*/ 1847443 w 2408742"/>
              <a:gd name="connsiteY5" fmla="*/ 1563852 h 1617878"/>
              <a:gd name="connsiteX6" fmla="*/ 2313269 w 2408742"/>
              <a:gd name="connsiteY6" fmla="*/ 1296433 h 1617878"/>
              <a:gd name="connsiteX7" fmla="*/ 2408160 w 2408742"/>
              <a:gd name="connsiteY7" fmla="*/ 821980 h 1617878"/>
              <a:gd name="connsiteX8" fmla="*/ 2296016 w 2408742"/>
              <a:gd name="connsiteY8" fmla="*/ 416539 h 1617878"/>
              <a:gd name="connsiteX9" fmla="*/ 1838816 w 2408742"/>
              <a:gd name="connsiteY9" fmla="*/ 123241 h 1617878"/>
              <a:gd name="connsiteX10" fmla="*/ 967548 w 2408742"/>
              <a:gd name="connsiteY10" fmla="*/ 11097 h 1617878"/>
              <a:gd name="connsiteX0" fmla="*/ 1199104 w 2640298"/>
              <a:gd name="connsiteY0" fmla="*/ 11543 h 1618324"/>
              <a:gd name="connsiteX1" fmla="*/ 388221 w 2640298"/>
              <a:gd name="connsiteY1" fmla="*/ 71928 h 1618324"/>
              <a:gd name="connsiteX2" fmla="*/ 33 w 2640298"/>
              <a:gd name="connsiteY2" fmla="*/ 615392 h 1618324"/>
              <a:gd name="connsiteX3" fmla="*/ 370968 w 2640298"/>
              <a:gd name="connsiteY3" fmla="*/ 1331385 h 1618324"/>
              <a:gd name="connsiteX4" fmla="*/ 1147346 w 2640298"/>
              <a:gd name="connsiteY4" fmla="*/ 1598804 h 1618324"/>
              <a:gd name="connsiteX5" fmla="*/ 2078999 w 2640298"/>
              <a:gd name="connsiteY5" fmla="*/ 1564298 h 1618324"/>
              <a:gd name="connsiteX6" fmla="*/ 2544825 w 2640298"/>
              <a:gd name="connsiteY6" fmla="*/ 1296879 h 1618324"/>
              <a:gd name="connsiteX7" fmla="*/ 2639716 w 2640298"/>
              <a:gd name="connsiteY7" fmla="*/ 822426 h 1618324"/>
              <a:gd name="connsiteX8" fmla="*/ 2527572 w 2640298"/>
              <a:gd name="connsiteY8" fmla="*/ 416985 h 1618324"/>
              <a:gd name="connsiteX9" fmla="*/ 2070372 w 2640298"/>
              <a:gd name="connsiteY9" fmla="*/ 123687 h 1618324"/>
              <a:gd name="connsiteX10" fmla="*/ 1199104 w 2640298"/>
              <a:gd name="connsiteY10" fmla="*/ 11543 h 1618324"/>
              <a:gd name="connsiteX0" fmla="*/ 1104240 w 2545434"/>
              <a:gd name="connsiteY0" fmla="*/ 8978 h 1615759"/>
              <a:gd name="connsiteX1" fmla="*/ 293357 w 2545434"/>
              <a:gd name="connsiteY1" fmla="*/ 69363 h 1615759"/>
              <a:gd name="connsiteX2" fmla="*/ 59 w 2545434"/>
              <a:gd name="connsiteY2" fmla="*/ 561069 h 1615759"/>
              <a:gd name="connsiteX3" fmla="*/ 276104 w 2545434"/>
              <a:gd name="connsiteY3" fmla="*/ 1328820 h 1615759"/>
              <a:gd name="connsiteX4" fmla="*/ 1052482 w 2545434"/>
              <a:gd name="connsiteY4" fmla="*/ 1596239 h 1615759"/>
              <a:gd name="connsiteX5" fmla="*/ 1984135 w 2545434"/>
              <a:gd name="connsiteY5" fmla="*/ 1561733 h 1615759"/>
              <a:gd name="connsiteX6" fmla="*/ 2449961 w 2545434"/>
              <a:gd name="connsiteY6" fmla="*/ 1294314 h 1615759"/>
              <a:gd name="connsiteX7" fmla="*/ 2544852 w 2545434"/>
              <a:gd name="connsiteY7" fmla="*/ 819861 h 1615759"/>
              <a:gd name="connsiteX8" fmla="*/ 2432708 w 2545434"/>
              <a:gd name="connsiteY8" fmla="*/ 414420 h 1615759"/>
              <a:gd name="connsiteX9" fmla="*/ 1975508 w 2545434"/>
              <a:gd name="connsiteY9" fmla="*/ 121122 h 1615759"/>
              <a:gd name="connsiteX10" fmla="*/ 1104240 w 2545434"/>
              <a:gd name="connsiteY10" fmla="*/ 8978 h 161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45434" h="1615759">
                <a:moveTo>
                  <a:pt x="1104240" y="8978"/>
                </a:moveTo>
                <a:cubicBezTo>
                  <a:pt x="823882" y="352"/>
                  <a:pt x="477387" y="-22652"/>
                  <a:pt x="293357" y="69363"/>
                </a:cubicBezTo>
                <a:cubicBezTo>
                  <a:pt x="109327" y="161378"/>
                  <a:pt x="2934" y="351160"/>
                  <a:pt x="59" y="561069"/>
                </a:cubicBezTo>
                <a:cubicBezTo>
                  <a:pt x="-2816" y="770978"/>
                  <a:pt x="100700" y="1156292"/>
                  <a:pt x="276104" y="1328820"/>
                </a:cubicBezTo>
                <a:cubicBezTo>
                  <a:pt x="451508" y="1501348"/>
                  <a:pt x="767810" y="1557420"/>
                  <a:pt x="1052482" y="1596239"/>
                </a:cubicBezTo>
                <a:cubicBezTo>
                  <a:pt x="1337154" y="1635058"/>
                  <a:pt x="1751222" y="1612054"/>
                  <a:pt x="1984135" y="1561733"/>
                </a:cubicBezTo>
                <a:cubicBezTo>
                  <a:pt x="2217048" y="1511412"/>
                  <a:pt x="2356508" y="1417959"/>
                  <a:pt x="2449961" y="1294314"/>
                </a:cubicBezTo>
                <a:cubicBezTo>
                  <a:pt x="2543414" y="1170669"/>
                  <a:pt x="2547727" y="966510"/>
                  <a:pt x="2544852" y="819861"/>
                </a:cubicBezTo>
                <a:cubicBezTo>
                  <a:pt x="2541977" y="673212"/>
                  <a:pt x="2527599" y="530877"/>
                  <a:pt x="2432708" y="414420"/>
                </a:cubicBezTo>
                <a:cubicBezTo>
                  <a:pt x="2337817" y="297964"/>
                  <a:pt x="2194044" y="188696"/>
                  <a:pt x="1975508" y="121122"/>
                </a:cubicBezTo>
                <a:cubicBezTo>
                  <a:pt x="1756972" y="53548"/>
                  <a:pt x="1384598" y="17604"/>
                  <a:pt x="1104240" y="8978"/>
                </a:cubicBezTo>
                <a:close/>
              </a:path>
            </a:pathLst>
          </a:custGeom>
          <a:noFill/>
          <a:ln>
            <a:solidFill>
              <a:schemeClr val="accent5">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a:extLst>
              <a:ext uri="{FF2B5EF4-FFF2-40B4-BE49-F238E27FC236}">
                <a16:creationId xmlns:a16="http://schemas.microsoft.com/office/drawing/2014/main" id="{743E8C8C-F1B3-3D5D-DEF2-0B9E63D91C04}"/>
              </a:ext>
            </a:extLst>
          </p:cNvPr>
          <p:cNvSpPr/>
          <p:nvPr/>
        </p:nvSpPr>
        <p:spPr>
          <a:xfrm>
            <a:off x="8834798" y="2578336"/>
            <a:ext cx="2220169" cy="1624599"/>
          </a:xfrm>
          <a:custGeom>
            <a:avLst/>
            <a:gdLst>
              <a:gd name="connsiteX0" fmla="*/ 81991 w 2171870"/>
              <a:gd name="connsiteY0" fmla="*/ 1149797 h 1594287"/>
              <a:gd name="connsiteX1" fmla="*/ 703093 w 2171870"/>
              <a:gd name="connsiteY1" fmla="*/ 1460348 h 1594287"/>
              <a:gd name="connsiteX2" fmla="*/ 1600240 w 2171870"/>
              <a:gd name="connsiteY2" fmla="*/ 1572491 h 1594287"/>
              <a:gd name="connsiteX3" fmla="*/ 2100572 w 2171870"/>
              <a:gd name="connsiteY3" fmla="*/ 1046280 h 1594287"/>
              <a:gd name="connsiteX4" fmla="*/ 2083319 w 2171870"/>
              <a:gd name="connsiteY4" fmla="*/ 244023 h 1594287"/>
              <a:gd name="connsiteX5" fmla="*/ 1306942 w 2171870"/>
              <a:gd name="connsiteY5" fmla="*/ 19737 h 1594287"/>
              <a:gd name="connsiteX6" fmla="*/ 409795 w 2171870"/>
              <a:gd name="connsiteY6" fmla="*/ 54242 h 1594287"/>
              <a:gd name="connsiteX7" fmla="*/ 64738 w 2171870"/>
              <a:gd name="connsiteY7" fmla="*/ 399299 h 1594287"/>
              <a:gd name="connsiteX8" fmla="*/ 4353 w 2171870"/>
              <a:gd name="connsiteY8" fmla="*/ 865125 h 1594287"/>
              <a:gd name="connsiteX9" fmla="*/ 81991 w 2171870"/>
              <a:gd name="connsiteY9" fmla="*/ 1149797 h 1594287"/>
              <a:gd name="connsiteX0" fmla="*/ 245339 w 2179943"/>
              <a:gd name="connsiteY0" fmla="*/ 1244688 h 1592585"/>
              <a:gd name="connsiteX1" fmla="*/ 711166 w 2179943"/>
              <a:gd name="connsiteY1" fmla="*/ 1460348 h 1592585"/>
              <a:gd name="connsiteX2" fmla="*/ 1608313 w 2179943"/>
              <a:gd name="connsiteY2" fmla="*/ 1572491 h 1592585"/>
              <a:gd name="connsiteX3" fmla="*/ 2108645 w 2179943"/>
              <a:gd name="connsiteY3" fmla="*/ 1046280 h 1592585"/>
              <a:gd name="connsiteX4" fmla="*/ 2091392 w 2179943"/>
              <a:gd name="connsiteY4" fmla="*/ 244023 h 1592585"/>
              <a:gd name="connsiteX5" fmla="*/ 1315015 w 2179943"/>
              <a:gd name="connsiteY5" fmla="*/ 19737 h 1592585"/>
              <a:gd name="connsiteX6" fmla="*/ 417868 w 2179943"/>
              <a:gd name="connsiteY6" fmla="*/ 54242 h 1592585"/>
              <a:gd name="connsiteX7" fmla="*/ 72811 w 2179943"/>
              <a:gd name="connsiteY7" fmla="*/ 399299 h 1592585"/>
              <a:gd name="connsiteX8" fmla="*/ 12426 w 2179943"/>
              <a:gd name="connsiteY8" fmla="*/ 865125 h 1592585"/>
              <a:gd name="connsiteX9" fmla="*/ 245339 w 2179943"/>
              <a:gd name="connsiteY9" fmla="*/ 1244688 h 1592585"/>
              <a:gd name="connsiteX0" fmla="*/ 125087 w 2171834"/>
              <a:gd name="connsiteY0" fmla="*/ 1261941 h 1592299"/>
              <a:gd name="connsiteX1" fmla="*/ 703057 w 2171834"/>
              <a:gd name="connsiteY1" fmla="*/ 1460348 h 1592299"/>
              <a:gd name="connsiteX2" fmla="*/ 1600204 w 2171834"/>
              <a:gd name="connsiteY2" fmla="*/ 1572491 h 1592299"/>
              <a:gd name="connsiteX3" fmla="*/ 2100536 w 2171834"/>
              <a:gd name="connsiteY3" fmla="*/ 1046280 h 1592299"/>
              <a:gd name="connsiteX4" fmla="*/ 2083283 w 2171834"/>
              <a:gd name="connsiteY4" fmla="*/ 244023 h 1592299"/>
              <a:gd name="connsiteX5" fmla="*/ 1306906 w 2171834"/>
              <a:gd name="connsiteY5" fmla="*/ 19737 h 1592299"/>
              <a:gd name="connsiteX6" fmla="*/ 409759 w 2171834"/>
              <a:gd name="connsiteY6" fmla="*/ 54242 h 1592299"/>
              <a:gd name="connsiteX7" fmla="*/ 64702 w 2171834"/>
              <a:gd name="connsiteY7" fmla="*/ 399299 h 1592299"/>
              <a:gd name="connsiteX8" fmla="*/ 4317 w 2171834"/>
              <a:gd name="connsiteY8" fmla="*/ 865125 h 1592299"/>
              <a:gd name="connsiteX9" fmla="*/ 125087 w 2171834"/>
              <a:gd name="connsiteY9" fmla="*/ 1261941 h 1592299"/>
              <a:gd name="connsiteX0" fmla="*/ 121159 w 2167906"/>
              <a:gd name="connsiteY0" fmla="*/ 1260351 h 1590709"/>
              <a:gd name="connsiteX1" fmla="*/ 699129 w 2167906"/>
              <a:gd name="connsiteY1" fmla="*/ 1458758 h 1590709"/>
              <a:gd name="connsiteX2" fmla="*/ 1596276 w 2167906"/>
              <a:gd name="connsiteY2" fmla="*/ 1570901 h 1590709"/>
              <a:gd name="connsiteX3" fmla="*/ 2096608 w 2167906"/>
              <a:gd name="connsiteY3" fmla="*/ 1044690 h 1590709"/>
              <a:gd name="connsiteX4" fmla="*/ 2079355 w 2167906"/>
              <a:gd name="connsiteY4" fmla="*/ 242433 h 1590709"/>
              <a:gd name="connsiteX5" fmla="*/ 1302978 w 2167906"/>
              <a:gd name="connsiteY5" fmla="*/ 18147 h 1590709"/>
              <a:gd name="connsiteX6" fmla="*/ 405831 w 2167906"/>
              <a:gd name="connsiteY6" fmla="*/ 52652 h 1590709"/>
              <a:gd name="connsiteX7" fmla="*/ 95280 w 2167906"/>
              <a:gd name="connsiteY7" fmla="*/ 363203 h 1590709"/>
              <a:gd name="connsiteX8" fmla="*/ 389 w 2167906"/>
              <a:gd name="connsiteY8" fmla="*/ 863535 h 1590709"/>
              <a:gd name="connsiteX9" fmla="*/ 121159 w 2167906"/>
              <a:gd name="connsiteY9" fmla="*/ 1260351 h 1590709"/>
              <a:gd name="connsiteX0" fmla="*/ 155476 w 2202223"/>
              <a:gd name="connsiteY0" fmla="*/ 1260351 h 1590709"/>
              <a:gd name="connsiteX1" fmla="*/ 733446 w 2202223"/>
              <a:gd name="connsiteY1" fmla="*/ 1458758 h 1590709"/>
              <a:gd name="connsiteX2" fmla="*/ 1630593 w 2202223"/>
              <a:gd name="connsiteY2" fmla="*/ 1570901 h 1590709"/>
              <a:gd name="connsiteX3" fmla="*/ 2130925 w 2202223"/>
              <a:gd name="connsiteY3" fmla="*/ 1044690 h 1590709"/>
              <a:gd name="connsiteX4" fmla="*/ 2113672 w 2202223"/>
              <a:gd name="connsiteY4" fmla="*/ 242433 h 1590709"/>
              <a:gd name="connsiteX5" fmla="*/ 1337295 w 2202223"/>
              <a:gd name="connsiteY5" fmla="*/ 18147 h 1590709"/>
              <a:gd name="connsiteX6" fmla="*/ 440148 w 2202223"/>
              <a:gd name="connsiteY6" fmla="*/ 52652 h 1590709"/>
              <a:gd name="connsiteX7" fmla="*/ 129597 w 2202223"/>
              <a:gd name="connsiteY7" fmla="*/ 363203 h 1590709"/>
              <a:gd name="connsiteX8" fmla="*/ 200 w 2202223"/>
              <a:gd name="connsiteY8" fmla="*/ 967052 h 1590709"/>
              <a:gd name="connsiteX9" fmla="*/ 155476 w 2202223"/>
              <a:gd name="connsiteY9" fmla="*/ 1260351 h 1590709"/>
              <a:gd name="connsiteX0" fmla="*/ 217425 w 2203787"/>
              <a:gd name="connsiteY0" fmla="*/ 1303483 h 1590026"/>
              <a:gd name="connsiteX1" fmla="*/ 735010 w 2203787"/>
              <a:gd name="connsiteY1" fmla="*/ 1458758 h 1590026"/>
              <a:gd name="connsiteX2" fmla="*/ 1632157 w 2203787"/>
              <a:gd name="connsiteY2" fmla="*/ 1570901 h 1590026"/>
              <a:gd name="connsiteX3" fmla="*/ 2132489 w 2203787"/>
              <a:gd name="connsiteY3" fmla="*/ 1044690 h 1590026"/>
              <a:gd name="connsiteX4" fmla="*/ 2115236 w 2203787"/>
              <a:gd name="connsiteY4" fmla="*/ 242433 h 1590026"/>
              <a:gd name="connsiteX5" fmla="*/ 1338859 w 2203787"/>
              <a:gd name="connsiteY5" fmla="*/ 18147 h 1590026"/>
              <a:gd name="connsiteX6" fmla="*/ 441712 w 2203787"/>
              <a:gd name="connsiteY6" fmla="*/ 52652 h 1590026"/>
              <a:gd name="connsiteX7" fmla="*/ 131161 w 2203787"/>
              <a:gd name="connsiteY7" fmla="*/ 363203 h 1590026"/>
              <a:gd name="connsiteX8" fmla="*/ 1764 w 2203787"/>
              <a:gd name="connsiteY8" fmla="*/ 967052 h 1590026"/>
              <a:gd name="connsiteX9" fmla="*/ 217425 w 2203787"/>
              <a:gd name="connsiteY9" fmla="*/ 1303483 h 1590026"/>
              <a:gd name="connsiteX0" fmla="*/ 221501 w 2207863"/>
              <a:gd name="connsiteY0" fmla="*/ 1301667 h 1588210"/>
              <a:gd name="connsiteX1" fmla="*/ 739086 w 2207863"/>
              <a:gd name="connsiteY1" fmla="*/ 1456942 h 1588210"/>
              <a:gd name="connsiteX2" fmla="*/ 1636233 w 2207863"/>
              <a:gd name="connsiteY2" fmla="*/ 1569085 h 1588210"/>
              <a:gd name="connsiteX3" fmla="*/ 2136565 w 2207863"/>
              <a:gd name="connsiteY3" fmla="*/ 1042874 h 1588210"/>
              <a:gd name="connsiteX4" fmla="*/ 2119312 w 2207863"/>
              <a:gd name="connsiteY4" fmla="*/ 240617 h 1588210"/>
              <a:gd name="connsiteX5" fmla="*/ 1342935 w 2207863"/>
              <a:gd name="connsiteY5" fmla="*/ 16331 h 1588210"/>
              <a:gd name="connsiteX6" fmla="*/ 445788 w 2207863"/>
              <a:gd name="connsiteY6" fmla="*/ 50836 h 1588210"/>
              <a:gd name="connsiteX7" fmla="*/ 92105 w 2207863"/>
              <a:gd name="connsiteY7" fmla="*/ 318255 h 1588210"/>
              <a:gd name="connsiteX8" fmla="*/ 5840 w 2207863"/>
              <a:gd name="connsiteY8" fmla="*/ 965236 h 1588210"/>
              <a:gd name="connsiteX9" fmla="*/ 221501 w 2207863"/>
              <a:gd name="connsiteY9" fmla="*/ 1301667 h 1588210"/>
              <a:gd name="connsiteX0" fmla="*/ 221501 w 2207863"/>
              <a:gd name="connsiteY0" fmla="*/ 1291584 h 1578127"/>
              <a:gd name="connsiteX1" fmla="*/ 739086 w 2207863"/>
              <a:gd name="connsiteY1" fmla="*/ 1446859 h 1578127"/>
              <a:gd name="connsiteX2" fmla="*/ 1636233 w 2207863"/>
              <a:gd name="connsiteY2" fmla="*/ 1559002 h 1578127"/>
              <a:gd name="connsiteX3" fmla="*/ 2136565 w 2207863"/>
              <a:gd name="connsiteY3" fmla="*/ 1032791 h 1578127"/>
              <a:gd name="connsiteX4" fmla="*/ 2119312 w 2207863"/>
              <a:gd name="connsiteY4" fmla="*/ 230534 h 1578127"/>
              <a:gd name="connsiteX5" fmla="*/ 1342935 w 2207863"/>
              <a:gd name="connsiteY5" fmla="*/ 6248 h 1578127"/>
              <a:gd name="connsiteX6" fmla="*/ 368150 w 2207863"/>
              <a:gd name="connsiteY6" fmla="*/ 83885 h 1578127"/>
              <a:gd name="connsiteX7" fmla="*/ 92105 w 2207863"/>
              <a:gd name="connsiteY7" fmla="*/ 308172 h 1578127"/>
              <a:gd name="connsiteX8" fmla="*/ 5840 w 2207863"/>
              <a:gd name="connsiteY8" fmla="*/ 955153 h 1578127"/>
              <a:gd name="connsiteX9" fmla="*/ 221501 w 2207863"/>
              <a:gd name="connsiteY9" fmla="*/ 1291584 h 1578127"/>
              <a:gd name="connsiteX0" fmla="*/ 221501 w 2207863"/>
              <a:gd name="connsiteY0" fmla="*/ 1301666 h 1588209"/>
              <a:gd name="connsiteX1" fmla="*/ 739086 w 2207863"/>
              <a:gd name="connsiteY1" fmla="*/ 1456941 h 1588209"/>
              <a:gd name="connsiteX2" fmla="*/ 1636233 w 2207863"/>
              <a:gd name="connsiteY2" fmla="*/ 1569084 h 1588209"/>
              <a:gd name="connsiteX3" fmla="*/ 2136565 w 2207863"/>
              <a:gd name="connsiteY3" fmla="*/ 1042873 h 1588209"/>
              <a:gd name="connsiteX4" fmla="*/ 2119312 w 2207863"/>
              <a:gd name="connsiteY4" fmla="*/ 240616 h 1588209"/>
              <a:gd name="connsiteX5" fmla="*/ 1342935 w 2207863"/>
              <a:gd name="connsiteY5" fmla="*/ 16330 h 1588209"/>
              <a:gd name="connsiteX6" fmla="*/ 402656 w 2207863"/>
              <a:gd name="connsiteY6" fmla="*/ 50835 h 1588209"/>
              <a:gd name="connsiteX7" fmla="*/ 92105 w 2207863"/>
              <a:gd name="connsiteY7" fmla="*/ 318254 h 1588209"/>
              <a:gd name="connsiteX8" fmla="*/ 5840 w 2207863"/>
              <a:gd name="connsiteY8" fmla="*/ 965235 h 1588209"/>
              <a:gd name="connsiteX9" fmla="*/ 221501 w 2207863"/>
              <a:gd name="connsiteY9" fmla="*/ 1301666 h 1588209"/>
              <a:gd name="connsiteX0" fmla="*/ 221501 w 2207863"/>
              <a:gd name="connsiteY0" fmla="*/ 1301666 h 1588209"/>
              <a:gd name="connsiteX1" fmla="*/ 739086 w 2207863"/>
              <a:gd name="connsiteY1" fmla="*/ 1456941 h 1588209"/>
              <a:gd name="connsiteX2" fmla="*/ 1636233 w 2207863"/>
              <a:gd name="connsiteY2" fmla="*/ 1569084 h 1588209"/>
              <a:gd name="connsiteX3" fmla="*/ 2136565 w 2207863"/>
              <a:gd name="connsiteY3" fmla="*/ 1042873 h 1588209"/>
              <a:gd name="connsiteX4" fmla="*/ 2119312 w 2207863"/>
              <a:gd name="connsiteY4" fmla="*/ 240616 h 1588209"/>
              <a:gd name="connsiteX5" fmla="*/ 1342935 w 2207863"/>
              <a:gd name="connsiteY5" fmla="*/ 16330 h 1588209"/>
              <a:gd name="connsiteX6" fmla="*/ 402656 w 2207863"/>
              <a:gd name="connsiteY6" fmla="*/ 50835 h 1588209"/>
              <a:gd name="connsiteX7" fmla="*/ 92105 w 2207863"/>
              <a:gd name="connsiteY7" fmla="*/ 318254 h 1588209"/>
              <a:gd name="connsiteX8" fmla="*/ 5840 w 2207863"/>
              <a:gd name="connsiteY8" fmla="*/ 991114 h 1588209"/>
              <a:gd name="connsiteX9" fmla="*/ 221501 w 2207863"/>
              <a:gd name="connsiteY9" fmla="*/ 1301666 h 1588209"/>
              <a:gd name="connsiteX0" fmla="*/ 222937 w 2209299"/>
              <a:gd name="connsiteY0" fmla="*/ 1299750 h 1586293"/>
              <a:gd name="connsiteX1" fmla="*/ 740522 w 2209299"/>
              <a:gd name="connsiteY1" fmla="*/ 1455025 h 1586293"/>
              <a:gd name="connsiteX2" fmla="*/ 1637669 w 2209299"/>
              <a:gd name="connsiteY2" fmla="*/ 1567168 h 1586293"/>
              <a:gd name="connsiteX3" fmla="*/ 2138001 w 2209299"/>
              <a:gd name="connsiteY3" fmla="*/ 1040957 h 1586293"/>
              <a:gd name="connsiteX4" fmla="*/ 2120748 w 2209299"/>
              <a:gd name="connsiteY4" fmla="*/ 238700 h 1586293"/>
              <a:gd name="connsiteX5" fmla="*/ 1344371 w 2209299"/>
              <a:gd name="connsiteY5" fmla="*/ 14414 h 1586293"/>
              <a:gd name="connsiteX6" fmla="*/ 404092 w 2209299"/>
              <a:gd name="connsiteY6" fmla="*/ 48919 h 1586293"/>
              <a:gd name="connsiteX7" fmla="*/ 84914 w 2209299"/>
              <a:gd name="connsiteY7" fmla="*/ 264580 h 1586293"/>
              <a:gd name="connsiteX8" fmla="*/ 7276 w 2209299"/>
              <a:gd name="connsiteY8" fmla="*/ 989198 h 1586293"/>
              <a:gd name="connsiteX9" fmla="*/ 222937 w 2209299"/>
              <a:gd name="connsiteY9" fmla="*/ 1299750 h 1586293"/>
              <a:gd name="connsiteX0" fmla="*/ 222937 w 2209299"/>
              <a:gd name="connsiteY0" fmla="*/ 1315011 h 1601554"/>
              <a:gd name="connsiteX1" fmla="*/ 740522 w 2209299"/>
              <a:gd name="connsiteY1" fmla="*/ 1470286 h 1601554"/>
              <a:gd name="connsiteX2" fmla="*/ 1637669 w 2209299"/>
              <a:gd name="connsiteY2" fmla="*/ 1582429 h 1601554"/>
              <a:gd name="connsiteX3" fmla="*/ 2138001 w 2209299"/>
              <a:gd name="connsiteY3" fmla="*/ 1056218 h 1601554"/>
              <a:gd name="connsiteX4" fmla="*/ 2120748 w 2209299"/>
              <a:gd name="connsiteY4" fmla="*/ 253961 h 1601554"/>
              <a:gd name="connsiteX5" fmla="*/ 1344371 w 2209299"/>
              <a:gd name="connsiteY5" fmla="*/ 29675 h 1601554"/>
              <a:gd name="connsiteX6" fmla="*/ 352333 w 2209299"/>
              <a:gd name="connsiteY6" fmla="*/ 29675 h 1601554"/>
              <a:gd name="connsiteX7" fmla="*/ 84914 w 2209299"/>
              <a:gd name="connsiteY7" fmla="*/ 279841 h 1601554"/>
              <a:gd name="connsiteX8" fmla="*/ 7276 w 2209299"/>
              <a:gd name="connsiteY8" fmla="*/ 1004459 h 1601554"/>
              <a:gd name="connsiteX9" fmla="*/ 222937 w 2209299"/>
              <a:gd name="connsiteY9" fmla="*/ 1315011 h 1601554"/>
              <a:gd name="connsiteX0" fmla="*/ 222937 w 2220169"/>
              <a:gd name="connsiteY0" fmla="*/ 1338056 h 1624599"/>
              <a:gd name="connsiteX1" fmla="*/ 740522 w 2220169"/>
              <a:gd name="connsiteY1" fmla="*/ 1493331 h 1624599"/>
              <a:gd name="connsiteX2" fmla="*/ 1637669 w 2220169"/>
              <a:gd name="connsiteY2" fmla="*/ 1605474 h 1624599"/>
              <a:gd name="connsiteX3" fmla="*/ 2138001 w 2220169"/>
              <a:gd name="connsiteY3" fmla="*/ 1079263 h 1624599"/>
              <a:gd name="connsiteX4" fmla="*/ 2120748 w 2220169"/>
              <a:gd name="connsiteY4" fmla="*/ 277006 h 1624599"/>
              <a:gd name="connsiteX5" fmla="*/ 1180469 w 2220169"/>
              <a:gd name="connsiteY5" fmla="*/ 18214 h 1624599"/>
              <a:gd name="connsiteX6" fmla="*/ 352333 w 2220169"/>
              <a:gd name="connsiteY6" fmla="*/ 52720 h 1624599"/>
              <a:gd name="connsiteX7" fmla="*/ 84914 w 2220169"/>
              <a:gd name="connsiteY7" fmla="*/ 302886 h 1624599"/>
              <a:gd name="connsiteX8" fmla="*/ 7276 w 2220169"/>
              <a:gd name="connsiteY8" fmla="*/ 1027504 h 1624599"/>
              <a:gd name="connsiteX9" fmla="*/ 222937 w 2220169"/>
              <a:gd name="connsiteY9" fmla="*/ 1338056 h 162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0169" h="1624599">
                <a:moveTo>
                  <a:pt x="222937" y="1338056"/>
                </a:moveTo>
                <a:cubicBezTo>
                  <a:pt x="345145" y="1415694"/>
                  <a:pt x="504733" y="1448761"/>
                  <a:pt x="740522" y="1493331"/>
                </a:cubicBezTo>
                <a:cubicBezTo>
                  <a:pt x="976311" y="1537901"/>
                  <a:pt x="1404756" y="1674485"/>
                  <a:pt x="1637669" y="1605474"/>
                </a:cubicBezTo>
                <a:cubicBezTo>
                  <a:pt x="1870582" y="1536463"/>
                  <a:pt x="2057488" y="1300674"/>
                  <a:pt x="2138001" y="1079263"/>
                </a:cubicBezTo>
                <a:cubicBezTo>
                  <a:pt x="2218514" y="857852"/>
                  <a:pt x="2280337" y="453848"/>
                  <a:pt x="2120748" y="277006"/>
                </a:cubicBezTo>
                <a:cubicBezTo>
                  <a:pt x="1961159" y="100165"/>
                  <a:pt x="1475205" y="55595"/>
                  <a:pt x="1180469" y="18214"/>
                </a:cubicBezTo>
                <a:cubicBezTo>
                  <a:pt x="885733" y="-19167"/>
                  <a:pt x="534925" y="5275"/>
                  <a:pt x="352333" y="52720"/>
                </a:cubicBezTo>
                <a:cubicBezTo>
                  <a:pt x="169741" y="100165"/>
                  <a:pt x="152488" y="167739"/>
                  <a:pt x="84914" y="302886"/>
                </a:cubicBezTo>
                <a:cubicBezTo>
                  <a:pt x="17340" y="438033"/>
                  <a:pt x="-15728" y="854976"/>
                  <a:pt x="7276" y="1027504"/>
                </a:cubicBezTo>
                <a:cubicBezTo>
                  <a:pt x="30280" y="1200032"/>
                  <a:pt x="100729" y="1260418"/>
                  <a:pt x="222937" y="1338056"/>
                </a:cubicBezTo>
                <a:close/>
              </a:path>
            </a:pathLst>
          </a:custGeom>
          <a:noFill/>
          <a:ln>
            <a:solidFill>
              <a:schemeClr val="accent5">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a:extLst>
              <a:ext uri="{FF2B5EF4-FFF2-40B4-BE49-F238E27FC236}">
                <a16:creationId xmlns:a16="http://schemas.microsoft.com/office/drawing/2014/main" id="{E868DE7F-E818-4647-8354-5B2059878FCA}"/>
              </a:ext>
            </a:extLst>
          </p:cNvPr>
          <p:cNvSpPr/>
          <p:nvPr/>
        </p:nvSpPr>
        <p:spPr>
          <a:xfrm>
            <a:off x="6425875" y="458468"/>
            <a:ext cx="3037636" cy="2053402"/>
          </a:xfrm>
          <a:custGeom>
            <a:avLst/>
            <a:gdLst>
              <a:gd name="connsiteX0" fmla="*/ 759929 w 3037636"/>
              <a:gd name="connsiteY0" fmla="*/ 1965555 h 2053402"/>
              <a:gd name="connsiteX1" fmla="*/ 1484548 w 3037636"/>
              <a:gd name="connsiteY1" fmla="*/ 2017313 h 2053402"/>
              <a:gd name="connsiteX2" fmla="*/ 2390321 w 3037636"/>
              <a:gd name="connsiteY2" fmla="*/ 2051819 h 2053402"/>
              <a:gd name="connsiteX3" fmla="*/ 2821642 w 3037636"/>
              <a:gd name="connsiteY3" fmla="*/ 1965555 h 2053402"/>
              <a:gd name="connsiteX4" fmla="*/ 3037302 w 3037636"/>
              <a:gd name="connsiteY4" fmla="*/ 1439343 h 2053402"/>
              <a:gd name="connsiteX5" fmla="*/ 2847521 w 3037636"/>
              <a:gd name="connsiteY5" fmla="*/ 662966 h 2053402"/>
              <a:gd name="connsiteX6" fmla="*/ 2088397 w 3037636"/>
              <a:gd name="connsiteY6" fmla="*/ 93623 h 2053402"/>
              <a:gd name="connsiteX7" fmla="*/ 889325 w 3037636"/>
              <a:gd name="connsiteY7" fmla="*/ 33238 h 2053402"/>
              <a:gd name="connsiteX8" fmla="*/ 302729 w 3037636"/>
              <a:gd name="connsiteY8" fmla="*/ 430053 h 2053402"/>
              <a:gd name="connsiteX9" fmla="*/ 804 w 3037636"/>
              <a:gd name="connsiteY9" fmla="*/ 1197804 h 2053402"/>
              <a:gd name="connsiteX10" fmla="*/ 233717 w 3037636"/>
              <a:gd name="connsiteY10" fmla="*/ 1758521 h 2053402"/>
              <a:gd name="connsiteX11" fmla="*/ 759929 w 3037636"/>
              <a:gd name="connsiteY11" fmla="*/ 1965555 h 2053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37636" h="2053402">
                <a:moveTo>
                  <a:pt x="759929" y="1965555"/>
                </a:moveTo>
                <a:cubicBezTo>
                  <a:pt x="968401" y="2008687"/>
                  <a:pt x="1212816" y="2002936"/>
                  <a:pt x="1484548" y="2017313"/>
                </a:cubicBezTo>
                <a:cubicBezTo>
                  <a:pt x="1756280" y="2031690"/>
                  <a:pt x="2167472" y="2060445"/>
                  <a:pt x="2390321" y="2051819"/>
                </a:cubicBezTo>
                <a:cubicBezTo>
                  <a:pt x="2613170" y="2043193"/>
                  <a:pt x="2713812" y="2067634"/>
                  <a:pt x="2821642" y="1965555"/>
                </a:cubicBezTo>
                <a:cubicBezTo>
                  <a:pt x="2929472" y="1863476"/>
                  <a:pt x="3032989" y="1656441"/>
                  <a:pt x="3037302" y="1439343"/>
                </a:cubicBezTo>
                <a:cubicBezTo>
                  <a:pt x="3041615" y="1222245"/>
                  <a:pt x="3005672" y="887253"/>
                  <a:pt x="2847521" y="662966"/>
                </a:cubicBezTo>
                <a:cubicBezTo>
                  <a:pt x="2689370" y="438679"/>
                  <a:pt x="2414763" y="198578"/>
                  <a:pt x="2088397" y="93623"/>
                </a:cubicBezTo>
                <a:cubicBezTo>
                  <a:pt x="1762031" y="-11332"/>
                  <a:pt x="1186936" y="-22834"/>
                  <a:pt x="889325" y="33238"/>
                </a:cubicBezTo>
                <a:cubicBezTo>
                  <a:pt x="591714" y="89310"/>
                  <a:pt x="450816" y="235959"/>
                  <a:pt x="302729" y="430053"/>
                </a:cubicBezTo>
                <a:cubicBezTo>
                  <a:pt x="154642" y="624147"/>
                  <a:pt x="12306" y="976393"/>
                  <a:pt x="804" y="1197804"/>
                </a:cubicBezTo>
                <a:cubicBezTo>
                  <a:pt x="-10698" y="1419215"/>
                  <a:pt x="102883" y="1629125"/>
                  <a:pt x="233717" y="1758521"/>
                </a:cubicBezTo>
                <a:cubicBezTo>
                  <a:pt x="364551" y="1887917"/>
                  <a:pt x="551457" y="1922423"/>
                  <a:pt x="759929" y="1965555"/>
                </a:cubicBezTo>
                <a:close/>
              </a:path>
            </a:pathLst>
          </a:custGeom>
          <a:noFill/>
          <a:ln>
            <a:solidFill>
              <a:schemeClr val="accent5">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a:extLst>
              <a:ext uri="{FF2B5EF4-FFF2-40B4-BE49-F238E27FC236}">
                <a16:creationId xmlns:a16="http://schemas.microsoft.com/office/drawing/2014/main" id="{933995C5-1199-F097-31CA-AEB0714CA5D3}"/>
              </a:ext>
            </a:extLst>
          </p:cNvPr>
          <p:cNvSpPr/>
          <p:nvPr/>
        </p:nvSpPr>
        <p:spPr>
          <a:xfrm>
            <a:off x="9536807" y="602631"/>
            <a:ext cx="1772534" cy="2020735"/>
          </a:xfrm>
          <a:custGeom>
            <a:avLst/>
            <a:gdLst>
              <a:gd name="connsiteX0" fmla="*/ 545860 w 1795681"/>
              <a:gd name="connsiteY0" fmla="*/ 1745571 h 1961414"/>
              <a:gd name="connsiteX1" fmla="*/ 1227347 w 1795681"/>
              <a:gd name="connsiteY1" fmla="*/ 1961231 h 1961414"/>
              <a:gd name="connsiteX2" fmla="*/ 1684547 w 1795681"/>
              <a:gd name="connsiteY2" fmla="*/ 1711065 h 1961414"/>
              <a:gd name="connsiteX3" fmla="*/ 1788064 w 1795681"/>
              <a:gd name="connsiteY3" fmla="*/ 1020952 h 1961414"/>
              <a:gd name="connsiteX4" fmla="*/ 1719053 w 1795681"/>
              <a:gd name="connsiteY4" fmla="*/ 537873 h 1961414"/>
              <a:gd name="connsiteX5" fmla="*/ 1175589 w 1795681"/>
              <a:gd name="connsiteY5" fmla="*/ 106552 h 1961414"/>
              <a:gd name="connsiteX6" fmla="*/ 623498 w 1795681"/>
              <a:gd name="connsiteY6" fmla="*/ 3035 h 1961414"/>
              <a:gd name="connsiteX7" fmla="*/ 192177 w 1795681"/>
              <a:gd name="connsiteY7" fmla="*/ 184190 h 1961414"/>
              <a:gd name="connsiteX8" fmla="*/ 36902 w 1795681"/>
              <a:gd name="connsiteY8" fmla="*/ 744907 h 1961414"/>
              <a:gd name="connsiteX9" fmla="*/ 45528 w 1795681"/>
              <a:gd name="connsiteY9" fmla="*/ 1417767 h 1961414"/>
              <a:gd name="connsiteX10" fmla="*/ 545860 w 1795681"/>
              <a:gd name="connsiteY10" fmla="*/ 1745571 h 1961414"/>
              <a:gd name="connsiteX0" fmla="*/ 545860 w 1788174"/>
              <a:gd name="connsiteY0" fmla="*/ 1744307 h 1960150"/>
              <a:gd name="connsiteX1" fmla="*/ 1227347 w 1788174"/>
              <a:gd name="connsiteY1" fmla="*/ 1959967 h 1960150"/>
              <a:gd name="connsiteX2" fmla="*/ 1684547 w 1788174"/>
              <a:gd name="connsiteY2" fmla="*/ 1709801 h 1960150"/>
              <a:gd name="connsiteX3" fmla="*/ 1788064 w 1788174"/>
              <a:gd name="connsiteY3" fmla="*/ 1019688 h 1960150"/>
              <a:gd name="connsiteX4" fmla="*/ 1675921 w 1788174"/>
              <a:gd name="connsiteY4" fmla="*/ 338201 h 1960150"/>
              <a:gd name="connsiteX5" fmla="*/ 1175589 w 1788174"/>
              <a:gd name="connsiteY5" fmla="*/ 105288 h 1960150"/>
              <a:gd name="connsiteX6" fmla="*/ 623498 w 1788174"/>
              <a:gd name="connsiteY6" fmla="*/ 1771 h 1960150"/>
              <a:gd name="connsiteX7" fmla="*/ 192177 w 1788174"/>
              <a:gd name="connsiteY7" fmla="*/ 182926 h 1960150"/>
              <a:gd name="connsiteX8" fmla="*/ 36902 w 1788174"/>
              <a:gd name="connsiteY8" fmla="*/ 743643 h 1960150"/>
              <a:gd name="connsiteX9" fmla="*/ 45528 w 1788174"/>
              <a:gd name="connsiteY9" fmla="*/ 1416503 h 1960150"/>
              <a:gd name="connsiteX10" fmla="*/ 545860 w 1788174"/>
              <a:gd name="connsiteY10" fmla="*/ 1744307 h 1960150"/>
              <a:gd name="connsiteX0" fmla="*/ 545860 w 1788174"/>
              <a:gd name="connsiteY0" fmla="*/ 1765217 h 1981060"/>
              <a:gd name="connsiteX1" fmla="*/ 1227347 w 1788174"/>
              <a:gd name="connsiteY1" fmla="*/ 1980877 h 1981060"/>
              <a:gd name="connsiteX2" fmla="*/ 1684547 w 1788174"/>
              <a:gd name="connsiteY2" fmla="*/ 1730711 h 1981060"/>
              <a:gd name="connsiteX3" fmla="*/ 1788064 w 1788174"/>
              <a:gd name="connsiteY3" fmla="*/ 1040598 h 1981060"/>
              <a:gd name="connsiteX4" fmla="*/ 1675921 w 1788174"/>
              <a:gd name="connsiteY4" fmla="*/ 359111 h 1981060"/>
              <a:gd name="connsiteX5" fmla="*/ 1210094 w 1788174"/>
              <a:gd name="connsiteY5" fmla="*/ 39934 h 1981060"/>
              <a:gd name="connsiteX6" fmla="*/ 623498 w 1788174"/>
              <a:gd name="connsiteY6" fmla="*/ 22681 h 1981060"/>
              <a:gd name="connsiteX7" fmla="*/ 192177 w 1788174"/>
              <a:gd name="connsiteY7" fmla="*/ 203836 h 1981060"/>
              <a:gd name="connsiteX8" fmla="*/ 36902 w 1788174"/>
              <a:gd name="connsiteY8" fmla="*/ 764553 h 1981060"/>
              <a:gd name="connsiteX9" fmla="*/ 45528 w 1788174"/>
              <a:gd name="connsiteY9" fmla="*/ 1437413 h 1981060"/>
              <a:gd name="connsiteX10" fmla="*/ 545860 w 1788174"/>
              <a:gd name="connsiteY10" fmla="*/ 1765217 h 1981060"/>
              <a:gd name="connsiteX0" fmla="*/ 545860 w 1788174"/>
              <a:gd name="connsiteY0" fmla="*/ 1804138 h 2019981"/>
              <a:gd name="connsiteX1" fmla="*/ 1227347 w 1788174"/>
              <a:gd name="connsiteY1" fmla="*/ 2019798 h 2019981"/>
              <a:gd name="connsiteX2" fmla="*/ 1684547 w 1788174"/>
              <a:gd name="connsiteY2" fmla="*/ 1769632 h 2019981"/>
              <a:gd name="connsiteX3" fmla="*/ 1788064 w 1788174"/>
              <a:gd name="connsiteY3" fmla="*/ 1079519 h 2019981"/>
              <a:gd name="connsiteX4" fmla="*/ 1675921 w 1788174"/>
              <a:gd name="connsiteY4" fmla="*/ 398032 h 2019981"/>
              <a:gd name="connsiteX5" fmla="*/ 1210094 w 1788174"/>
              <a:gd name="connsiteY5" fmla="*/ 78855 h 2019981"/>
              <a:gd name="connsiteX6" fmla="*/ 614872 w 1788174"/>
              <a:gd name="connsiteY6" fmla="*/ 9843 h 2019981"/>
              <a:gd name="connsiteX7" fmla="*/ 192177 w 1788174"/>
              <a:gd name="connsiteY7" fmla="*/ 242757 h 2019981"/>
              <a:gd name="connsiteX8" fmla="*/ 36902 w 1788174"/>
              <a:gd name="connsiteY8" fmla="*/ 803474 h 2019981"/>
              <a:gd name="connsiteX9" fmla="*/ 45528 w 1788174"/>
              <a:gd name="connsiteY9" fmla="*/ 1476334 h 2019981"/>
              <a:gd name="connsiteX10" fmla="*/ 545860 w 1788174"/>
              <a:gd name="connsiteY10" fmla="*/ 1804138 h 2019981"/>
              <a:gd name="connsiteX0" fmla="*/ 517381 w 1759695"/>
              <a:gd name="connsiteY0" fmla="*/ 1804138 h 2019967"/>
              <a:gd name="connsiteX1" fmla="*/ 1198868 w 1759695"/>
              <a:gd name="connsiteY1" fmla="*/ 2019798 h 2019967"/>
              <a:gd name="connsiteX2" fmla="*/ 1656068 w 1759695"/>
              <a:gd name="connsiteY2" fmla="*/ 1769632 h 2019967"/>
              <a:gd name="connsiteX3" fmla="*/ 1759585 w 1759695"/>
              <a:gd name="connsiteY3" fmla="*/ 1079519 h 2019967"/>
              <a:gd name="connsiteX4" fmla="*/ 1647442 w 1759695"/>
              <a:gd name="connsiteY4" fmla="*/ 398032 h 2019967"/>
              <a:gd name="connsiteX5" fmla="*/ 1181615 w 1759695"/>
              <a:gd name="connsiteY5" fmla="*/ 78855 h 2019967"/>
              <a:gd name="connsiteX6" fmla="*/ 586393 w 1759695"/>
              <a:gd name="connsiteY6" fmla="*/ 9843 h 2019967"/>
              <a:gd name="connsiteX7" fmla="*/ 163698 w 1759695"/>
              <a:gd name="connsiteY7" fmla="*/ 242757 h 2019967"/>
              <a:gd name="connsiteX8" fmla="*/ 8423 w 1759695"/>
              <a:gd name="connsiteY8" fmla="*/ 803474 h 2019967"/>
              <a:gd name="connsiteX9" fmla="*/ 94686 w 1759695"/>
              <a:gd name="connsiteY9" fmla="*/ 1545346 h 2019967"/>
              <a:gd name="connsiteX10" fmla="*/ 517381 w 1759695"/>
              <a:gd name="connsiteY10" fmla="*/ 1804138 h 2019967"/>
              <a:gd name="connsiteX0" fmla="*/ 517741 w 1760055"/>
              <a:gd name="connsiteY0" fmla="*/ 1804138 h 2019967"/>
              <a:gd name="connsiteX1" fmla="*/ 1199228 w 1760055"/>
              <a:gd name="connsiteY1" fmla="*/ 2019798 h 2019967"/>
              <a:gd name="connsiteX2" fmla="*/ 1656428 w 1760055"/>
              <a:gd name="connsiteY2" fmla="*/ 1769632 h 2019967"/>
              <a:gd name="connsiteX3" fmla="*/ 1759945 w 1760055"/>
              <a:gd name="connsiteY3" fmla="*/ 1079519 h 2019967"/>
              <a:gd name="connsiteX4" fmla="*/ 1647802 w 1760055"/>
              <a:gd name="connsiteY4" fmla="*/ 398032 h 2019967"/>
              <a:gd name="connsiteX5" fmla="*/ 1181975 w 1760055"/>
              <a:gd name="connsiteY5" fmla="*/ 78855 h 2019967"/>
              <a:gd name="connsiteX6" fmla="*/ 586753 w 1760055"/>
              <a:gd name="connsiteY6" fmla="*/ 9843 h 2019967"/>
              <a:gd name="connsiteX7" fmla="*/ 164058 w 1760055"/>
              <a:gd name="connsiteY7" fmla="*/ 242757 h 2019967"/>
              <a:gd name="connsiteX8" fmla="*/ 8783 w 1760055"/>
              <a:gd name="connsiteY8" fmla="*/ 915617 h 2019967"/>
              <a:gd name="connsiteX9" fmla="*/ 95046 w 1760055"/>
              <a:gd name="connsiteY9" fmla="*/ 1545346 h 2019967"/>
              <a:gd name="connsiteX10" fmla="*/ 517741 w 1760055"/>
              <a:gd name="connsiteY10" fmla="*/ 1804138 h 2019967"/>
              <a:gd name="connsiteX0" fmla="*/ 473746 w 1759192"/>
              <a:gd name="connsiteY0" fmla="*/ 1838644 h 2020607"/>
              <a:gd name="connsiteX1" fmla="*/ 1198365 w 1759192"/>
              <a:gd name="connsiteY1" fmla="*/ 2019798 h 2020607"/>
              <a:gd name="connsiteX2" fmla="*/ 1655565 w 1759192"/>
              <a:gd name="connsiteY2" fmla="*/ 1769632 h 2020607"/>
              <a:gd name="connsiteX3" fmla="*/ 1759082 w 1759192"/>
              <a:gd name="connsiteY3" fmla="*/ 1079519 h 2020607"/>
              <a:gd name="connsiteX4" fmla="*/ 1646939 w 1759192"/>
              <a:gd name="connsiteY4" fmla="*/ 398032 h 2020607"/>
              <a:gd name="connsiteX5" fmla="*/ 1181112 w 1759192"/>
              <a:gd name="connsiteY5" fmla="*/ 78855 h 2020607"/>
              <a:gd name="connsiteX6" fmla="*/ 585890 w 1759192"/>
              <a:gd name="connsiteY6" fmla="*/ 9843 h 2020607"/>
              <a:gd name="connsiteX7" fmla="*/ 163195 w 1759192"/>
              <a:gd name="connsiteY7" fmla="*/ 242757 h 2020607"/>
              <a:gd name="connsiteX8" fmla="*/ 7920 w 1759192"/>
              <a:gd name="connsiteY8" fmla="*/ 915617 h 2020607"/>
              <a:gd name="connsiteX9" fmla="*/ 94183 w 1759192"/>
              <a:gd name="connsiteY9" fmla="*/ 1545346 h 2020607"/>
              <a:gd name="connsiteX10" fmla="*/ 473746 w 1759192"/>
              <a:gd name="connsiteY10" fmla="*/ 1838644 h 2020607"/>
              <a:gd name="connsiteX0" fmla="*/ 487088 w 1772534"/>
              <a:gd name="connsiteY0" fmla="*/ 1838644 h 2020735"/>
              <a:gd name="connsiteX1" fmla="*/ 1211707 w 1772534"/>
              <a:gd name="connsiteY1" fmla="*/ 2019798 h 2020735"/>
              <a:gd name="connsiteX2" fmla="*/ 1668907 w 1772534"/>
              <a:gd name="connsiteY2" fmla="*/ 1769632 h 2020735"/>
              <a:gd name="connsiteX3" fmla="*/ 1772424 w 1772534"/>
              <a:gd name="connsiteY3" fmla="*/ 1079519 h 2020735"/>
              <a:gd name="connsiteX4" fmla="*/ 1660281 w 1772534"/>
              <a:gd name="connsiteY4" fmla="*/ 398032 h 2020735"/>
              <a:gd name="connsiteX5" fmla="*/ 1194454 w 1772534"/>
              <a:gd name="connsiteY5" fmla="*/ 78855 h 2020735"/>
              <a:gd name="connsiteX6" fmla="*/ 599232 w 1772534"/>
              <a:gd name="connsiteY6" fmla="*/ 9843 h 2020735"/>
              <a:gd name="connsiteX7" fmla="*/ 176537 w 1772534"/>
              <a:gd name="connsiteY7" fmla="*/ 242757 h 2020735"/>
              <a:gd name="connsiteX8" fmla="*/ 21262 w 1772534"/>
              <a:gd name="connsiteY8" fmla="*/ 915617 h 2020735"/>
              <a:gd name="connsiteX9" fmla="*/ 55767 w 1772534"/>
              <a:gd name="connsiteY9" fmla="*/ 1441829 h 2020735"/>
              <a:gd name="connsiteX10" fmla="*/ 487088 w 1772534"/>
              <a:gd name="connsiteY10" fmla="*/ 1838644 h 2020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72534" h="2020735">
                <a:moveTo>
                  <a:pt x="487088" y="1838644"/>
                </a:moveTo>
                <a:cubicBezTo>
                  <a:pt x="679745" y="1934972"/>
                  <a:pt x="1014737" y="2031300"/>
                  <a:pt x="1211707" y="2019798"/>
                </a:cubicBezTo>
                <a:cubicBezTo>
                  <a:pt x="1408677" y="2008296"/>
                  <a:pt x="1575454" y="1926345"/>
                  <a:pt x="1668907" y="1769632"/>
                </a:cubicBezTo>
                <a:cubicBezTo>
                  <a:pt x="1762360" y="1612919"/>
                  <a:pt x="1773862" y="1308119"/>
                  <a:pt x="1772424" y="1079519"/>
                </a:cubicBezTo>
                <a:cubicBezTo>
                  <a:pt x="1770986" y="850919"/>
                  <a:pt x="1756609" y="564809"/>
                  <a:pt x="1660281" y="398032"/>
                </a:cubicBezTo>
                <a:cubicBezTo>
                  <a:pt x="1563953" y="231255"/>
                  <a:pt x="1371296" y="143553"/>
                  <a:pt x="1194454" y="78855"/>
                </a:cubicBezTo>
                <a:cubicBezTo>
                  <a:pt x="1017613" y="14157"/>
                  <a:pt x="768885" y="-17474"/>
                  <a:pt x="599232" y="9843"/>
                </a:cubicBezTo>
                <a:cubicBezTo>
                  <a:pt x="429579" y="37160"/>
                  <a:pt x="272865" y="91795"/>
                  <a:pt x="176537" y="242757"/>
                </a:cubicBezTo>
                <a:cubicBezTo>
                  <a:pt x="80209" y="393719"/>
                  <a:pt x="45703" y="710021"/>
                  <a:pt x="21262" y="915617"/>
                </a:cubicBezTo>
                <a:cubicBezTo>
                  <a:pt x="-3179" y="1121213"/>
                  <a:pt x="-21871" y="1287991"/>
                  <a:pt x="55767" y="1441829"/>
                </a:cubicBezTo>
                <a:cubicBezTo>
                  <a:pt x="133405" y="1595667"/>
                  <a:pt x="294431" y="1742316"/>
                  <a:pt x="487088" y="1838644"/>
                </a:cubicBezTo>
                <a:close/>
              </a:path>
            </a:pathLst>
          </a:custGeom>
          <a:noFill/>
          <a:ln>
            <a:solidFill>
              <a:schemeClr val="accent5">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59BA7172-AF18-9D92-8524-ECA0657A8B2C}"/>
              </a:ext>
            </a:extLst>
          </p:cNvPr>
          <p:cNvCxnSpPr>
            <a:cxnSpLocks/>
          </p:cNvCxnSpPr>
          <p:nvPr/>
        </p:nvCxnSpPr>
        <p:spPr>
          <a:xfrm flipH="1">
            <a:off x="10509845" y="2339221"/>
            <a:ext cx="193712" cy="882757"/>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8" name="Straight Connector 7">
            <a:extLst>
              <a:ext uri="{FF2B5EF4-FFF2-40B4-BE49-F238E27FC236}">
                <a16:creationId xmlns:a16="http://schemas.microsoft.com/office/drawing/2014/main" id="{DFFEFB2E-1D17-6A89-D0F9-44521DA03EF1}"/>
              </a:ext>
            </a:extLst>
          </p:cNvPr>
          <p:cNvCxnSpPr>
            <a:cxnSpLocks/>
          </p:cNvCxnSpPr>
          <p:nvPr/>
        </p:nvCxnSpPr>
        <p:spPr>
          <a:xfrm>
            <a:off x="9923305" y="1170948"/>
            <a:ext cx="783264" cy="1191857"/>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9" name="Straight Connector 8">
            <a:extLst>
              <a:ext uri="{FF2B5EF4-FFF2-40B4-BE49-F238E27FC236}">
                <a16:creationId xmlns:a16="http://schemas.microsoft.com/office/drawing/2014/main" id="{7E122C85-3D1B-A430-C505-80C0C0B82CDB}"/>
              </a:ext>
            </a:extLst>
          </p:cNvPr>
          <p:cNvCxnSpPr>
            <a:cxnSpLocks/>
          </p:cNvCxnSpPr>
          <p:nvPr/>
        </p:nvCxnSpPr>
        <p:spPr>
          <a:xfrm>
            <a:off x="9942190" y="1191246"/>
            <a:ext cx="798850" cy="269634"/>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0" name="Straight Connector 9">
            <a:extLst>
              <a:ext uri="{FF2B5EF4-FFF2-40B4-BE49-F238E27FC236}">
                <a16:creationId xmlns:a16="http://schemas.microsoft.com/office/drawing/2014/main" id="{AE020497-8E80-2E44-EEB2-A398C10EE1AF}"/>
              </a:ext>
            </a:extLst>
          </p:cNvPr>
          <p:cNvCxnSpPr>
            <a:cxnSpLocks/>
          </p:cNvCxnSpPr>
          <p:nvPr/>
        </p:nvCxnSpPr>
        <p:spPr>
          <a:xfrm flipH="1">
            <a:off x="10706569" y="1441529"/>
            <a:ext cx="34471" cy="921276"/>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1" name="Straight Connector 10">
            <a:extLst>
              <a:ext uri="{FF2B5EF4-FFF2-40B4-BE49-F238E27FC236}">
                <a16:creationId xmlns:a16="http://schemas.microsoft.com/office/drawing/2014/main" id="{39E4E605-8B57-1EB4-C732-49735C860B33}"/>
              </a:ext>
            </a:extLst>
          </p:cNvPr>
          <p:cNvCxnSpPr>
            <a:cxnSpLocks/>
          </p:cNvCxnSpPr>
          <p:nvPr/>
        </p:nvCxnSpPr>
        <p:spPr>
          <a:xfrm>
            <a:off x="9898736" y="1832724"/>
            <a:ext cx="842304" cy="530081"/>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2" name="Straight Connector 11">
            <a:extLst>
              <a:ext uri="{FF2B5EF4-FFF2-40B4-BE49-F238E27FC236}">
                <a16:creationId xmlns:a16="http://schemas.microsoft.com/office/drawing/2014/main" id="{A3109287-6B02-DDB0-41F9-676D5AF49D99}"/>
              </a:ext>
            </a:extLst>
          </p:cNvPr>
          <p:cNvCxnSpPr>
            <a:cxnSpLocks/>
          </p:cNvCxnSpPr>
          <p:nvPr/>
        </p:nvCxnSpPr>
        <p:spPr>
          <a:xfrm flipH="1">
            <a:off x="9898736" y="1161790"/>
            <a:ext cx="34471" cy="670934"/>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3" name="Straight Connector 12">
            <a:extLst>
              <a:ext uri="{FF2B5EF4-FFF2-40B4-BE49-F238E27FC236}">
                <a16:creationId xmlns:a16="http://schemas.microsoft.com/office/drawing/2014/main" id="{365EC0B7-E2B3-C4EC-672B-A3BB2D170017}"/>
              </a:ext>
            </a:extLst>
          </p:cNvPr>
          <p:cNvCxnSpPr>
            <a:cxnSpLocks/>
          </p:cNvCxnSpPr>
          <p:nvPr/>
        </p:nvCxnSpPr>
        <p:spPr>
          <a:xfrm flipH="1">
            <a:off x="9933207" y="1460880"/>
            <a:ext cx="790597" cy="364275"/>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4" name="Straight Connector 13">
            <a:extLst>
              <a:ext uri="{FF2B5EF4-FFF2-40B4-BE49-F238E27FC236}">
                <a16:creationId xmlns:a16="http://schemas.microsoft.com/office/drawing/2014/main" id="{8850526D-2454-25EF-23F7-3F7C838D4857}"/>
              </a:ext>
            </a:extLst>
          </p:cNvPr>
          <p:cNvCxnSpPr>
            <a:cxnSpLocks/>
          </p:cNvCxnSpPr>
          <p:nvPr/>
        </p:nvCxnSpPr>
        <p:spPr>
          <a:xfrm flipH="1">
            <a:off x="8985599" y="1834313"/>
            <a:ext cx="913137" cy="27735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5" name="Straight Connector 14">
            <a:extLst>
              <a:ext uri="{FF2B5EF4-FFF2-40B4-BE49-F238E27FC236}">
                <a16:creationId xmlns:a16="http://schemas.microsoft.com/office/drawing/2014/main" id="{27B80A86-D0A0-7D4F-AAF0-F9C5EDB170CD}"/>
              </a:ext>
            </a:extLst>
          </p:cNvPr>
          <p:cNvCxnSpPr>
            <a:cxnSpLocks/>
          </p:cNvCxnSpPr>
          <p:nvPr/>
        </p:nvCxnSpPr>
        <p:spPr>
          <a:xfrm flipH="1" flipV="1">
            <a:off x="8155612" y="1855370"/>
            <a:ext cx="803832" cy="251831"/>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6" name="Straight Connector 15">
            <a:extLst>
              <a:ext uri="{FF2B5EF4-FFF2-40B4-BE49-F238E27FC236}">
                <a16:creationId xmlns:a16="http://schemas.microsoft.com/office/drawing/2014/main" id="{C024ECFC-2830-527D-0442-7E79650C1D03}"/>
              </a:ext>
            </a:extLst>
          </p:cNvPr>
          <p:cNvCxnSpPr>
            <a:cxnSpLocks/>
          </p:cNvCxnSpPr>
          <p:nvPr/>
        </p:nvCxnSpPr>
        <p:spPr>
          <a:xfrm flipV="1">
            <a:off x="8350385" y="3811917"/>
            <a:ext cx="1969763" cy="882757"/>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7" name="Straight Connector 16">
            <a:extLst>
              <a:ext uri="{FF2B5EF4-FFF2-40B4-BE49-F238E27FC236}">
                <a16:creationId xmlns:a16="http://schemas.microsoft.com/office/drawing/2014/main" id="{856DC9CF-18D9-9CC0-61AA-41ACC1D5D0BC}"/>
              </a:ext>
            </a:extLst>
          </p:cNvPr>
          <p:cNvCxnSpPr>
            <a:cxnSpLocks/>
          </p:cNvCxnSpPr>
          <p:nvPr/>
        </p:nvCxnSpPr>
        <p:spPr>
          <a:xfrm>
            <a:off x="7313022" y="3042179"/>
            <a:ext cx="470872" cy="452243"/>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8" name="Straight Connector 17">
            <a:extLst>
              <a:ext uri="{FF2B5EF4-FFF2-40B4-BE49-F238E27FC236}">
                <a16:creationId xmlns:a16="http://schemas.microsoft.com/office/drawing/2014/main" id="{8D26C87C-CEC0-E43F-AA9C-2FE0C412E62D}"/>
              </a:ext>
            </a:extLst>
          </p:cNvPr>
          <p:cNvCxnSpPr>
            <a:cxnSpLocks/>
          </p:cNvCxnSpPr>
          <p:nvPr/>
        </p:nvCxnSpPr>
        <p:spPr>
          <a:xfrm flipH="1">
            <a:off x="7790486" y="3424687"/>
            <a:ext cx="395982" cy="60706"/>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9" name="Straight Connector 18">
            <a:extLst>
              <a:ext uri="{FF2B5EF4-FFF2-40B4-BE49-F238E27FC236}">
                <a16:creationId xmlns:a16="http://schemas.microsoft.com/office/drawing/2014/main" id="{5B88E28D-C6E5-C2B5-07EE-8D11F830D09A}"/>
              </a:ext>
            </a:extLst>
          </p:cNvPr>
          <p:cNvCxnSpPr>
            <a:cxnSpLocks/>
          </p:cNvCxnSpPr>
          <p:nvPr/>
        </p:nvCxnSpPr>
        <p:spPr>
          <a:xfrm flipH="1">
            <a:off x="9656277" y="3221978"/>
            <a:ext cx="830653" cy="205021"/>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0" name="Straight Connector 19">
            <a:extLst>
              <a:ext uri="{FF2B5EF4-FFF2-40B4-BE49-F238E27FC236}">
                <a16:creationId xmlns:a16="http://schemas.microsoft.com/office/drawing/2014/main" id="{701AA245-0A14-91C7-0779-BFBA05068FAC}"/>
              </a:ext>
            </a:extLst>
          </p:cNvPr>
          <p:cNvCxnSpPr>
            <a:cxnSpLocks/>
          </p:cNvCxnSpPr>
          <p:nvPr/>
        </p:nvCxnSpPr>
        <p:spPr>
          <a:xfrm flipH="1">
            <a:off x="10320148" y="3221978"/>
            <a:ext cx="166782" cy="589939"/>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1" name="Straight Connector 20">
            <a:extLst>
              <a:ext uri="{FF2B5EF4-FFF2-40B4-BE49-F238E27FC236}">
                <a16:creationId xmlns:a16="http://schemas.microsoft.com/office/drawing/2014/main" id="{1E93BD28-354F-6D0E-477F-C6A96A8535AA}"/>
              </a:ext>
            </a:extLst>
          </p:cNvPr>
          <p:cNvCxnSpPr>
            <a:cxnSpLocks/>
          </p:cNvCxnSpPr>
          <p:nvPr/>
        </p:nvCxnSpPr>
        <p:spPr>
          <a:xfrm flipH="1" flipV="1">
            <a:off x="9656277" y="3426999"/>
            <a:ext cx="663871" cy="38491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2" name="Straight Connector 21">
            <a:extLst>
              <a:ext uri="{FF2B5EF4-FFF2-40B4-BE49-F238E27FC236}">
                <a16:creationId xmlns:a16="http://schemas.microsoft.com/office/drawing/2014/main" id="{6CBCB3FE-2992-FB68-8126-339215B2B006}"/>
              </a:ext>
            </a:extLst>
          </p:cNvPr>
          <p:cNvCxnSpPr>
            <a:cxnSpLocks/>
          </p:cNvCxnSpPr>
          <p:nvPr/>
        </p:nvCxnSpPr>
        <p:spPr>
          <a:xfrm flipH="1">
            <a:off x="9227956" y="3408225"/>
            <a:ext cx="392857" cy="7835"/>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23" name="Freeform 22">
            <a:extLst>
              <a:ext uri="{FF2B5EF4-FFF2-40B4-BE49-F238E27FC236}">
                <a16:creationId xmlns:a16="http://schemas.microsoft.com/office/drawing/2014/main" id="{F81548EF-8743-3593-3ABF-438FD6782914}"/>
              </a:ext>
            </a:extLst>
          </p:cNvPr>
          <p:cNvSpPr/>
          <p:nvPr/>
        </p:nvSpPr>
        <p:spPr>
          <a:xfrm>
            <a:off x="8367623" y="3198489"/>
            <a:ext cx="698739" cy="217571"/>
          </a:xfrm>
          <a:custGeom>
            <a:avLst/>
            <a:gdLst>
              <a:gd name="connsiteX0" fmla="*/ 698739 w 698739"/>
              <a:gd name="connsiteY0" fmla="*/ 200319 h 217571"/>
              <a:gd name="connsiteX1" fmla="*/ 577969 w 698739"/>
              <a:gd name="connsiteY1" fmla="*/ 191692 h 217571"/>
              <a:gd name="connsiteX2" fmla="*/ 465826 w 698739"/>
              <a:gd name="connsiteY2" fmla="*/ 157186 h 217571"/>
              <a:gd name="connsiteX3" fmla="*/ 396815 w 698739"/>
              <a:gd name="connsiteY3" fmla="*/ 70922 h 217571"/>
              <a:gd name="connsiteX4" fmla="*/ 345056 w 698739"/>
              <a:gd name="connsiteY4" fmla="*/ 1911 h 217571"/>
              <a:gd name="connsiteX5" fmla="*/ 232913 w 698739"/>
              <a:gd name="connsiteY5" fmla="*/ 148560 h 217571"/>
              <a:gd name="connsiteX6" fmla="*/ 120769 w 698739"/>
              <a:gd name="connsiteY6" fmla="*/ 200319 h 217571"/>
              <a:gd name="connsiteX7" fmla="*/ 0 w 698739"/>
              <a:gd name="connsiteY7" fmla="*/ 217571 h 217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8739" h="217571">
                <a:moveTo>
                  <a:pt x="698739" y="200319"/>
                </a:moveTo>
                <a:cubicBezTo>
                  <a:pt x="657763" y="199600"/>
                  <a:pt x="616788" y="198881"/>
                  <a:pt x="577969" y="191692"/>
                </a:cubicBezTo>
                <a:cubicBezTo>
                  <a:pt x="539150" y="184503"/>
                  <a:pt x="496018" y="177314"/>
                  <a:pt x="465826" y="157186"/>
                </a:cubicBezTo>
                <a:cubicBezTo>
                  <a:pt x="435634" y="137058"/>
                  <a:pt x="416943" y="96801"/>
                  <a:pt x="396815" y="70922"/>
                </a:cubicBezTo>
                <a:cubicBezTo>
                  <a:pt x="376687" y="45043"/>
                  <a:pt x="372373" y="-11029"/>
                  <a:pt x="345056" y="1911"/>
                </a:cubicBezTo>
                <a:cubicBezTo>
                  <a:pt x="317739" y="14851"/>
                  <a:pt x="270294" y="115492"/>
                  <a:pt x="232913" y="148560"/>
                </a:cubicBezTo>
                <a:cubicBezTo>
                  <a:pt x="195532" y="181628"/>
                  <a:pt x="159588" y="188817"/>
                  <a:pt x="120769" y="200319"/>
                </a:cubicBezTo>
                <a:cubicBezTo>
                  <a:pt x="81950" y="211821"/>
                  <a:pt x="40975" y="214696"/>
                  <a:pt x="0" y="217571"/>
                </a:cubicBezTo>
              </a:path>
            </a:pathLst>
          </a:custGeom>
          <a:no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5BB42901-87A3-87A5-7446-BF20ED21F285}"/>
              </a:ext>
            </a:extLst>
          </p:cNvPr>
          <p:cNvCxnSpPr>
            <a:cxnSpLocks/>
          </p:cNvCxnSpPr>
          <p:nvPr/>
        </p:nvCxnSpPr>
        <p:spPr>
          <a:xfrm>
            <a:off x="9065489" y="5370808"/>
            <a:ext cx="335782" cy="329793"/>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5" name="Straight Connector 24">
            <a:extLst>
              <a:ext uri="{FF2B5EF4-FFF2-40B4-BE49-F238E27FC236}">
                <a16:creationId xmlns:a16="http://schemas.microsoft.com/office/drawing/2014/main" id="{327E2AD9-EC09-05F8-C9F9-F617686B0939}"/>
              </a:ext>
            </a:extLst>
          </p:cNvPr>
          <p:cNvCxnSpPr>
            <a:cxnSpLocks/>
            <a:endCxn id="39" idx="1"/>
          </p:cNvCxnSpPr>
          <p:nvPr/>
        </p:nvCxnSpPr>
        <p:spPr>
          <a:xfrm flipV="1">
            <a:off x="9019120" y="5269750"/>
            <a:ext cx="601693" cy="63534"/>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6" name="Straight Connector 25">
            <a:extLst>
              <a:ext uri="{FF2B5EF4-FFF2-40B4-BE49-F238E27FC236}">
                <a16:creationId xmlns:a16="http://schemas.microsoft.com/office/drawing/2014/main" id="{D7227C00-09E8-ECEE-BF3F-88A13CC660D2}"/>
              </a:ext>
            </a:extLst>
          </p:cNvPr>
          <p:cNvCxnSpPr>
            <a:cxnSpLocks/>
            <a:endCxn id="48" idx="1"/>
          </p:cNvCxnSpPr>
          <p:nvPr/>
        </p:nvCxnSpPr>
        <p:spPr>
          <a:xfrm>
            <a:off x="7798386" y="5325851"/>
            <a:ext cx="402334" cy="322116"/>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7" name="Straight Connector 26">
            <a:extLst>
              <a:ext uri="{FF2B5EF4-FFF2-40B4-BE49-F238E27FC236}">
                <a16:creationId xmlns:a16="http://schemas.microsoft.com/office/drawing/2014/main" id="{10528FF2-2240-EBF6-9A07-3E32FAA14F20}"/>
              </a:ext>
            </a:extLst>
          </p:cNvPr>
          <p:cNvCxnSpPr>
            <a:cxnSpLocks/>
          </p:cNvCxnSpPr>
          <p:nvPr/>
        </p:nvCxnSpPr>
        <p:spPr>
          <a:xfrm flipH="1">
            <a:off x="7363760" y="5318392"/>
            <a:ext cx="398844" cy="503121"/>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8" name="Straight Connector 27">
            <a:extLst>
              <a:ext uri="{FF2B5EF4-FFF2-40B4-BE49-F238E27FC236}">
                <a16:creationId xmlns:a16="http://schemas.microsoft.com/office/drawing/2014/main" id="{706E84C4-0761-3038-4C2A-961405981425}"/>
              </a:ext>
            </a:extLst>
          </p:cNvPr>
          <p:cNvCxnSpPr>
            <a:cxnSpLocks/>
          </p:cNvCxnSpPr>
          <p:nvPr/>
        </p:nvCxnSpPr>
        <p:spPr>
          <a:xfrm flipH="1">
            <a:off x="7061445" y="5318392"/>
            <a:ext cx="644639" cy="182236"/>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9" name="Straight Connector 28">
            <a:extLst>
              <a:ext uri="{FF2B5EF4-FFF2-40B4-BE49-F238E27FC236}">
                <a16:creationId xmlns:a16="http://schemas.microsoft.com/office/drawing/2014/main" id="{7B78E41A-711B-5866-5EB6-F49147B8BD2B}"/>
              </a:ext>
            </a:extLst>
          </p:cNvPr>
          <p:cNvCxnSpPr>
            <a:cxnSpLocks/>
          </p:cNvCxnSpPr>
          <p:nvPr/>
        </p:nvCxnSpPr>
        <p:spPr>
          <a:xfrm flipH="1" flipV="1">
            <a:off x="7158637" y="5038871"/>
            <a:ext cx="603967" cy="268231"/>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30" name="Straight Connector 29">
            <a:extLst>
              <a:ext uri="{FF2B5EF4-FFF2-40B4-BE49-F238E27FC236}">
                <a16:creationId xmlns:a16="http://schemas.microsoft.com/office/drawing/2014/main" id="{41168F20-CDB4-1AF8-779F-2C5FBBA6EFEC}"/>
              </a:ext>
            </a:extLst>
          </p:cNvPr>
          <p:cNvCxnSpPr>
            <a:cxnSpLocks/>
          </p:cNvCxnSpPr>
          <p:nvPr/>
        </p:nvCxnSpPr>
        <p:spPr>
          <a:xfrm>
            <a:off x="8350385" y="4694674"/>
            <a:ext cx="645112" cy="61242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31" name="Straight Connector 30">
            <a:extLst>
              <a:ext uri="{FF2B5EF4-FFF2-40B4-BE49-F238E27FC236}">
                <a16:creationId xmlns:a16="http://schemas.microsoft.com/office/drawing/2014/main" id="{0264035B-03B4-7128-D3DE-5DB9622E298C}"/>
              </a:ext>
            </a:extLst>
          </p:cNvPr>
          <p:cNvCxnSpPr>
            <a:cxnSpLocks/>
          </p:cNvCxnSpPr>
          <p:nvPr/>
        </p:nvCxnSpPr>
        <p:spPr>
          <a:xfrm flipH="1">
            <a:off x="7763267" y="4745157"/>
            <a:ext cx="474170" cy="625651"/>
          </a:xfrm>
          <a:prstGeom prst="line">
            <a:avLst/>
          </a:prstGeom>
          <a:ln w="28575"/>
        </p:spPr>
        <p:style>
          <a:lnRef idx="1">
            <a:schemeClr val="accent5"/>
          </a:lnRef>
          <a:fillRef idx="0">
            <a:schemeClr val="accent5"/>
          </a:fillRef>
          <a:effectRef idx="0">
            <a:schemeClr val="accent5"/>
          </a:effectRef>
          <a:fontRef idx="minor">
            <a:schemeClr val="tx1"/>
          </a:fontRef>
        </p:style>
      </p:cxnSp>
      <p:pic>
        <p:nvPicPr>
          <p:cNvPr id="32" name="Picture 31" descr="Icon&#10;&#10;Description automatically generated">
            <a:extLst>
              <a:ext uri="{FF2B5EF4-FFF2-40B4-BE49-F238E27FC236}">
                <a16:creationId xmlns:a16="http://schemas.microsoft.com/office/drawing/2014/main" id="{74175076-3212-57E8-CC4D-CA17F0EFE382}"/>
              </a:ext>
            </a:extLst>
          </p:cNvPr>
          <p:cNvPicPr>
            <a:picLocks noChangeAspect="1"/>
          </p:cNvPicPr>
          <p:nvPr/>
        </p:nvPicPr>
        <p:blipFill>
          <a:blip r:embed="rId2"/>
          <a:stretch>
            <a:fillRect/>
          </a:stretch>
        </p:blipFill>
        <p:spPr>
          <a:xfrm>
            <a:off x="10456877" y="2165675"/>
            <a:ext cx="503998" cy="347093"/>
          </a:xfrm>
          <a:prstGeom prst="rect">
            <a:avLst/>
          </a:prstGeom>
        </p:spPr>
      </p:pic>
      <p:pic>
        <p:nvPicPr>
          <p:cNvPr id="33" name="Picture 32" descr="Shape, icon&#10;&#10;Description automatically generated with medium confidence">
            <a:extLst>
              <a:ext uri="{FF2B5EF4-FFF2-40B4-BE49-F238E27FC236}">
                <a16:creationId xmlns:a16="http://schemas.microsoft.com/office/drawing/2014/main" id="{CFBA7DF4-A079-6159-077E-F77A4B74B94D}"/>
              </a:ext>
            </a:extLst>
          </p:cNvPr>
          <p:cNvPicPr>
            <a:picLocks noChangeAspect="1"/>
          </p:cNvPicPr>
          <p:nvPr/>
        </p:nvPicPr>
        <p:blipFill>
          <a:blip r:embed="rId3"/>
          <a:stretch>
            <a:fillRect/>
          </a:stretch>
        </p:blipFill>
        <p:spPr>
          <a:xfrm>
            <a:off x="8056031" y="4445686"/>
            <a:ext cx="503998" cy="413659"/>
          </a:xfrm>
          <a:prstGeom prst="rect">
            <a:avLst/>
          </a:prstGeom>
        </p:spPr>
      </p:pic>
      <p:grpSp>
        <p:nvGrpSpPr>
          <p:cNvPr id="35" name="Group 34">
            <a:extLst>
              <a:ext uri="{FF2B5EF4-FFF2-40B4-BE49-F238E27FC236}">
                <a16:creationId xmlns:a16="http://schemas.microsoft.com/office/drawing/2014/main" id="{068575A3-2627-E456-59ED-C480032E313B}"/>
              </a:ext>
            </a:extLst>
          </p:cNvPr>
          <p:cNvGrpSpPr/>
          <p:nvPr/>
        </p:nvGrpSpPr>
        <p:grpSpPr>
          <a:xfrm>
            <a:off x="6887048" y="3419507"/>
            <a:ext cx="469806" cy="553294"/>
            <a:chOff x="4656771" y="4209301"/>
            <a:chExt cx="469806" cy="553294"/>
          </a:xfrm>
        </p:grpSpPr>
        <p:pic>
          <p:nvPicPr>
            <p:cNvPr id="36" name="Picture 35" descr="Shape&#10;&#10;Description automatically generated with low confidence">
              <a:extLst>
                <a:ext uri="{FF2B5EF4-FFF2-40B4-BE49-F238E27FC236}">
                  <a16:creationId xmlns:a16="http://schemas.microsoft.com/office/drawing/2014/main" id="{C7A997F2-B121-F6A1-DF56-87CB137C2B71}"/>
                </a:ext>
              </a:extLst>
            </p:cNvPr>
            <p:cNvPicPr>
              <a:picLocks noChangeAspect="1"/>
            </p:cNvPicPr>
            <p:nvPr/>
          </p:nvPicPr>
          <p:blipFill>
            <a:blip r:embed="rId4">
              <a:duotone>
                <a:schemeClr val="accent5">
                  <a:shade val="45000"/>
                  <a:satMod val="135000"/>
                </a:schemeClr>
                <a:prstClr val="white"/>
              </a:duotone>
            </a:blip>
            <a:stretch>
              <a:fillRect/>
            </a:stretch>
          </p:blipFill>
          <p:spPr>
            <a:xfrm rot="2710264">
              <a:off x="4915829" y="4209301"/>
              <a:ext cx="210748" cy="210748"/>
            </a:xfrm>
            <a:prstGeom prst="rect">
              <a:avLst/>
            </a:prstGeom>
          </p:spPr>
        </p:pic>
        <p:pic>
          <p:nvPicPr>
            <p:cNvPr id="37" name="Picture 36" descr="Shape&#10;&#10;Description automatically generated with low confidence">
              <a:extLst>
                <a:ext uri="{FF2B5EF4-FFF2-40B4-BE49-F238E27FC236}">
                  <a16:creationId xmlns:a16="http://schemas.microsoft.com/office/drawing/2014/main" id="{38CD1671-17EA-8C24-8A84-3CC992178602}"/>
                </a:ext>
              </a:extLst>
            </p:cNvPr>
            <p:cNvPicPr>
              <a:picLocks noChangeAspect="1"/>
            </p:cNvPicPr>
            <p:nvPr/>
          </p:nvPicPr>
          <p:blipFill>
            <a:blip r:embed="rId5">
              <a:duotone>
                <a:schemeClr val="accent5">
                  <a:shade val="45000"/>
                  <a:satMod val="135000"/>
                </a:schemeClr>
                <a:prstClr val="white"/>
              </a:duotone>
            </a:blip>
            <a:stretch>
              <a:fillRect/>
            </a:stretch>
          </p:blipFill>
          <p:spPr>
            <a:xfrm>
              <a:off x="4656771" y="4336621"/>
              <a:ext cx="425974" cy="425974"/>
            </a:xfrm>
            <a:prstGeom prst="rect">
              <a:avLst/>
            </a:prstGeom>
          </p:spPr>
        </p:pic>
      </p:grpSp>
      <p:pic>
        <p:nvPicPr>
          <p:cNvPr id="38" name="Picture 37" descr="Shape&#10;&#10;Description automatically generated with low confidence">
            <a:extLst>
              <a:ext uri="{FF2B5EF4-FFF2-40B4-BE49-F238E27FC236}">
                <a16:creationId xmlns:a16="http://schemas.microsoft.com/office/drawing/2014/main" id="{A0623F6D-A8A1-DB42-8134-BAE539A6EF94}"/>
              </a:ext>
            </a:extLst>
          </p:cNvPr>
          <p:cNvPicPr>
            <a:picLocks noChangeAspect="1"/>
          </p:cNvPicPr>
          <p:nvPr/>
        </p:nvPicPr>
        <p:blipFill>
          <a:blip r:embed="rId6">
            <a:duotone>
              <a:schemeClr val="accent5">
                <a:shade val="45000"/>
                <a:satMod val="135000"/>
              </a:schemeClr>
              <a:prstClr val="white"/>
            </a:duotone>
          </a:blip>
          <a:stretch>
            <a:fillRect/>
          </a:stretch>
        </p:blipFill>
        <p:spPr>
          <a:xfrm>
            <a:off x="6674061" y="4694674"/>
            <a:ext cx="425974" cy="425974"/>
          </a:xfrm>
          <a:prstGeom prst="rect">
            <a:avLst/>
          </a:prstGeom>
        </p:spPr>
      </p:pic>
      <p:pic>
        <p:nvPicPr>
          <p:cNvPr id="39" name="Picture 38" descr="Shape&#10;&#10;Description automatically generated with low confidence">
            <a:extLst>
              <a:ext uri="{FF2B5EF4-FFF2-40B4-BE49-F238E27FC236}">
                <a16:creationId xmlns:a16="http://schemas.microsoft.com/office/drawing/2014/main" id="{A9C263A1-3E16-716E-5A32-F18E22CD1D65}"/>
              </a:ext>
            </a:extLst>
          </p:cNvPr>
          <p:cNvPicPr>
            <a:picLocks noChangeAspect="1"/>
          </p:cNvPicPr>
          <p:nvPr/>
        </p:nvPicPr>
        <p:blipFill>
          <a:blip r:embed="rId7">
            <a:duotone>
              <a:schemeClr val="accent5">
                <a:shade val="45000"/>
                <a:satMod val="135000"/>
              </a:schemeClr>
              <a:prstClr val="white"/>
            </a:duotone>
          </a:blip>
          <a:stretch>
            <a:fillRect/>
          </a:stretch>
        </p:blipFill>
        <p:spPr>
          <a:xfrm>
            <a:off x="9620813" y="5038871"/>
            <a:ext cx="461757" cy="461757"/>
          </a:xfrm>
          <a:prstGeom prst="rect">
            <a:avLst/>
          </a:prstGeom>
        </p:spPr>
      </p:pic>
      <p:pic>
        <p:nvPicPr>
          <p:cNvPr id="40" name="Picture 39" descr="Icon&#10;&#10;Description automatically generated">
            <a:extLst>
              <a:ext uri="{FF2B5EF4-FFF2-40B4-BE49-F238E27FC236}">
                <a16:creationId xmlns:a16="http://schemas.microsoft.com/office/drawing/2014/main" id="{6071B45F-F532-657D-FB6A-E86D008CCF76}"/>
              </a:ext>
            </a:extLst>
          </p:cNvPr>
          <p:cNvPicPr>
            <a:picLocks noChangeAspect="1"/>
          </p:cNvPicPr>
          <p:nvPr/>
        </p:nvPicPr>
        <p:blipFill>
          <a:blip r:embed="rId2"/>
          <a:stretch>
            <a:fillRect/>
          </a:stretch>
        </p:blipFill>
        <p:spPr>
          <a:xfrm>
            <a:off x="7510605" y="5133556"/>
            <a:ext cx="503998" cy="347093"/>
          </a:xfrm>
          <a:prstGeom prst="rect">
            <a:avLst/>
          </a:prstGeom>
        </p:spPr>
      </p:pic>
      <p:pic>
        <p:nvPicPr>
          <p:cNvPr id="41" name="Picture 40" descr="Icon&#10;&#10;Description automatically generated">
            <a:extLst>
              <a:ext uri="{FF2B5EF4-FFF2-40B4-BE49-F238E27FC236}">
                <a16:creationId xmlns:a16="http://schemas.microsoft.com/office/drawing/2014/main" id="{ED7610BC-ED88-73C4-687B-264B99832F79}"/>
              </a:ext>
            </a:extLst>
          </p:cNvPr>
          <p:cNvPicPr>
            <a:picLocks noChangeAspect="1"/>
          </p:cNvPicPr>
          <p:nvPr/>
        </p:nvPicPr>
        <p:blipFill>
          <a:blip r:embed="rId2"/>
          <a:stretch>
            <a:fillRect/>
          </a:stretch>
        </p:blipFill>
        <p:spPr>
          <a:xfrm>
            <a:off x="8733600" y="5133556"/>
            <a:ext cx="503998" cy="347093"/>
          </a:xfrm>
          <a:prstGeom prst="rect">
            <a:avLst/>
          </a:prstGeom>
        </p:spPr>
      </p:pic>
      <p:pic>
        <p:nvPicPr>
          <p:cNvPr id="42" name="Picture 41" descr="Shape&#10;&#10;Description automatically generated with low confidence">
            <a:extLst>
              <a:ext uri="{FF2B5EF4-FFF2-40B4-BE49-F238E27FC236}">
                <a16:creationId xmlns:a16="http://schemas.microsoft.com/office/drawing/2014/main" id="{17318464-A4B4-98D6-F04F-676DCFEE6520}"/>
              </a:ext>
            </a:extLst>
          </p:cNvPr>
          <p:cNvPicPr>
            <a:picLocks noChangeAspect="1"/>
          </p:cNvPicPr>
          <p:nvPr/>
        </p:nvPicPr>
        <p:blipFill>
          <a:blip r:embed="rId7">
            <a:duotone>
              <a:schemeClr val="accent5">
                <a:shade val="45000"/>
                <a:satMod val="135000"/>
              </a:schemeClr>
              <a:prstClr val="white"/>
            </a:duotone>
          </a:blip>
          <a:stretch>
            <a:fillRect/>
          </a:stretch>
        </p:blipFill>
        <p:spPr>
          <a:xfrm>
            <a:off x="9381226" y="5647967"/>
            <a:ext cx="461757" cy="461757"/>
          </a:xfrm>
          <a:prstGeom prst="rect">
            <a:avLst/>
          </a:prstGeom>
        </p:spPr>
      </p:pic>
      <p:pic>
        <p:nvPicPr>
          <p:cNvPr id="43" name="Picture 42" descr="Shape&#10;&#10;Description automatically generated with low confidence">
            <a:extLst>
              <a:ext uri="{FF2B5EF4-FFF2-40B4-BE49-F238E27FC236}">
                <a16:creationId xmlns:a16="http://schemas.microsoft.com/office/drawing/2014/main" id="{3CF16430-315C-2087-8631-379DC01F39A5}"/>
              </a:ext>
            </a:extLst>
          </p:cNvPr>
          <p:cNvPicPr>
            <a:picLocks noChangeAspect="1"/>
          </p:cNvPicPr>
          <p:nvPr/>
        </p:nvPicPr>
        <p:blipFill>
          <a:blip r:embed="rId6">
            <a:duotone>
              <a:schemeClr val="accent5">
                <a:shade val="45000"/>
                <a:satMod val="135000"/>
              </a:schemeClr>
              <a:prstClr val="white"/>
            </a:duotone>
          </a:blip>
          <a:stretch>
            <a:fillRect/>
          </a:stretch>
        </p:blipFill>
        <p:spPr>
          <a:xfrm>
            <a:off x="6561113" y="5307102"/>
            <a:ext cx="425974" cy="425974"/>
          </a:xfrm>
          <a:prstGeom prst="rect">
            <a:avLst/>
          </a:prstGeom>
        </p:spPr>
      </p:pic>
      <p:pic>
        <p:nvPicPr>
          <p:cNvPr id="44" name="Picture 43" descr="Shape&#10;&#10;Description automatically generated with low confidence">
            <a:extLst>
              <a:ext uri="{FF2B5EF4-FFF2-40B4-BE49-F238E27FC236}">
                <a16:creationId xmlns:a16="http://schemas.microsoft.com/office/drawing/2014/main" id="{89991FA6-9141-A50C-8C88-92C6C86AE0DA}"/>
              </a:ext>
            </a:extLst>
          </p:cNvPr>
          <p:cNvPicPr>
            <a:picLocks noChangeAspect="1"/>
          </p:cNvPicPr>
          <p:nvPr/>
        </p:nvPicPr>
        <p:blipFill>
          <a:blip r:embed="rId6">
            <a:duotone>
              <a:schemeClr val="accent5">
                <a:shade val="45000"/>
                <a:satMod val="135000"/>
              </a:schemeClr>
              <a:prstClr val="white"/>
            </a:duotone>
          </a:blip>
          <a:stretch>
            <a:fillRect/>
          </a:stretch>
        </p:blipFill>
        <p:spPr>
          <a:xfrm>
            <a:off x="6914404" y="5825867"/>
            <a:ext cx="425974" cy="425974"/>
          </a:xfrm>
          <a:prstGeom prst="rect">
            <a:avLst/>
          </a:prstGeom>
        </p:spPr>
      </p:pic>
      <p:grpSp>
        <p:nvGrpSpPr>
          <p:cNvPr id="45" name="Group 44">
            <a:extLst>
              <a:ext uri="{FF2B5EF4-FFF2-40B4-BE49-F238E27FC236}">
                <a16:creationId xmlns:a16="http://schemas.microsoft.com/office/drawing/2014/main" id="{0EC4A3C5-4310-94C9-4BDB-091F99FD7EBA}"/>
              </a:ext>
            </a:extLst>
          </p:cNvPr>
          <p:cNvGrpSpPr/>
          <p:nvPr/>
        </p:nvGrpSpPr>
        <p:grpSpPr>
          <a:xfrm>
            <a:off x="7592757" y="6090610"/>
            <a:ext cx="584800" cy="468223"/>
            <a:chOff x="5459444" y="3383263"/>
            <a:chExt cx="584800" cy="468223"/>
          </a:xfrm>
        </p:grpSpPr>
        <p:pic>
          <p:nvPicPr>
            <p:cNvPr id="46" name="Picture 45" descr="Shape&#10;&#10;Description automatically generated with low confidence">
              <a:extLst>
                <a:ext uri="{FF2B5EF4-FFF2-40B4-BE49-F238E27FC236}">
                  <a16:creationId xmlns:a16="http://schemas.microsoft.com/office/drawing/2014/main" id="{AB12C0C2-3A62-DA34-BB8E-C9CCAB698712}"/>
                </a:ext>
              </a:extLst>
            </p:cNvPr>
            <p:cNvPicPr>
              <a:picLocks noChangeAspect="1"/>
            </p:cNvPicPr>
            <p:nvPr/>
          </p:nvPicPr>
          <p:blipFill>
            <a:blip r:embed="rId4">
              <a:duotone>
                <a:schemeClr val="accent5">
                  <a:shade val="45000"/>
                  <a:satMod val="135000"/>
                </a:schemeClr>
                <a:prstClr val="white"/>
              </a:duotone>
            </a:blip>
            <a:stretch>
              <a:fillRect/>
            </a:stretch>
          </p:blipFill>
          <p:spPr>
            <a:xfrm rot="2828959">
              <a:off x="5833496" y="3383263"/>
              <a:ext cx="210748" cy="210748"/>
            </a:xfrm>
            <a:prstGeom prst="rect">
              <a:avLst/>
            </a:prstGeom>
          </p:spPr>
        </p:pic>
        <p:pic>
          <p:nvPicPr>
            <p:cNvPr id="47" name="Picture 46" descr="Shape&#10;&#10;Description automatically generated">
              <a:extLst>
                <a:ext uri="{FF2B5EF4-FFF2-40B4-BE49-F238E27FC236}">
                  <a16:creationId xmlns:a16="http://schemas.microsoft.com/office/drawing/2014/main" id="{35AE8AD9-9A94-B904-44F8-B73753CCCCED}"/>
                </a:ext>
              </a:extLst>
            </p:cNvPr>
            <p:cNvPicPr>
              <a:picLocks noChangeAspect="1"/>
            </p:cNvPicPr>
            <p:nvPr/>
          </p:nvPicPr>
          <p:blipFill>
            <a:blip r:embed="rId8">
              <a:duotone>
                <a:schemeClr val="accent5">
                  <a:shade val="45000"/>
                  <a:satMod val="135000"/>
                </a:schemeClr>
                <a:prstClr val="white"/>
              </a:duotone>
            </a:blip>
            <a:stretch>
              <a:fillRect/>
            </a:stretch>
          </p:blipFill>
          <p:spPr>
            <a:xfrm>
              <a:off x="5459444" y="3507412"/>
              <a:ext cx="458278" cy="344074"/>
            </a:xfrm>
            <a:prstGeom prst="rect">
              <a:avLst/>
            </a:prstGeom>
          </p:spPr>
        </p:pic>
      </p:grpSp>
      <p:pic>
        <p:nvPicPr>
          <p:cNvPr id="48" name="Picture 47" descr="Shape&#10;&#10;Description automatically generated with medium confidence">
            <a:extLst>
              <a:ext uri="{FF2B5EF4-FFF2-40B4-BE49-F238E27FC236}">
                <a16:creationId xmlns:a16="http://schemas.microsoft.com/office/drawing/2014/main" id="{3A7230AE-D72B-8916-CA42-247643A9F944}"/>
              </a:ext>
            </a:extLst>
          </p:cNvPr>
          <p:cNvPicPr>
            <a:picLocks noChangeAspect="1"/>
          </p:cNvPicPr>
          <p:nvPr/>
        </p:nvPicPr>
        <p:blipFill>
          <a:blip r:embed="rId9">
            <a:duotone>
              <a:schemeClr val="accent5">
                <a:shade val="45000"/>
                <a:satMod val="135000"/>
              </a:schemeClr>
              <a:prstClr val="white"/>
            </a:duotone>
          </a:blip>
          <a:stretch>
            <a:fillRect/>
          </a:stretch>
        </p:blipFill>
        <p:spPr>
          <a:xfrm>
            <a:off x="8200720" y="5474420"/>
            <a:ext cx="369207" cy="347093"/>
          </a:xfrm>
          <a:prstGeom prst="rect">
            <a:avLst/>
          </a:prstGeom>
        </p:spPr>
      </p:pic>
      <p:grpSp>
        <p:nvGrpSpPr>
          <p:cNvPr id="49" name="Group 48">
            <a:extLst>
              <a:ext uri="{FF2B5EF4-FFF2-40B4-BE49-F238E27FC236}">
                <a16:creationId xmlns:a16="http://schemas.microsoft.com/office/drawing/2014/main" id="{7EF5CE84-2193-8918-AD6E-064CABBA3F6D}"/>
              </a:ext>
            </a:extLst>
          </p:cNvPr>
          <p:cNvGrpSpPr/>
          <p:nvPr/>
        </p:nvGrpSpPr>
        <p:grpSpPr>
          <a:xfrm>
            <a:off x="8528796" y="6075820"/>
            <a:ext cx="584800" cy="468223"/>
            <a:chOff x="5459444" y="3383263"/>
            <a:chExt cx="584800" cy="468223"/>
          </a:xfrm>
        </p:grpSpPr>
        <p:pic>
          <p:nvPicPr>
            <p:cNvPr id="50" name="Picture 49" descr="Shape&#10;&#10;Description automatically generated with low confidence">
              <a:extLst>
                <a:ext uri="{FF2B5EF4-FFF2-40B4-BE49-F238E27FC236}">
                  <a16:creationId xmlns:a16="http://schemas.microsoft.com/office/drawing/2014/main" id="{29B0F51D-DA1D-B581-7725-727FDDF8D416}"/>
                </a:ext>
              </a:extLst>
            </p:cNvPr>
            <p:cNvPicPr>
              <a:picLocks noChangeAspect="1"/>
            </p:cNvPicPr>
            <p:nvPr/>
          </p:nvPicPr>
          <p:blipFill>
            <a:blip r:embed="rId4">
              <a:duotone>
                <a:schemeClr val="accent5">
                  <a:shade val="45000"/>
                  <a:satMod val="135000"/>
                </a:schemeClr>
                <a:prstClr val="white"/>
              </a:duotone>
            </a:blip>
            <a:stretch>
              <a:fillRect/>
            </a:stretch>
          </p:blipFill>
          <p:spPr>
            <a:xfrm rot="2828959">
              <a:off x="5833496" y="3383263"/>
              <a:ext cx="210748" cy="210748"/>
            </a:xfrm>
            <a:prstGeom prst="rect">
              <a:avLst/>
            </a:prstGeom>
          </p:spPr>
        </p:pic>
        <p:pic>
          <p:nvPicPr>
            <p:cNvPr id="51" name="Picture 50" descr="Shape&#10;&#10;Description automatically generated">
              <a:extLst>
                <a:ext uri="{FF2B5EF4-FFF2-40B4-BE49-F238E27FC236}">
                  <a16:creationId xmlns:a16="http://schemas.microsoft.com/office/drawing/2014/main" id="{3850C7F2-5A9E-E506-7DC2-7DC047329ACD}"/>
                </a:ext>
              </a:extLst>
            </p:cNvPr>
            <p:cNvPicPr>
              <a:picLocks noChangeAspect="1"/>
            </p:cNvPicPr>
            <p:nvPr/>
          </p:nvPicPr>
          <p:blipFill>
            <a:blip r:embed="rId8">
              <a:duotone>
                <a:schemeClr val="accent5">
                  <a:shade val="45000"/>
                  <a:satMod val="135000"/>
                </a:schemeClr>
                <a:prstClr val="white"/>
              </a:duotone>
            </a:blip>
            <a:stretch>
              <a:fillRect/>
            </a:stretch>
          </p:blipFill>
          <p:spPr>
            <a:xfrm>
              <a:off x="5459444" y="3507412"/>
              <a:ext cx="458278" cy="344074"/>
            </a:xfrm>
            <a:prstGeom prst="rect">
              <a:avLst/>
            </a:prstGeom>
          </p:spPr>
        </p:pic>
      </p:grpSp>
      <p:pic>
        <p:nvPicPr>
          <p:cNvPr id="52" name="Picture 51" descr="Shape&#10;&#10;Description automatically generated with low confidence">
            <a:extLst>
              <a:ext uri="{FF2B5EF4-FFF2-40B4-BE49-F238E27FC236}">
                <a16:creationId xmlns:a16="http://schemas.microsoft.com/office/drawing/2014/main" id="{E2934706-54B7-073A-4AE1-3CBE1F688E79}"/>
              </a:ext>
            </a:extLst>
          </p:cNvPr>
          <p:cNvPicPr>
            <a:picLocks noChangeAspect="1"/>
          </p:cNvPicPr>
          <p:nvPr/>
        </p:nvPicPr>
        <p:blipFill>
          <a:blip r:embed="rId10">
            <a:duotone>
              <a:schemeClr val="accent5">
                <a:shade val="45000"/>
                <a:satMod val="135000"/>
              </a:schemeClr>
              <a:prstClr val="white"/>
            </a:duotone>
          </a:blip>
          <a:stretch>
            <a:fillRect/>
          </a:stretch>
        </p:blipFill>
        <p:spPr>
          <a:xfrm>
            <a:off x="8072183" y="3149156"/>
            <a:ext cx="434795" cy="434795"/>
          </a:xfrm>
          <a:prstGeom prst="rect">
            <a:avLst/>
          </a:prstGeom>
        </p:spPr>
      </p:pic>
      <p:pic>
        <p:nvPicPr>
          <p:cNvPr id="53" name="Picture 52" descr="Shape&#10;&#10;Description automatically generated with low confidence">
            <a:extLst>
              <a:ext uri="{FF2B5EF4-FFF2-40B4-BE49-F238E27FC236}">
                <a16:creationId xmlns:a16="http://schemas.microsoft.com/office/drawing/2014/main" id="{20DCB960-EC7A-8A60-B660-A260D4684C33}"/>
              </a:ext>
            </a:extLst>
          </p:cNvPr>
          <p:cNvPicPr>
            <a:picLocks noChangeAspect="1"/>
          </p:cNvPicPr>
          <p:nvPr/>
        </p:nvPicPr>
        <p:blipFill>
          <a:blip r:embed="rId6">
            <a:duotone>
              <a:schemeClr val="accent5">
                <a:shade val="45000"/>
                <a:satMod val="135000"/>
              </a:schemeClr>
              <a:prstClr val="white"/>
            </a:duotone>
          </a:blip>
          <a:stretch>
            <a:fillRect/>
          </a:stretch>
        </p:blipFill>
        <p:spPr>
          <a:xfrm>
            <a:off x="6860903" y="2660896"/>
            <a:ext cx="425974" cy="425974"/>
          </a:xfrm>
          <a:prstGeom prst="rect">
            <a:avLst/>
          </a:prstGeom>
        </p:spPr>
      </p:pic>
      <p:grpSp>
        <p:nvGrpSpPr>
          <p:cNvPr id="54" name="Group 53">
            <a:extLst>
              <a:ext uri="{FF2B5EF4-FFF2-40B4-BE49-F238E27FC236}">
                <a16:creationId xmlns:a16="http://schemas.microsoft.com/office/drawing/2014/main" id="{DBC64650-E345-3D6D-490B-A7C6B4542C0C}"/>
              </a:ext>
            </a:extLst>
          </p:cNvPr>
          <p:cNvGrpSpPr/>
          <p:nvPr/>
        </p:nvGrpSpPr>
        <p:grpSpPr>
          <a:xfrm>
            <a:off x="6360286" y="3164835"/>
            <a:ext cx="584800" cy="468223"/>
            <a:chOff x="5459444" y="3383263"/>
            <a:chExt cx="584800" cy="468223"/>
          </a:xfrm>
        </p:grpSpPr>
        <p:pic>
          <p:nvPicPr>
            <p:cNvPr id="55" name="Picture 54" descr="Shape&#10;&#10;Description automatically generated with low confidence">
              <a:extLst>
                <a:ext uri="{FF2B5EF4-FFF2-40B4-BE49-F238E27FC236}">
                  <a16:creationId xmlns:a16="http://schemas.microsoft.com/office/drawing/2014/main" id="{8C825363-CBB0-55CD-8BF0-66A33BA7F57A}"/>
                </a:ext>
              </a:extLst>
            </p:cNvPr>
            <p:cNvPicPr>
              <a:picLocks noChangeAspect="1"/>
            </p:cNvPicPr>
            <p:nvPr/>
          </p:nvPicPr>
          <p:blipFill>
            <a:blip r:embed="rId4">
              <a:duotone>
                <a:schemeClr val="accent5">
                  <a:shade val="45000"/>
                  <a:satMod val="135000"/>
                </a:schemeClr>
                <a:prstClr val="white"/>
              </a:duotone>
            </a:blip>
            <a:stretch>
              <a:fillRect/>
            </a:stretch>
          </p:blipFill>
          <p:spPr>
            <a:xfrm rot="2828959">
              <a:off x="5833496" y="3383263"/>
              <a:ext cx="210748" cy="210748"/>
            </a:xfrm>
            <a:prstGeom prst="rect">
              <a:avLst/>
            </a:prstGeom>
          </p:spPr>
        </p:pic>
        <p:pic>
          <p:nvPicPr>
            <p:cNvPr id="56" name="Picture 55" descr="Shape&#10;&#10;Description automatically generated">
              <a:extLst>
                <a:ext uri="{FF2B5EF4-FFF2-40B4-BE49-F238E27FC236}">
                  <a16:creationId xmlns:a16="http://schemas.microsoft.com/office/drawing/2014/main" id="{F89EF154-2892-CFB8-D5B6-DD8958EBA3E7}"/>
                </a:ext>
              </a:extLst>
            </p:cNvPr>
            <p:cNvPicPr>
              <a:picLocks noChangeAspect="1"/>
            </p:cNvPicPr>
            <p:nvPr/>
          </p:nvPicPr>
          <p:blipFill>
            <a:blip r:embed="rId8">
              <a:duotone>
                <a:schemeClr val="accent5">
                  <a:shade val="45000"/>
                  <a:satMod val="135000"/>
                </a:schemeClr>
                <a:prstClr val="white"/>
              </a:duotone>
            </a:blip>
            <a:stretch>
              <a:fillRect/>
            </a:stretch>
          </p:blipFill>
          <p:spPr>
            <a:xfrm>
              <a:off x="5459444" y="3507412"/>
              <a:ext cx="458278" cy="344074"/>
            </a:xfrm>
            <a:prstGeom prst="rect">
              <a:avLst/>
            </a:prstGeom>
          </p:spPr>
        </p:pic>
      </p:grpSp>
      <p:pic>
        <p:nvPicPr>
          <p:cNvPr id="57" name="Picture 56" descr="Icon&#10;&#10;Description automatically generated">
            <a:extLst>
              <a:ext uri="{FF2B5EF4-FFF2-40B4-BE49-F238E27FC236}">
                <a16:creationId xmlns:a16="http://schemas.microsoft.com/office/drawing/2014/main" id="{A5F3B45C-CB3A-EE3B-03DA-B1B97E49D442}"/>
              </a:ext>
            </a:extLst>
          </p:cNvPr>
          <p:cNvPicPr>
            <a:picLocks noChangeAspect="1"/>
          </p:cNvPicPr>
          <p:nvPr/>
        </p:nvPicPr>
        <p:blipFill>
          <a:blip r:embed="rId2"/>
          <a:stretch>
            <a:fillRect/>
          </a:stretch>
        </p:blipFill>
        <p:spPr>
          <a:xfrm>
            <a:off x="10240341" y="3011899"/>
            <a:ext cx="503998" cy="347093"/>
          </a:xfrm>
          <a:prstGeom prst="rect">
            <a:avLst/>
          </a:prstGeom>
        </p:spPr>
      </p:pic>
      <p:pic>
        <p:nvPicPr>
          <p:cNvPr id="58" name="Picture 57" descr="Icon&#10;&#10;Description automatically generated">
            <a:extLst>
              <a:ext uri="{FF2B5EF4-FFF2-40B4-BE49-F238E27FC236}">
                <a16:creationId xmlns:a16="http://schemas.microsoft.com/office/drawing/2014/main" id="{473A3076-661B-8AF1-A993-F38C45CBE563}"/>
              </a:ext>
            </a:extLst>
          </p:cNvPr>
          <p:cNvPicPr>
            <a:picLocks noChangeAspect="1"/>
          </p:cNvPicPr>
          <p:nvPr/>
        </p:nvPicPr>
        <p:blipFill>
          <a:blip r:embed="rId2"/>
          <a:stretch>
            <a:fillRect/>
          </a:stretch>
        </p:blipFill>
        <p:spPr>
          <a:xfrm>
            <a:off x="10068149" y="3638371"/>
            <a:ext cx="503998" cy="347093"/>
          </a:xfrm>
          <a:prstGeom prst="rect">
            <a:avLst/>
          </a:prstGeom>
        </p:spPr>
      </p:pic>
      <p:pic>
        <p:nvPicPr>
          <p:cNvPr id="59" name="Picture 58" descr="Icon&#10;&#10;Description automatically generated">
            <a:extLst>
              <a:ext uri="{FF2B5EF4-FFF2-40B4-BE49-F238E27FC236}">
                <a16:creationId xmlns:a16="http://schemas.microsoft.com/office/drawing/2014/main" id="{648906F4-F7CF-2492-6389-A5D4479BC8EF}"/>
              </a:ext>
            </a:extLst>
          </p:cNvPr>
          <p:cNvPicPr>
            <a:picLocks noChangeAspect="1"/>
          </p:cNvPicPr>
          <p:nvPr/>
        </p:nvPicPr>
        <p:blipFill>
          <a:blip r:embed="rId2"/>
          <a:stretch>
            <a:fillRect/>
          </a:stretch>
        </p:blipFill>
        <p:spPr>
          <a:xfrm>
            <a:off x="9394738" y="3208440"/>
            <a:ext cx="503998" cy="347093"/>
          </a:xfrm>
          <a:prstGeom prst="rect">
            <a:avLst/>
          </a:prstGeom>
        </p:spPr>
      </p:pic>
      <p:pic>
        <p:nvPicPr>
          <p:cNvPr id="60" name="Picture 59" descr="Shape&#10;&#10;Description automatically generated with low confidence">
            <a:extLst>
              <a:ext uri="{FF2B5EF4-FFF2-40B4-BE49-F238E27FC236}">
                <a16:creationId xmlns:a16="http://schemas.microsoft.com/office/drawing/2014/main" id="{9405FCD1-23B8-36DD-843C-A9BDF4CD8F18}"/>
              </a:ext>
            </a:extLst>
          </p:cNvPr>
          <p:cNvPicPr>
            <a:picLocks noChangeAspect="1"/>
          </p:cNvPicPr>
          <p:nvPr/>
        </p:nvPicPr>
        <p:blipFill>
          <a:blip r:embed="rId10">
            <a:duotone>
              <a:schemeClr val="accent5">
                <a:shade val="45000"/>
                <a:satMod val="135000"/>
              </a:schemeClr>
              <a:prstClr val="white"/>
            </a:duotone>
          </a:blip>
          <a:stretch>
            <a:fillRect/>
          </a:stretch>
        </p:blipFill>
        <p:spPr>
          <a:xfrm>
            <a:off x="8916514" y="3150999"/>
            <a:ext cx="434795" cy="434795"/>
          </a:xfrm>
          <a:prstGeom prst="rect">
            <a:avLst/>
          </a:prstGeom>
        </p:spPr>
      </p:pic>
      <p:cxnSp>
        <p:nvCxnSpPr>
          <p:cNvPr id="61" name="Straight Connector 60">
            <a:extLst>
              <a:ext uri="{FF2B5EF4-FFF2-40B4-BE49-F238E27FC236}">
                <a16:creationId xmlns:a16="http://schemas.microsoft.com/office/drawing/2014/main" id="{43828A89-3B72-4C96-789D-02CB90696DF0}"/>
              </a:ext>
            </a:extLst>
          </p:cNvPr>
          <p:cNvCxnSpPr/>
          <p:nvPr/>
        </p:nvCxnSpPr>
        <p:spPr>
          <a:xfrm>
            <a:off x="8707445" y="3020785"/>
            <a:ext cx="0" cy="53474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0D78A31F-4419-BF46-F596-482DDE83F475}"/>
              </a:ext>
            </a:extLst>
          </p:cNvPr>
          <p:cNvCxnSpPr>
            <a:cxnSpLocks/>
          </p:cNvCxnSpPr>
          <p:nvPr/>
        </p:nvCxnSpPr>
        <p:spPr>
          <a:xfrm>
            <a:off x="8599615" y="3147216"/>
            <a:ext cx="21566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8EEF5722-4C7F-B034-011C-F8A51770EB56}"/>
              </a:ext>
            </a:extLst>
          </p:cNvPr>
          <p:cNvCxnSpPr>
            <a:cxnSpLocks/>
          </p:cNvCxnSpPr>
          <p:nvPr/>
        </p:nvCxnSpPr>
        <p:spPr>
          <a:xfrm>
            <a:off x="8599615" y="3221978"/>
            <a:ext cx="21566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64" name="Picture 63" descr="Icon&#10;&#10;Description automatically generated">
            <a:extLst>
              <a:ext uri="{FF2B5EF4-FFF2-40B4-BE49-F238E27FC236}">
                <a16:creationId xmlns:a16="http://schemas.microsoft.com/office/drawing/2014/main" id="{AC4180B0-A052-E379-45A8-FC8303FE3219}"/>
              </a:ext>
            </a:extLst>
          </p:cNvPr>
          <p:cNvPicPr>
            <a:picLocks noChangeAspect="1"/>
          </p:cNvPicPr>
          <p:nvPr/>
        </p:nvPicPr>
        <p:blipFill>
          <a:blip r:embed="rId2"/>
          <a:stretch>
            <a:fillRect/>
          </a:stretch>
        </p:blipFill>
        <p:spPr>
          <a:xfrm>
            <a:off x="8707445" y="1919618"/>
            <a:ext cx="503998" cy="347093"/>
          </a:xfrm>
          <a:prstGeom prst="rect">
            <a:avLst/>
          </a:prstGeom>
        </p:spPr>
      </p:pic>
      <p:grpSp>
        <p:nvGrpSpPr>
          <p:cNvPr id="65" name="Group 64">
            <a:extLst>
              <a:ext uri="{FF2B5EF4-FFF2-40B4-BE49-F238E27FC236}">
                <a16:creationId xmlns:a16="http://schemas.microsoft.com/office/drawing/2014/main" id="{C5228815-0EAA-91F4-EA48-B959267991A6}"/>
              </a:ext>
            </a:extLst>
          </p:cNvPr>
          <p:cNvGrpSpPr/>
          <p:nvPr/>
        </p:nvGrpSpPr>
        <p:grpSpPr>
          <a:xfrm>
            <a:off x="7098598" y="752401"/>
            <a:ext cx="584800" cy="468223"/>
            <a:chOff x="5459444" y="3383263"/>
            <a:chExt cx="584800" cy="468223"/>
          </a:xfrm>
        </p:grpSpPr>
        <p:pic>
          <p:nvPicPr>
            <p:cNvPr id="66" name="Picture 65" descr="Shape&#10;&#10;Description automatically generated with low confidence">
              <a:extLst>
                <a:ext uri="{FF2B5EF4-FFF2-40B4-BE49-F238E27FC236}">
                  <a16:creationId xmlns:a16="http://schemas.microsoft.com/office/drawing/2014/main" id="{41D2AFCE-0B75-B433-F16A-6DE908765919}"/>
                </a:ext>
              </a:extLst>
            </p:cNvPr>
            <p:cNvPicPr>
              <a:picLocks noChangeAspect="1"/>
            </p:cNvPicPr>
            <p:nvPr/>
          </p:nvPicPr>
          <p:blipFill>
            <a:blip r:embed="rId4">
              <a:duotone>
                <a:schemeClr val="accent5">
                  <a:shade val="45000"/>
                  <a:satMod val="135000"/>
                </a:schemeClr>
                <a:prstClr val="white"/>
              </a:duotone>
            </a:blip>
            <a:stretch>
              <a:fillRect/>
            </a:stretch>
          </p:blipFill>
          <p:spPr>
            <a:xfrm rot="2828959">
              <a:off x="5833496" y="3383263"/>
              <a:ext cx="210748" cy="210748"/>
            </a:xfrm>
            <a:prstGeom prst="rect">
              <a:avLst/>
            </a:prstGeom>
          </p:spPr>
        </p:pic>
        <p:pic>
          <p:nvPicPr>
            <p:cNvPr id="67" name="Picture 66" descr="Shape&#10;&#10;Description automatically generated">
              <a:extLst>
                <a:ext uri="{FF2B5EF4-FFF2-40B4-BE49-F238E27FC236}">
                  <a16:creationId xmlns:a16="http://schemas.microsoft.com/office/drawing/2014/main" id="{0D1480BA-45B1-1311-1FC3-3FB387C4420E}"/>
                </a:ext>
              </a:extLst>
            </p:cNvPr>
            <p:cNvPicPr>
              <a:picLocks noChangeAspect="1"/>
            </p:cNvPicPr>
            <p:nvPr/>
          </p:nvPicPr>
          <p:blipFill>
            <a:blip r:embed="rId8">
              <a:duotone>
                <a:schemeClr val="accent5">
                  <a:shade val="45000"/>
                  <a:satMod val="135000"/>
                </a:schemeClr>
                <a:prstClr val="white"/>
              </a:duotone>
            </a:blip>
            <a:stretch>
              <a:fillRect/>
            </a:stretch>
          </p:blipFill>
          <p:spPr>
            <a:xfrm>
              <a:off x="5459444" y="3507412"/>
              <a:ext cx="458278" cy="344074"/>
            </a:xfrm>
            <a:prstGeom prst="rect">
              <a:avLst/>
            </a:prstGeom>
          </p:spPr>
        </p:pic>
      </p:grpSp>
      <p:grpSp>
        <p:nvGrpSpPr>
          <p:cNvPr id="68" name="Group 67">
            <a:extLst>
              <a:ext uri="{FF2B5EF4-FFF2-40B4-BE49-F238E27FC236}">
                <a16:creationId xmlns:a16="http://schemas.microsoft.com/office/drawing/2014/main" id="{5AEB240A-E739-DD14-B814-A9C4C2ED3880}"/>
              </a:ext>
            </a:extLst>
          </p:cNvPr>
          <p:cNvGrpSpPr/>
          <p:nvPr/>
        </p:nvGrpSpPr>
        <p:grpSpPr>
          <a:xfrm>
            <a:off x="6679083" y="1357372"/>
            <a:ext cx="469806" cy="553294"/>
            <a:chOff x="4656771" y="4209301"/>
            <a:chExt cx="469806" cy="553294"/>
          </a:xfrm>
        </p:grpSpPr>
        <p:pic>
          <p:nvPicPr>
            <p:cNvPr id="69" name="Picture 68" descr="Shape&#10;&#10;Description automatically generated with low confidence">
              <a:extLst>
                <a:ext uri="{FF2B5EF4-FFF2-40B4-BE49-F238E27FC236}">
                  <a16:creationId xmlns:a16="http://schemas.microsoft.com/office/drawing/2014/main" id="{B39ADDB3-5B4F-65BC-5B75-DF5919336C8D}"/>
                </a:ext>
              </a:extLst>
            </p:cNvPr>
            <p:cNvPicPr>
              <a:picLocks noChangeAspect="1"/>
            </p:cNvPicPr>
            <p:nvPr/>
          </p:nvPicPr>
          <p:blipFill>
            <a:blip r:embed="rId4">
              <a:duotone>
                <a:schemeClr val="accent5">
                  <a:shade val="45000"/>
                  <a:satMod val="135000"/>
                </a:schemeClr>
                <a:prstClr val="white"/>
              </a:duotone>
            </a:blip>
            <a:stretch>
              <a:fillRect/>
            </a:stretch>
          </p:blipFill>
          <p:spPr>
            <a:xfrm rot="2710264">
              <a:off x="4915829" y="4209301"/>
              <a:ext cx="210748" cy="210748"/>
            </a:xfrm>
            <a:prstGeom prst="rect">
              <a:avLst/>
            </a:prstGeom>
          </p:spPr>
        </p:pic>
        <p:pic>
          <p:nvPicPr>
            <p:cNvPr id="70" name="Picture 69" descr="Shape&#10;&#10;Description automatically generated with low confidence">
              <a:extLst>
                <a:ext uri="{FF2B5EF4-FFF2-40B4-BE49-F238E27FC236}">
                  <a16:creationId xmlns:a16="http://schemas.microsoft.com/office/drawing/2014/main" id="{114FE582-F97C-C43A-0E44-F9988693EA11}"/>
                </a:ext>
              </a:extLst>
            </p:cNvPr>
            <p:cNvPicPr>
              <a:picLocks noChangeAspect="1"/>
            </p:cNvPicPr>
            <p:nvPr/>
          </p:nvPicPr>
          <p:blipFill>
            <a:blip r:embed="rId5">
              <a:duotone>
                <a:schemeClr val="accent5">
                  <a:shade val="45000"/>
                  <a:satMod val="135000"/>
                </a:schemeClr>
                <a:prstClr val="white"/>
              </a:duotone>
            </a:blip>
            <a:stretch>
              <a:fillRect/>
            </a:stretch>
          </p:blipFill>
          <p:spPr>
            <a:xfrm>
              <a:off x="4656771" y="4336621"/>
              <a:ext cx="425974" cy="425974"/>
            </a:xfrm>
            <a:prstGeom prst="rect">
              <a:avLst/>
            </a:prstGeom>
          </p:spPr>
        </p:pic>
      </p:grpSp>
      <p:grpSp>
        <p:nvGrpSpPr>
          <p:cNvPr id="71" name="Group 70">
            <a:extLst>
              <a:ext uri="{FF2B5EF4-FFF2-40B4-BE49-F238E27FC236}">
                <a16:creationId xmlns:a16="http://schemas.microsoft.com/office/drawing/2014/main" id="{DAA1101F-62F6-B79C-63BF-9C633ED88C75}"/>
              </a:ext>
            </a:extLst>
          </p:cNvPr>
          <p:cNvGrpSpPr/>
          <p:nvPr/>
        </p:nvGrpSpPr>
        <p:grpSpPr>
          <a:xfrm>
            <a:off x="7078119" y="1809511"/>
            <a:ext cx="469806" cy="553294"/>
            <a:chOff x="4656771" y="4209301"/>
            <a:chExt cx="469806" cy="553294"/>
          </a:xfrm>
        </p:grpSpPr>
        <p:pic>
          <p:nvPicPr>
            <p:cNvPr id="72" name="Picture 71" descr="Shape&#10;&#10;Description automatically generated with low confidence">
              <a:extLst>
                <a:ext uri="{FF2B5EF4-FFF2-40B4-BE49-F238E27FC236}">
                  <a16:creationId xmlns:a16="http://schemas.microsoft.com/office/drawing/2014/main" id="{6BB0204D-4B4E-257B-BC7C-B0C56F8189A1}"/>
                </a:ext>
              </a:extLst>
            </p:cNvPr>
            <p:cNvPicPr>
              <a:picLocks noChangeAspect="1"/>
            </p:cNvPicPr>
            <p:nvPr/>
          </p:nvPicPr>
          <p:blipFill>
            <a:blip r:embed="rId4">
              <a:duotone>
                <a:schemeClr val="accent5">
                  <a:shade val="45000"/>
                  <a:satMod val="135000"/>
                </a:schemeClr>
                <a:prstClr val="white"/>
              </a:duotone>
            </a:blip>
            <a:stretch>
              <a:fillRect/>
            </a:stretch>
          </p:blipFill>
          <p:spPr>
            <a:xfrm rot="2710264">
              <a:off x="4915829" y="4209301"/>
              <a:ext cx="210748" cy="210748"/>
            </a:xfrm>
            <a:prstGeom prst="rect">
              <a:avLst/>
            </a:prstGeom>
          </p:spPr>
        </p:pic>
        <p:pic>
          <p:nvPicPr>
            <p:cNvPr id="73" name="Picture 72" descr="Shape&#10;&#10;Description automatically generated with low confidence">
              <a:extLst>
                <a:ext uri="{FF2B5EF4-FFF2-40B4-BE49-F238E27FC236}">
                  <a16:creationId xmlns:a16="http://schemas.microsoft.com/office/drawing/2014/main" id="{D270D755-D9DB-B0AA-D748-63866C1125DF}"/>
                </a:ext>
              </a:extLst>
            </p:cNvPr>
            <p:cNvPicPr>
              <a:picLocks noChangeAspect="1"/>
            </p:cNvPicPr>
            <p:nvPr/>
          </p:nvPicPr>
          <p:blipFill>
            <a:blip r:embed="rId5">
              <a:duotone>
                <a:schemeClr val="accent5">
                  <a:shade val="45000"/>
                  <a:satMod val="135000"/>
                </a:schemeClr>
                <a:prstClr val="white"/>
              </a:duotone>
            </a:blip>
            <a:stretch>
              <a:fillRect/>
            </a:stretch>
          </p:blipFill>
          <p:spPr>
            <a:xfrm>
              <a:off x="4656771" y="4336621"/>
              <a:ext cx="425974" cy="425974"/>
            </a:xfrm>
            <a:prstGeom prst="rect">
              <a:avLst/>
            </a:prstGeom>
          </p:spPr>
        </p:pic>
      </p:grpSp>
      <p:grpSp>
        <p:nvGrpSpPr>
          <p:cNvPr id="74" name="Group 73">
            <a:extLst>
              <a:ext uri="{FF2B5EF4-FFF2-40B4-BE49-F238E27FC236}">
                <a16:creationId xmlns:a16="http://schemas.microsoft.com/office/drawing/2014/main" id="{F56BDA2E-0904-6769-8D6A-998E0B52C5EB}"/>
              </a:ext>
            </a:extLst>
          </p:cNvPr>
          <p:cNvGrpSpPr/>
          <p:nvPr/>
        </p:nvGrpSpPr>
        <p:grpSpPr>
          <a:xfrm>
            <a:off x="7903872" y="680249"/>
            <a:ext cx="469806" cy="553294"/>
            <a:chOff x="4656771" y="4209301"/>
            <a:chExt cx="469806" cy="553294"/>
          </a:xfrm>
        </p:grpSpPr>
        <p:pic>
          <p:nvPicPr>
            <p:cNvPr id="75" name="Picture 74" descr="Shape&#10;&#10;Description automatically generated with low confidence">
              <a:extLst>
                <a:ext uri="{FF2B5EF4-FFF2-40B4-BE49-F238E27FC236}">
                  <a16:creationId xmlns:a16="http://schemas.microsoft.com/office/drawing/2014/main" id="{591A329C-5A88-35A0-BFED-F1A932833A72}"/>
                </a:ext>
              </a:extLst>
            </p:cNvPr>
            <p:cNvPicPr>
              <a:picLocks noChangeAspect="1"/>
            </p:cNvPicPr>
            <p:nvPr/>
          </p:nvPicPr>
          <p:blipFill>
            <a:blip r:embed="rId4">
              <a:duotone>
                <a:schemeClr val="accent5">
                  <a:shade val="45000"/>
                  <a:satMod val="135000"/>
                </a:schemeClr>
                <a:prstClr val="white"/>
              </a:duotone>
            </a:blip>
            <a:stretch>
              <a:fillRect/>
            </a:stretch>
          </p:blipFill>
          <p:spPr>
            <a:xfrm rot="2710264">
              <a:off x="4915829" y="4209301"/>
              <a:ext cx="210748" cy="210748"/>
            </a:xfrm>
            <a:prstGeom prst="rect">
              <a:avLst/>
            </a:prstGeom>
          </p:spPr>
        </p:pic>
        <p:pic>
          <p:nvPicPr>
            <p:cNvPr id="76" name="Picture 75" descr="Shape&#10;&#10;Description automatically generated with low confidence">
              <a:extLst>
                <a:ext uri="{FF2B5EF4-FFF2-40B4-BE49-F238E27FC236}">
                  <a16:creationId xmlns:a16="http://schemas.microsoft.com/office/drawing/2014/main" id="{7CDDB4D3-1EB4-5D04-D443-55D82B27C1DF}"/>
                </a:ext>
              </a:extLst>
            </p:cNvPr>
            <p:cNvPicPr>
              <a:picLocks noChangeAspect="1"/>
            </p:cNvPicPr>
            <p:nvPr/>
          </p:nvPicPr>
          <p:blipFill>
            <a:blip r:embed="rId5">
              <a:duotone>
                <a:schemeClr val="accent5">
                  <a:shade val="45000"/>
                  <a:satMod val="135000"/>
                </a:schemeClr>
                <a:prstClr val="white"/>
              </a:duotone>
            </a:blip>
            <a:stretch>
              <a:fillRect/>
            </a:stretch>
          </p:blipFill>
          <p:spPr>
            <a:xfrm>
              <a:off x="4656771" y="4336621"/>
              <a:ext cx="425974" cy="425974"/>
            </a:xfrm>
            <a:prstGeom prst="rect">
              <a:avLst/>
            </a:prstGeom>
          </p:spPr>
        </p:pic>
      </p:grpSp>
      <p:pic>
        <p:nvPicPr>
          <p:cNvPr id="77" name="Picture 76" descr="Icon&#10;&#10;Description automatically generated">
            <a:extLst>
              <a:ext uri="{FF2B5EF4-FFF2-40B4-BE49-F238E27FC236}">
                <a16:creationId xmlns:a16="http://schemas.microsoft.com/office/drawing/2014/main" id="{08EC779C-2172-9EE7-BBF7-C707FE619345}"/>
              </a:ext>
            </a:extLst>
          </p:cNvPr>
          <p:cNvPicPr>
            <a:picLocks noChangeAspect="1"/>
          </p:cNvPicPr>
          <p:nvPr/>
        </p:nvPicPr>
        <p:blipFill>
          <a:blip r:embed="rId2"/>
          <a:stretch>
            <a:fillRect/>
          </a:stretch>
        </p:blipFill>
        <p:spPr>
          <a:xfrm>
            <a:off x="9620813" y="1659178"/>
            <a:ext cx="503998" cy="347093"/>
          </a:xfrm>
          <a:prstGeom prst="rect">
            <a:avLst/>
          </a:prstGeom>
        </p:spPr>
      </p:pic>
      <p:pic>
        <p:nvPicPr>
          <p:cNvPr id="78" name="Picture 77" descr="Icon&#10;&#10;Description automatically generated">
            <a:extLst>
              <a:ext uri="{FF2B5EF4-FFF2-40B4-BE49-F238E27FC236}">
                <a16:creationId xmlns:a16="http://schemas.microsoft.com/office/drawing/2014/main" id="{75AAD4E6-E30E-CDF9-9DEC-6489ED8B674D}"/>
              </a:ext>
            </a:extLst>
          </p:cNvPr>
          <p:cNvPicPr>
            <a:picLocks noChangeAspect="1"/>
          </p:cNvPicPr>
          <p:nvPr/>
        </p:nvPicPr>
        <p:blipFill>
          <a:blip r:embed="rId2"/>
          <a:stretch>
            <a:fillRect/>
          </a:stretch>
        </p:blipFill>
        <p:spPr>
          <a:xfrm>
            <a:off x="10492340" y="1267983"/>
            <a:ext cx="503998" cy="347093"/>
          </a:xfrm>
          <a:prstGeom prst="rect">
            <a:avLst/>
          </a:prstGeom>
        </p:spPr>
      </p:pic>
      <p:pic>
        <p:nvPicPr>
          <p:cNvPr id="79" name="Picture 78" descr="Icon&#10;&#10;Description automatically generated">
            <a:extLst>
              <a:ext uri="{FF2B5EF4-FFF2-40B4-BE49-F238E27FC236}">
                <a16:creationId xmlns:a16="http://schemas.microsoft.com/office/drawing/2014/main" id="{26ADC790-7212-4793-2935-331F8ACF064B}"/>
              </a:ext>
            </a:extLst>
          </p:cNvPr>
          <p:cNvPicPr>
            <a:picLocks noChangeAspect="1"/>
          </p:cNvPicPr>
          <p:nvPr/>
        </p:nvPicPr>
        <p:blipFill>
          <a:blip r:embed="rId2"/>
          <a:stretch>
            <a:fillRect/>
          </a:stretch>
        </p:blipFill>
        <p:spPr>
          <a:xfrm>
            <a:off x="9671306" y="997402"/>
            <a:ext cx="503998" cy="347093"/>
          </a:xfrm>
          <a:prstGeom prst="rect">
            <a:avLst/>
          </a:prstGeom>
        </p:spPr>
      </p:pic>
      <p:sp>
        <p:nvSpPr>
          <p:cNvPr id="80" name="TextBox 79">
            <a:extLst>
              <a:ext uri="{FF2B5EF4-FFF2-40B4-BE49-F238E27FC236}">
                <a16:creationId xmlns:a16="http://schemas.microsoft.com/office/drawing/2014/main" id="{A961CE40-4E8E-1E04-30AC-274605A4C71B}"/>
              </a:ext>
            </a:extLst>
          </p:cNvPr>
          <p:cNvSpPr txBox="1"/>
          <p:nvPr/>
        </p:nvSpPr>
        <p:spPr>
          <a:xfrm>
            <a:off x="6465152" y="4375318"/>
            <a:ext cx="1585883" cy="307777"/>
          </a:xfrm>
          <a:prstGeom prst="rect">
            <a:avLst/>
          </a:prstGeom>
          <a:noFill/>
        </p:spPr>
        <p:txBody>
          <a:bodyPr wrap="none" rtlCol="0">
            <a:spAutoFit/>
          </a:bodyPr>
          <a:lstStyle/>
          <a:p>
            <a:r>
              <a:rPr lang="en-US" sz="1400" i="1" dirty="0">
                <a:solidFill>
                  <a:schemeClr val="accent1">
                    <a:lumMod val="50000"/>
                  </a:schemeClr>
                </a:solidFill>
              </a:rPr>
              <a:t>Enterprise network</a:t>
            </a:r>
          </a:p>
        </p:txBody>
      </p:sp>
      <p:sp>
        <p:nvSpPr>
          <p:cNvPr id="81" name="TextBox 80">
            <a:extLst>
              <a:ext uri="{FF2B5EF4-FFF2-40B4-BE49-F238E27FC236}">
                <a16:creationId xmlns:a16="http://schemas.microsoft.com/office/drawing/2014/main" id="{25C70371-8389-98DA-06D3-627E6013F10C}"/>
              </a:ext>
            </a:extLst>
          </p:cNvPr>
          <p:cNvSpPr txBox="1"/>
          <p:nvPr/>
        </p:nvSpPr>
        <p:spPr>
          <a:xfrm>
            <a:off x="8569927" y="4559598"/>
            <a:ext cx="633507" cy="261610"/>
          </a:xfrm>
          <a:prstGeom prst="rect">
            <a:avLst/>
          </a:prstGeom>
          <a:noFill/>
        </p:spPr>
        <p:txBody>
          <a:bodyPr wrap="none" rtlCol="0">
            <a:spAutoFit/>
          </a:bodyPr>
          <a:lstStyle/>
          <a:p>
            <a:r>
              <a:rPr lang="en-US" sz="1100" dirty="0">
                <a:solidFill>
                  <a:schemeClr val="accent1">
                    <a:lumMod val="50000"/>
                  </a:schemeClr>
                </a:solidFill>
              </a:rPr>
              <a:t>Firewall</a:t>
            </a:r>
          </a:p>
        </p:txBody>
      </p:sp>
      <p:sp>
        <p:nvSpPr>
          <p:cNvPr id="82" name="TextBox 81">
            <a:extLst>
              <a:ext uri="{FF2B5EF4-FFF2-40B4-BE49-F238E27FC236}">
                <a16:creationId xmlns:a16="http://schemas.microsoft.com/office/drawing/2014/main" id="{A5E11715-F96C-72D8-9D9E-34ED116F65F2}"/>
              </a:ext>
            </a:extLst>
          </p:cNvPr>
          <p:cNvSpPr txBox="1"/>
          <p:nvPr/>
        </p:nvSpPr>
        <p:spPr>
          <a:xfrm>
            <a:off x="9467264" y="4694674"/>
            <a:ext cx="607859" cy="261610"/>
          </a:xfrm>
          <a:prstGeom prst="rect">
            <a:avLst/>
          </a:prstGeom>
          <a:noFill/>
        </p:spPr>
        <p:txBody>
          <a:bodyPr wrap="none" rtlCol="0">
            <a:spAutoFit/>
          </a:bodyPr>
          <a:lstStyle/>
          <a:p>
            <a:pPr algn="ctr"/>
            <a:r>
              <a:rPr lang="en-US" sz="1100" dirty="0">
                <a:solidFill>
                  <a:schemeClr val="accent1">
                    <a:lumMod val="50000"/>
                  </a:schemeClr>
                </a:solidFill>
              </a:rPr>
              <a:t>Servers</a:t>
            </a:r>
          </a:p>
        </p:txBody>
      </p:sp>
      <p:sp>
        <p:nvSpPr>
          <p:cNvPr id="83" name="TextBox 82">
            <a:extLst>
              <a:ext uri="{FF2B5EF4-FFF2-40B4-BE49-F238E27FC236}">
                <a16:creationId xmlns:a16="http://schemas.microsoft.com/office/drawing/2014/main" id="{5A95682C-BAA1-DC34-F3E6-5828E31AC2DE}"/>
              </a:ext>
            </a:extLst>
          </p:cNvPr>
          <p:cNvSpPr txBox="1"/>
          <p:nvPr/>
        </p:nvSpPr>
        <p:spPr>
          <a:xfrm>
            <a:off x="7899009" y="5792610"/>
            <a:ext cx="926856" cy="261610"/>
          </a:xfrm>
          <a:prstGeom prst="rect">
            <a:avLst/>
          </a:prstGeom>
          <a:noFill/>
        </p:spPr>
        <p:txBody>
          <a:bodyPr wrap="none" rtlCol="0">
            <a:spAutoFit/>
          </a:bodyPr>
          <a:lstStyle/>
          <a:p>
            <a:pPr algn="ctr"/>
            <a:r>
              <a:rPr lang="en-US" sz="1100" dirty="0">
                <a:solidFill>
                  <a:schemeClr val="accent1">
                    <a:lumMod val="50000"/>
                  </a:schemeClr>
                </a:solidFill>
              </a:rPr>
              <a:t>Wireless hub</a:t>
            </a:r>
          </a:p>
        </p:txBody>
      </p:sp>
      <p:sp>
        <p:nvSpPr>
          <p:cNvPr id="84" name="TextBox 83">
            <a:extLst>
              <a:ext uri="{FF2B5EF4-FFF2-40B4-BE49-F238E27FC236}">
                <a16:creationId xmlns:a16="http://schemas.microsoft.com/office/drawing/2014/main" id="{011F1EED-23B5-F20A-F6AF-0D27A7BC321A}"/>
              </a:ext>
            </a:extLst>
          </p:cNvPr>
          <p:cNvSpPr txBox="1"/>
          <p:nvPr/>
        </p:nvSpPr>
        <p:spPr>
          <a:xfrm>
            <a:off x="8881652" y="4867638"/>
            <a:ext cx="575799" cy="261610"/>
          </a:xfrm>
          <a:prstGeom prst="rect">
            <a:avLst/>
          </a:prstGeom>
          <a:noFill/>
        </p:spPr>
        <p:txBody>
          <a:bodyPr wrap="none" rtlCol="0">
            <a:spAutoFit/>
          </a:bodyPr>
          <a:lstStyle/>
          <a:p>
            <a:r>
              <a:rPr lang="en-US" sz="1100" dirty="0">
                <a:solidFill>
                  <a:schemeClr val="accent1">
                    <a:lumMod val="50000"/>
                  </a:schemeClr>
                </a:solidFill>
              </a:rPr>
              <a:t>Router</a:t>
            </a:r>
          </a:p>
        </p:txBody>
      </p:sp>
      <p:sp>
        <p:nvSpPr>
          <p:cNvPr id="85" name="TextBox 84">
            <a:extLst>
              <a:ext uri="{FF2B5EF4-FFF2-40B4-BE49-F238E27FC236}">
                <a16:creationId xmlns:a16="http://schemas.microsoft.com/office/drawing/2014/main" id="{F0D441CC-3A58-6358-9A6F-36DE20785284}"/>
              </a:ext>
            </a:extLst>
          </p:cNvPr>
          <p:cNvSpPr txBox="1"/>
          <p:nvPr/>
        </p:nvSpPr>
        <p:spPr>
          <a:xfrm>
            <a:off x="6045200" y="2687108"/>
            <a:ext cx="784830" cy="523220"/>
          </a:xfrm>
          <a:prstGeom prst="rect">
            <a:avLst/>
          </a:prstGeom>
          <a:noFill/>
        </p:spPr>
        <p:txBody>
          <a:bodyPr wrap="none" rtlCol="0">
            <a:spAutoFit/>
          </a:bodyPr>
          <a:lstStyle/>
          <a:p>
            <a:r>
              <a:rPr lang="en-US" sz="1400" i="1" dirty="0">
                <a:solidFill>
                  <a:schemeClr val="accent1">
                    <a:lumMod val="50000"/>
                  </a:schemeClr>
                </a:solidFill>
              </a:rPr>
              <a:t>Home</a:t>
            </a:r>
            <a:br>
              <a:rPr lang="en-US" sz="1400" i="1" dirty="0">
                <a:solidFill>
                  <a:schemeClr val="accent1">
                    <a:lumMod val="50000"/>
                  </a:schemeClr>
                </a:solidFill>
              </a:rPr>
            </a:br>
            <a:r>
              <a:rPr lang="en-US" sz="1400" i="1" dirty="0">
                <a:solidFill>
                  <a:schemeClr val="accent1">
                    <a:lumMod val="50000"/>
                  </a:schemeClr>
                </a:solidFill>
              </a:rPr>
              <a:t>network</a:t>
            </a:r>
          </a:p>
        </p:txBody>
      </p:sp>
      <p:sp>
        <p:nvSpPr>
          <p:cNvPr id="86" name="TextBox 85">
            <a:extLst>
              <a:ext uri="{FF2B5EF4-FFF2-40B4-BE49-F238E27FC236}">
                <a16:creationId xmlns:a16="http://schemas.microsoft.com/office/drawing/2014/main" id="{26483999-151D-8A57-A2A1-6B55B02EA994}"/>
              </a:ext>
            </a:extLst>
          </p:cNvPr>
          <p:cNvSpPr txBox="1"/>
          <p:nvPr/>
        </p:nvSpPr>
        <p:spPr>
          <a:xfrm>
            <a:off x="8910282" y="2686808"/>
            <a:ext cx="1651862" cy="523220"/>
          </a:xfrm>
          <a:prstGeom prst="rect">
            <a:avLst/>
          </a:prstGeom>
          <a:noFill/>
        </p:spPr>
        <p:txBody>
          <a:bodyPr wrap="none" rtlCol="0">
            <a:spAutoFit/>
          </a:bodyPr>
          <a:lstStyle/>
          <a:p>
            <a:pPr algn="ctr"/>
            <a:r>
              <a:rPr lang="en-US" sz="1400" i="1" dirty="0">
                <a:solidFill>
                  <a:schemeClr val="accent1">
                    <a:lumMod val="50000"/>
                  </a:schemeClr>
                </a:solidFill>
              </a:rPr>
              <a:t>Local or regional ISP</a:t>
            </a:r>
          </a:p>
          <a:p>
            <a:pPr algn="ctr"/>
            <a:r>
              <a:rPr lang="en-US" sz="1400" i="1" dirty="0">
                <a:solidFill>
                  <a:schemeClr val="accent1">
                    <a:lumMod val="50000"/>
                  </a:schemeClr>
                </a:solidFill>
              </a:rPr>
              <a:t>Tier 2, 3</a:t>
            </a:r>
          </a:p>
        </p:txBody>
      </p:sp>
      <p:sp>
        <p:nvSpPr>
          <p:cNvPr id="87" name="TextBox 86">
            <a:extLst>
              <a:ext uri="{FF2B5EF4-FFF2-40B4-BE49-F238E27FC236}">
                <a16:creationId xmlns:a16="http://schemas.microsoft.com/office/drawing/2014/main" id="{12E7547B-B6AC-B574-148F-57946AF5A176}"/>
              </a:ext>
            </a:extLst>
          </p:cNvPr>
          <p:cNvSpPr txBox="1"/>
          <p:nvPr/>
        </p:nvSpPr>
        <p:spPr>
          <a:xfrm>
            <a:off x="8817787" y="3539674"/>
            <a:ext cx="635110" cy="261610"/>
          </a:xfrm>
          <a:prstGeom prst="rect">
            <a:avLst/>
          </a:prstGeom>
          <a:noFill/>
        </p:spPr>
        <p:txBody>
          <a:bodyPr wrap="none" rtlCol="0">
            <a:spAutoFit/>
          </a:bodyPr>
          <a:lstStyle/>
          <a:p>
            <a:r>
              <a:rPr lang="en-US" sz="1100" dirty="0">
                <a:solidFill>
                  <a:schemeClr val="accent1">
                    <a:lumMod val="50000"/>
                  </a:schemeClr>
                </a:solidFill>
              </a:rPr>
              <a:t>Modem</a:t>
            </a:r>
          </a:p>
        </p:txBody>
      </p:sp>
      <p:grpSp>
        <p:nvGrpSpPr>
          <p:cNvPr id="88" name="Group 87">
            <a:extLst>
              <a:ext uri="{FF2B5EF4-FFF2-40B4-BE49-F238E27FC236}">
                <a16:creationId xmlns:a16="http://schemas.microsoft.com/office/drawing/2014/main" id="{72CE7182-07AA-DAB1-3DF4-131CFEA5AFEC}"/>
              </a:ext>
            </a:extLst>
          </p:cNvPr>
          <p:cNvGrpSpPr/>
          <p:nvPr/>
        </p:nvGrpSpPr>
        <p:grpSpPr>
          <a:xfrm>
            <a:off x="7569459" y="3222255"/>
            <a:ext cx="428870" cy="417960"/>
            <a:chOff x="3824333" y="2948582"/>
            <a:chExt cx="428870" cy="417960"/>
          </a:xfrm>
        </p:grpSpPr>
        <p:sp>
          <p:nvSpPr>
            <p:cNvPr id="89" name="Rectangle 88">
              <a:extLst>
                <a:ext uri="{FF2B5EF4-FFF2-40B4-BE49-F238E27FC236}">
                  <a16:creationId xmlns:a16="http://schemas.microsoft.com/office/drawing/2014/main" id="{27DB085D-EB71-835A-8C49-13CC0D5BEB88}"/>
                </a:ext>
              </a:extLst>
            </p:cNvPr>
            <p:cNvSpPr/>
            <p:nvPr/>
          </p:nvSpPr>
          <p:spPr>
            <a:xfrm>
              <a:off x="3824333" y="2948582"/>
              <a:ext cx="428870" cy="417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0" name="Picture 89" descr="Shape&#10;&#10;Description automatically generated with medium confidence">
              <a:extLst>
                <a:ext uri="{FF2B5EF4-FFF2-40B4-BE49-F238E27FC236}">
                  <a16:creationId xmlns:a16="http://schemas.microsoft.com/office/drawing/2014/main" id="{C1E4D42E-7B40-A397-E7FB-181CB76AB7CB}"/>
                </a:ext>
              </a:extLst>
            </p:cNvPr>
            <p:cNvPicPr>
              <a:picLocks noChangeAspect="1"/>
            </p:cNvPicPr>
            <p:nvPr/>
          </p:nvPicPr>
          <p:blipFill>
            <a:blip r:embed="rId9">
              <a:duotone>
                <a:schemeClr val="accent5">
                  <a:shade val="45000"/>
                  <a:satMod val="135000"/>
                </a:schemeClr>
                <a:prstClr val="white"/>
              </a:duotone>
            </a:blip>
            <a:stretch>
              <a:fillRect/>
            </a:stretch>
          </p:blipFill>
          <p:spPr>
            <a:xfrm>
              <a:off x="3859648" y="2994664"/>
              <a:ext cx="369207" cy="347093"/>
            </a:xfrm>
            <a:prstGeom prst="rect">
              <a:avLst/>
            </a:prstGeom>
            <a:solidFill>
              <a:schemeClr val="bg1"/>
            </a:solidFill>
          </p:spPr>
        </p:pic>
      </p:grpSp>
      <p:sp>
        <p:nvSpPr>
          <p:cNvPr id="91" name="TextBox 90">
            <a:extLst>
              <a:ext uri="{FF2B5EF4-FFF2-40B4-BE49-F238E27FC236}">
                <a16:creationId xmlns:a16="http://schemas.microsoft.com/office/drawing/2014/main" id="{9B1D5AF1-5FF5-D678-07DE-05AFAFB69267}"/>
              </a:ext>
            </a:extLst>
          </p:cNvPr>
          <p:cNvSpPr txBox="1"/>
          <p:nvPr/>
        </p:nvSpPr>
        <p:spPr>
          <a:xfrm>
            <a:off x="7257265" y="2823927"/>
            <a:ext cx="1055096" cy="430887"/>
          </a:xfrm>
          <a:prstGeom prst="rect">
            <a:avLst/>
          </a:prstGeom>
          <a:noFill/>
        </p:spPr>
        <p:txBody>
          <a:bodyPr wrap="none" rtlCol="0">
            <a:spAutoFit/>
          </a:bodyPr>
          <a:lstStyle/>
          <a:p>
            <a:pPr algn="ctr"/>
            <a:r>
              <a:rPr lang="en-US" sz="1100" dirty="0">
                <a:solidFill>
                  <a:schemeClr val="accent1">
                    <a:lumMod val="50000"/>
                  </a:schemeClr>
                </a:solidFill>
              </a:rPr>
              <a:t>Wireless/wired</a:t>
            </a:r>
            <a:br>
              <a:rPr lang="en-US" sz="1100" dirty="0">
                <a:solidFill>
                  <a:schemeClr val="accent1">
                    <a:lumMod val="50000"/>
                  </a:schemeClr>
                </a:solidFill>
              </a:rPr>
            </a:br>
            <a:r>
              <a:rPr lang="en-US" sz="1100" dirty="0">
                <a:solidFill>
                  <a:schemeClr val="accent1">
                    <a:lumMod val="50000"/>
                  </a:schemeClr>
                </a:solidFill>
              </a:rPr>
              <a:t>router</a:t>
            </a:r>
          </a:p>
        </p:txBody>
      </p:sp>
      <p:sp>
        <p:nvSpPr>
          <p:cNvPr id="92" name="TextBox 91">
            <a:extLst>
              <a:ext uri="{FF2B5EF4-FFF2-40B4-BE49-F238E27FC236}">
                <a16:creationId xmlns:a16="http://schemas.microsoft.com/office/drawing/2014/main" id="{4E8E2B33-15E9-552C-2E9A-3CD3751158BF}"/>
              </a:ext>
            </a:extLst>
          </p:cNvPr>
          <p:cNvSpPr txBox="1"/>
          <p:nvPr/>
        </p:nvSpPr>
        <p:spPr>
          <a:xfrm>
            <a:off x="8691391" y="2208751"/>
            <a:ext cx="575799" cy="261610"/>
          </a:xfrm>
          <a:prstGeom prst="rect">
            <a:avLst/>
          </a:prstGeom>
          <a:noFill/>
        </p:spPr>
        <p:txBody>
          <a:bodyPr wrap="none" rtlCol="0">
            <a:spAutoFit/>
          </a:bodyPr>
          <a:lstStyle/>
          <a:p>
            <a:pPr algn="ctr"/>
            <a:r>
              <a:rPr lang="en-US" sz="1100" dirty="0">
                <a:solidFill>
                  <a:schemeClr val="accent1">
                    <a:lumMod val="50000"/>
                  </a:schemeClr>
                </a:solidFill>
              </a:rPr>
              <a:t>Router</a:t>
            </a:r>
          </a:p>
        </p:txBody>
      </p:sp>
      <p:sp>
        <p:nvSpPr>
          <p:cNvPr id="93" name="TextBox 92">
            <a:extLst>
              <a:ext uri="{FF2B5EF4-FFF2-40B4-BE49-F238E27FC236}">
                <a16:creationId xmlns:a16="http://schemas.microsoft.com/office/drawing/2014/main" id="{6DFA25A5-8239-E323-FB57-CC199CDE883F}"/>
              </a:ext>
            </a:extLst>
          </p:cNvPr>
          <p:cNvSpPr txBox="1"/>
          <p:nvPr/>
        </p:nvSpPr>
        <p:spPr>
          <a:xfrm>
            <a:off x="8096369" y="1312552"/>
            <a:ext cx="1087798" cy="523220"/>
          </a:xfrm>
          <a:prstGeom prst="rect">
            <a:avLst/>
          </a:prstGeom>
          <a:noFill/>
        </p:spPr>
        <p:txBody>
          <a:bodyPr wrap="none" rtlCol="0">
            <a:spAutoFit/>
          </a:bodyPr>
          <a:lstStyle/>
          <a:p>
            <a:pPr algn="ctr"/>
            <a:r>
              <a:rPr lang="en-US" sz="1400" i="1" dirty="0">
                <a:solidFill>
                  <a:schemeClr val="accent1">
                    <a:lumMod val="50000"/>
                  </a:schemeClr>
                </a:solidFill>
              </a:rPr>
              <a:t>Cell network</a:t>
            </a:r>
          </a:p>
          <a:p>
            <a:pPr algn="ctr"/>
            <a:r>
              <a:rPr lang="en-US" sz="1400" i="1" dirty="0">
                <a:solidFill>
                  <a:schemeClr val="accent1">
                    <a:lumMod val="50000"/>
                  </a:schemeClr>
                </a:solidFill>
              </a:rPr>
              <a:t>G4, G5</a:t>
            </a:r>
          </a:p>
        </p:txBody>
      </p:sp>
      <p:sp>
        <p:nvSpPr>
          <p:cNvPr id="94" name="TextBox 93">
            <a:extLst>
              <a:ext uri="{FF2B5EF4-FFF2-40B4-BE49-F238E27FC236}">
                <a16:creationId xmlns:a16="http://schemas.microsoft.com/office/drawing/2014/main" id="{2643E64C-ED33-27B8-2F29-49136AD809DD}"/>
              </a:ext>
            </a:extLst>
          </p:cNvPr>
          <p:cNvSpPr txBox="1"/>
          <p:nvPr/>
        </p:nvSpPr>
        <p:spPr>
          <a:xfrm>
            <a:off x="10009260" y="714018"/>
            <a:ext cx="918841" cy="523220"/>
          </a:xfrm>
          <a:prstGeom prst="rect">
            <a:avLst/>
          </a:prstGeom>
          <a:noFill/>
        </p:spPr>
        <p:txBody>
          <a:bodyPr wrap="none" rtlCol="0">
            <a:spAutoFit/>
          </a:bodyPr>
          <a:lstStyle/>
          <a:p>
            <a:pPr algn="ctr"/>
            <a:r>
              <a:rPr lang="en-US" sz="1400" i="1" dirty="0">
                <a:solidFill>
                  <a:schemeClr val="accent1">
                    <a:lumMod val="50000"/>
                  </a:schemeClr>
                </a:solidFill>
              </a:rPr>
              <a:t>Global ISP</a:t>
            </a:r>
          </a:p>
          <a:p>
            <a:pPr algn="ctr"/>
            <a:r>
              <a:rPr lang="en-US" sz="1400" i="1" dirty="0">
                <a:solidFill>
                  <a:schemeClr val="accent1">
                    <a:lumMod val="50000"/>
                  </a:schemeClr>
                </a:solidFill>
              </a:rPr>
              <a:t>Tier 1</a:t>
            </a:r>
          </a:p>
        </p:txBody>
      </p:sp>
      <p:sp>
        <p:nvSpPr>
          <p:cNvPr id="95" name="Title 94">
            <a:extLst>
              <a:ext uri="{FF2B5EF4-FFF2-40B4-BE49-F238E27FC236}">
                <a16:creationId xmlns:a16="http://schemas.microsoft.com/office/drawing/2014/main" id="{8B85BC7E-54C2-4D15-9F2A-3250531166DE}"/>
              </a:ext>
            </a:extLst>
          </p:cNvPr>
          <p:cNvSpPr>
            <a:spLocks noGrp="1"/>
          </p:cNvSpPr>
          <p:nvPr>
            <p:ph type="title"/>
          </p:nvPr>
        </p:nvSpPr>
        <p:spPr>
          <a:xfrm>
            <a:off x="838200" y="365125"/>
            <a:ext cx="4216879" cy="1974096"/>
          </a:xfrm>
        </p:spPr>
        <p:txBody>
          <a:bodyPr/>
          <a:lstStyle/>
          <a:p>
            <a:r>
              <a:rPr lang="en-US" dirty="0"/>
              <a:t>Editable</a:t>
            </a:r>
            <a:br>
              <a:rPr lang="en-US" dirty="0"/>
            </a:br>
            <a:r>
              <a:rPr lang="en-US" dirty="0"/>
              <a:t>diagrams</a:t>
            </a:r>
          </a:p>
        </p:txBody>
      </p:sp>
      <p:grpSp>
        <p:nvGrpSpPr>
          <p:cNvPr id="119" name="Group 118">
            <a:extLst>
              <a:ext uri="{FF2B5EF4-FFF2-40B4-BE49-F238E27FC236}">
                <a16:creationId xmlns:a16="http://schemas.microsoft.com/office/drawing/2014/main" id="{0319D055-8FB2-2AEE-309F-D0C9BC5E88ED}"/>
              </a:ext>
            </a:extLst>
          </p:cNvPr>
          <p:cNvGrpSpPr/>
          <p:nvPr/>
        </p:nvGrpSpPr>
        <p:grpSpPr>
          <a:xfrm>
            <a:off x="503492" y="2962008"/>
            <a:ext cx="4693737" cy="277418"/>
            <a:chOff x="1096153" y="3281292"/>
            <a:chExt cx="4693737" cy="277418"/>
          </a:xfrm>
        </p:grpSpPr>
        <p:grpSp>
          <p:nvGrpSpPr>
            <p:cNvPr id="118" name="Group 117">
              <a:extLst>
                <a:ext uri="{FF2B5EF4-FFF2-40B4-BE49-F238E27FC236}">
                  <a16:creationId xmlns:a16="http://schemas.microsoft.com/office/drawing/2014/main" id="{890AACE7-A561-9A4B-048D-653C36A8EDB7}"/>
                </a:ext>
              </a:extLst>
            </p:cNvPr>
            <p:cNvGrpSpPr/>
            <p:nvPr/>
          </p:nvGrpSpPr>
          <p:grpSpPr>
            <a:xfrm>
              <a:off x="1096153" y="3281292"/>
              <a:ext cx="334709" cy="269737"/>
              <a:chOff x="1096153" y="3281292"/>
              <a:chExt cx="334709" cy="269737"/>
            </a:xfrm>
            <a:effectLst>
              <a:outerShdw blurRad="50800" dist="38100" dir="5400000" algn="t" rotWithShape="0">
                <a:prstClr val="black">
                  <a:alpha val="40000"/>
                </a:prstClr>
              </a:outerShdw>
            </a:effectLst>
          </p:grpSpPr>
          <p:sp>
            <p:nvSpPr>
              <p:cNvPr id="97" name="Rounded Rectangle 96">
                <a:extLst>
                  <a:ext uri="{FF2B5EF4-FFF2-40B4-BE49-F238E27FC236}">
                    <a16:creationId xmlns:a16="http://schemas.microsoft.com/office/drawing/2014/main" id="{80D23F8F-B48C-D788-DDC0-12F3893C8F12}"/>
                  </a:ext>
                </a:extLst>
              </p:cNvPr>
              <p:cNvSpPr/>
              <p:nvPr/>
            </p:nvSpPr>
            <p:spPr>
              <a:xfrm>
                <a:off x="1096153" y="3281292"/>
                <a:ext cx="330891" cy="134767"/>
              </a:xfrm>
              <a:prstGeom prst="roundRect">
                <a:avLst/>
              </a:prstGeom>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99" name="Rounded Rectangle 98">
                <a:extLst>
                  <a:ext uri="{FF2B5EF4-FFF2-40B4-BE49-F238E27FC236}">
                    <a16:creationId xmlns:a16="http://schemas.microsoft.com/office/drawing/2014/main" id="{78052C16-1984-C3B5-4602-2FFAD1DFA1CB}"/>
                  </a:ext>
                </a:extLst>
              </p:cNvPr>
              <p:cNvSpPr/>
              <p:nvPr/>
            </p:nvSpPr>
            <p:spPr>
              <a:xfrm>
                <a:off x="1099971" y="3416262"/>
                <a:ext cx="330891" cy="134767"/>
              </a:xfrm>
              <a:prstGeom prst="roundRect">
                <a:avLst/>
              </a:prstGeom>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grpSp>
        <p:grpSp>
          <p:nvGrpSpPr>
            <p:cNvPr id="117" name="Group 116">
              <a:extLst>
                <a:ext uri="{FF2B5EF4-FFF2-40B4-BE49-F238E27FC236}">
                  <a16:creationId xmlns:a16="http://schemas.microsoft.com/office/drawing/2014/main" id="{2D917F95-DC73-7C21-FF0D-A7E98FAA1958}"/>
                </a:ext>
              </a:extLst>
            </p:cNvPr>
            <p:cNvGrpSpPr/>
            <p:nvPr/>
          </p:nvGrpSpPr>
          <p:grpSpPr>
            <a:xfrm>
              <a:off x="1475185" y="3287080"/>
              <a:ext cx="4314705" cy="271630"/>
              <a:chOff x="1475185" y="3287080"/>
              <a:chExt cx="4314705" cy="271630"/>
            </a:xfrm>
            <a:effectLst>
              <a:outerShdw blurRad="50800" dist="38100" dir="5400000" algn="t" rotWithShape="0">
                <a:prstClr val="black">
                  <a:alpha val="40000"/>
                </a:prstClr>
              </a:outerShdw>
            </a:effectLst>
          </p:grpSpPr>
          <p:sp>
            <p:nvSpPr>
              <p:cNvPr id="115" name="Rectangle 114">
                <a:extLst>
                  <a:ext uri="{FF2B5EF4-FFF2-40B4-BE49-F238E27FC236}">
                    <a16:creationId xmlns:a16="http://schemas.microsoft.com/office/drawing/2014/main" id="{2AEECEE9-3341-CFC3-3E8B-D6D784C7C38A}"/>
                  </a:ext>
                </a:extLst>
              </p:cNvPr>
              <p:cNvSpPr/>
              <p:nvPr/>
            </p:nvSpPr>
            <p:spPr>
              <a:xfrm>
                <a:off x="5250357"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0C1859A4-ADBD-0461-4625-AB5FFAA2FFF0}"/>
                  </a:ext>
                </a:extLst>
              </p:cNvPr>
              <p:cNvSpPr/>
              <p:nvPr/>
            </p:nvSpPr>
            <p:spPr>
              <a:xfrm>
                <a:off x="1475185"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00" name="Rectangle 99">
                <a:extLst>
                  <a:ext uri="{FF2B5EF4-FFF2-40B4-BE49-F238E27FC236}">
                    <a16:creationId xmlns:a16="http://schemas.microsoft.com/office/drawing/2014/main" id="{60EEB9C4-0F4F-5A0E-1E6B-520F2A24CF95}"/>
                  </a:ext>
                </a:extLst>
              </p:cNvPr>
              <p:cNvSpPr/>
              <p:nvPr/>
            </p:nvSpPr>
            <p:spPr>
              <a:xfrm>
                <a:off x="1745318"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3688A971-9806-9788-579E-1CF0A74527CB}"/>
                  </a:ext>
                </a:extLst>
              </p:cNvPr>
              <p:cNvSpPr/>
              <p:nvPr/>
            </p:nvSpPr>
            <p:spPr>
              <a:xfrm>
                <a:off x="2015451"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7470BF00-DD55-D177-EC21-2D4C060D0DF7}"/>
                  </a:ext>
                </a:extLst>
              </p:cNvPr>
              <p:cNvSpPr/>
              <p:nvPr/>
            </p:nvSpPr>
            <p:spPr>
              <a:xfrm>
                <a:off x="2285584"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E1CEBD05-B716-F025-5414-D8A63AE99342}"/>
                  </a:ext>
                </a:extLst>
              </p:cNvPr>
              <p:cNvSpPr/>
              <p:nvPr/>
            </p:nvSpPr>
            <p:spPr>
              <a:xfrm>
                <a:off x="2555717"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55CB4097-3018-30D6-0B18-6B1B20B87BD4}"/>
                  </a:ext>
                </a:extLst>
              </p:cNvPr>
              <p:cNvSpPr/>
              <p:nvPr/>
            </p:nvSpPr>
            <p:spPr>
              <a:xfrm>
                <a:off x="2825850"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2300B05C-BDF9-50C6-FF33-DE05A2ADF106}"/>
                  </a:ext>
                </a:extLst>
              </p:cNvPr>
              <p:cNvSpPr/>
              <p:nvPr/>
            </p:nvSpPr>
            <p:spPr>
              <a:xfrm>
                <a:off x="3095983"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BE442BB4-CBC4-447D-2B32-B7571F7BDE98}"/>
                  </a:ext>
                </a:extLst>
              </p:cNvPr>
              <p:cNvSpPr/>
              <p:nvPr/>
            </p:nvSpPr>
            <p:spPr>
              <a:xfrm>
                <a:off x="3366116"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F7EFABE2-DDC0-C604-6422-EF2553E131D2}"/>
                  </a:ext>
                </a:extLst>
              </p:cNvPr>
              <p:cNvSpPr/>
              <p:nvPr/>
            </p:nvSpPr>
            <p:spPr>
              <a:xfrm>
                <a:off x="3636249"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0EA484D4-4FE1-E308-A4B7-441EADFCAAA9}"/>
                  </a:ext>
                </a:extLst>
              </p:cNvPr>
              <p:cNvSpPr/>
              <p:nvPr/>
            </p:nvSpPr>
            <p:spPr>
              <a:xfrm>
                <a:off x="3906382"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09" name="Rectangle 108">
                <a:extLst>
                  <a:ext uri="{FF2B5EF4-FFF2-40B4-BE49-F238E27FC236}">
                    <a16:creationId xmlns:a16="http://schemas.microsoft.com/office/drawing/2014/main" id="{158C864B-1334-AA31-2AD4-27BC2A8E14CC}"/>
                  </a:ext>
                </a:extLst>
              </p:cNvPr>
              <p:cNvSpPr/>
              <p:nvPr/>
            </p:nvSpPr>
            <p:spPr>
              <a:xfrm>
                <a:off x="4176515"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63FF69BF-D685-130B-DEBD-C898CEC88658}"/>
                  </a:ext>
                </a:extLst>
              </p:cNvPr>
              <p:cNvSpPr/>
              <p:nvPr/>
            </p:nvSpPr>
            <p:spPr>
              <a:xfrm>
                <a:off x="4446648"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E481886B-83AC-DB27-ED2E-0D21F1E2A877}"/>
                  </a:ext>
                </a:extLst>
              </p:cNvPr>
              <p:cNvSpPr/>
              <p:nvPr/>
            </p:nvSpPr>
            <p:spPr>
              <a:xfrm>
                <a:off x="4714551"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5F8C49D6-1BDC-9862-CA5E-B41DA645BC9D}"/>
                  </a:ext>
                </a:extLst>
              </p:cNvPr>
              <p:cNvSpPr/>
              <p:nvPr/>
            </p:nvSpPr>
            <p:spPr>
              <a:xfrm>
                <a:off x="4982454"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AD03D9EB-AC94-3AD8-9293-91204028713F}"/>
                  </a:ext>
                </a:extLst>
              </p:cNvPr>
              <p:cNvSpPr/>
              <p:nvPr/>
            </p:nvSpPr>
            <p:spPr>
              <a:xfrm>
                <a:off x="5518260"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432E78C1-78B0-8ABE-B4AC-F0CB4FF39EE5}"/>
              </a:ext>
            </a:extLst>
          </p:cNvPr>
          <p:cNvGrpSpPr/>
          <p:nvPr/>
        </p:nvGrpSpPr>
        <p:grpSpPr>
          <a:xfrm>
            <a:off x="503492" y="3276685"/>
            <a:ext cx="4693737" cy="277418"/>
            <a:chOff x="1096153" y="3281292"/>
            <a:chExt cx="4693737" cy="277418"/>
          </a:xfrm>
        </p:grpSpPr>
        <p:grpSp>
          <p:nvGrpSpPr>
            <p:cNvPr id="121" name="Group 120">
              <a:extLst>
                <a:ext uri="{FF2B5EF4-FFF2-40B4-BE49-F238E27FC236}">
                  <a16:creationId xmlns:a16="http://schemas.microsoft.com/office/drawing/2014/main" id="{03910B72-61D0-308B-5152-832CB11BC6C1}"/>
                </a:ext>
              </a:extLst>
            </p:cNvPr>
            <p:cNvGrpSpPr/>
            <p:nvPr/>
          </p:nvGrpSpPr>
          <p:grpSpPr>
            <a:xfrm>
              <a:off x="1096153" y="3281292"/>
              <a:ext cx="334709" cy="269737"/>
              <a:chOff x="1096153" y="3281292"/>
              <a:chExt cx="334709" cy="269737"/>
            </a:xfrm>
            <a:effectLst>
              <a:outerShdw blurRad="50800" dist="38100" dir="5400000" algn="t" rotWithShape="0">
                <a:prstClr val="black">
                  <a:alpha val="40000"/>
                </a:prstClr>
              </a:outerShdw>
            </a:effectLst>
          </p:grpSpPr>
          <p:sp>
            <p:nvSpPr>
              <p:cNvPr id="139" name="Rounded Rectangle 138">
                <a:extLst>
                  <a:ext uri="{FF2B5EF4-FFF2-40B4-BE49-F238E27FC236}">
                    <a16:creationId xmlns:a16="http://schemas.microsoft.com/office/drawing/2014/main" id="{8A813779-F702-F15D-8544-45BBA6929A99}"/>
                  </a:ext>
                </a:extLst>
              </p:cNvPr>
              <p:cNvSpPr/>
              <p:nvPr/>
            </p:nvSpPr>
            <p:spPr>
              <a:xfrm>
                <a:off x="1096153" y="3281292"/>
                <a:ext cx="330891" cy="134767"/>
              </a:xfrm>
              <a:prstGeom prst="roundRect">
                <a:avLst/>
              </a:prstGeom>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40" name="Rounded Rectangle 139">
                <a:extLst>
                  <a:ext uri="{FF2B5EF4-FFF2-40B4-BE49-F238E27FC236}">
                    <a16:creationId xmlns:a16="http://schemas.microsoft.com/office/drawing/2014/main" id="{50B37CF0-1C62-1D34-C525-6EA3C24FEFE4}"/>
                  </a:ext>
                </a:extLst>
              </p:cNvPr>
              <p:cNvSpPr/>
              <p:nvPr/>
            </p:nvSpPr>
            <p:spPr>
              <a:xfrm>
                <a:off x="1099971" y="3416262"/>
                <a:ext cx="330891" cy="134767"/>
              </a:xfrm>
              <a:prstGeom prst="roundRect">
                <a:avLst/>
              </a:prstGeom>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grpSp>
        <p:grpSp>
          <p:nvGrpSpPr>
            <p:cNvPr id="122" name="Group 121">
              <a:extLst>
                <a:ext uri="{FF2B5EF4-FFF2-40B4-BE49-F238E27FC236}">
                  <a16:creationId xmlns:a16="http://schemas.microsoft.com/office/drawing/2014/main" id="{99FCA4A4-C9B4-008E-4A27-A1A11FB4E288}"/>
                </a:ext>
              </a:extLst>
            </p:cNvPr>
            <p:cNvGrpSpPr/>
            <p:nvPr/>
          </p:nvGrpSpPr>
          <p:grpSpPr>
            <a:xfrm>
              <a:off x="1475185" y="3287080"/>
              <a:ext cx="4314705" cy="271630"/>
              <a:chOff x="1475185" y="3287080"/>
              <a:chExt cx="4314705" cy="271630"/>
            </a:xfrm>
            <a:effectLst>
              <a:outerShdw blurRad="50800" dist="38100" dir="5400000" algn="t" rotWithShape="0">
                <a:prstClr val="black">
                  <a:alpha val="40000"/>
                </a:prstClr>
              </a:outerShdw>
            </a:effectLst>
          </p:grpSpPr>
          <p:sp>
            <p:nvSpPr>
              <p:cNvPr id="123" name="Rectangle 122">
                <a:extLst>
                  <a:ext uri="{FF2B5EF4-FFF2-40B4-BE49-F238E27FC236}">
                    <a16:creationId xmlns:a16="http://schemas.microsoft.com/office/drawing/2014/main" id="{A85B6B07-4FFE-24F3-3C92-81121B398C1B}"/>
                  </a:ext>
                </a:extLst>
              </p:cNvPr>
              <p:cNvSpPr/>
              <p:nvPr/>
            </p:nvSpPr>
            <p:spPr>
              <a:xfrm>
                <a:off x="5250357"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A19A5D71-CF82-905A-0E57-A6627EFA1595}"/>
                  </a:ext>
                </a:extLst>
              </p:cNvPr>
              <p:cNvSpPr/>
              <p:nvPr/>
            </p:nvSpPr>
            <p:spPr>
              <a:xfrm>
                <a:off x="1475185"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25" name="Rectangle 124">
                <a:extLst>
                  <a:ext uri="{FF2B5EF4-FFF2-40B4-BE49-F238E27FC236}">
                    <a16:creationId xmlns:a16="http://schemas.microsoft.com/office/drawing/2014/main" id="{BBA4B494-8988-E23D-3461-2CBC5A6733FF}"/>
                  </a:ext>
                </a:extLst>
              </p:cNvPr>
              <p:cNvSpPr/>
              <p:nvPr/>
            </p:nvSpPr>
            <p:spPr>
              <a:xfrm>
                <a:off x="1745318"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ACB41281-52D7-210B-568F-37030E810B93}"/>
                  </a:ext>
                </a:extLst>
              </p:cNvPr>
              <p:cNvSpPr/>
              <p:nvPr/>
            </p:nvSpPr>
            <p:spPr>
              <a:xfrm>
                <a:off x="2015451"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A878DC18-08B6-A2D4-9E2F-532AE58C9179}"/>
                  </a:ext>
                </a:extLst>
              </p:cNvPr>
              <p:cNvSpPr/>
              <p:nvPr/>
            </p:nvSpPr>
            <p:spPr>
              <a:xfrm>
                <a:off x="2285584"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8" name="Rectangle 127">
                <a:extLst>
                  <a:ext uri="{FF2B5EF4-FFF2-40B4-BE49-F238E27FC236}">
                    <a16:creationId xmlns:a16="http://schemas.microsoft.com/office/drawing/2014/main" id="{E511D65E-FB5B-F851-BC7E-C644E78B2A60}"/>
                  </a:ext>
                </a:extLst>
              </p:cNvPr>
              <p:cNvSpPr/>
              <p:nvPr/>
            </p:nvSpPr>
            <p:spPr>
              <a:xfrm>
                <a:off x="2555717"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9" name="Rectangle 128">
                <a:extLst>
                  <a:ext uri="{FF2B5EF4-FFF2-40B4-BE49-F238E27FC236}">
                    <a16:creationId xmlns:a16="http://schemas.microsoft.com/office/drawing/2014/main" id="{60E38670-8DC9-2033-50AF-CF43117592DC}"/>
                  </a:ext>
                </a:extLst>
              </p:cNvPr>
              <p:cNvSpPr/>
              <p:nvPr/>
            </p:nvSpPr>
            <p:spPr>
              <a:xfrm>
                <a:off x="2825850"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0" name="Rectangle 129">
                <a:extLst>
                  <a:ext uri="{FF2B5EF4-FFF2-40B4-BE49-F238E27FC236}">
                    <a16:creationId xmlns:a16="http://schemas.microsoft.com/office/drawing/2014/main" id="{97B2BA4C-19D1-6E13-FF59-15FA16D4C3CC}"/>
                  </a:ext>
                </a:extLst>
              </p:cNvPr>
              <p:cNvSpPr/>
              <p:nvPr/>
            </p:nvSpPr>
            <p:spPr>
              <a:xfrm>
                <a:off x="3095983"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1" name="Rectangle 130">
                <a:extLst>
                  <a:ext uri="{FF2B5EF4-FFF2-40B4-BE49-F238E27FC236}">
                    <a16:creationId xmlns:a16="http://schemas.microsoft.com/office/drawing/2014/main" id="{4C1C206A-C0BA-F414-77B3-A320BE6D73A7}"/>
                  </a:ext>
                </a:extLst>
              </p:cNvPr>
              <p:cNvSpPr/>
              <p:nvPr/>
            </p:nvSpPr>
            <p:spPr>
              <a:xfrm>
                <a:off x="3366116"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2" name="Rectangle 131">
                <a:extLst>
                  <a:ext uri="{FF2B5EF4-FFF2-40B4-BE49-F238E27FC236}">
                    <a16:creationId xmlns:a16="http://schemas.microsoft.com/office/drawing/2014/main" id="{80A2745D-475B-1134-799B-623A59E590E1}"/>
                  </a:ext>
                </a:extLst>
              </p:cNvPr>
              <p:cNvSpPr/>
              <p:nvPr/>
            </p:nvSpPr>
            <p:spPr>
              <a:xfrm>
                <a:off x="3636249"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878775FD-1FC5-3B51-3774-82F7BC6A440D}"/>
                  </a:ext>
                </a:extLst>
              </p:cNvPr>
              <p:cNvSpPr/>
              <p:nvPr/>
            </p:nvSpPr>
            <p:spPr>
              <a:xfrm>
                <a:off x="3906382"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34" name="Rectangle 133">
                <a:extLst>
                  <a:ext uri="{FF2B5EF4-FFF2-40B4-BE49-F238E27FC236}">
                    <a16:creationId xmlns:a16="http://schemas.microsoft.com/office/drawing/2014/main" id="{75AA0BB1-563D-ACCA-DA51-3F39D0C67FED}"/>
                  </a:ext>
                </a:extLst>
              </p:cNvPr>
              <p:cNvSpPr/>
              <p:nvPr/>
            </p:nvSpPr>
            <p:spPr>
              <a:xfrm>
                <a:off x="4176515"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5" name="Rectangle 134">
                <a:extLst>
                  <a:ext uri="{FF2B5EF4-FFF2-40B4-BE49-F238E27FC236}">
                    <a16:creationId xmlns:a16="http://schemas.microsoft.com/office/drawing/2014/main" id="{9D1E5A77-EE36-5A6D-E466-E24AE79F5065}"/>
                  </a:ext>
                </a:extLst>
              </p:cNvPr>
              <p:cNvSpPr/>
              <p:nvPr/>
            </p:nvSpPr>
            <p:spPr>
              <a:xfrm>
                <a:off x="4446648"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6" name="Rectangle 135">
                <a:extLst>
                  <a:ext uri="{FF2B5EF4-FFF2-40B4-BE49-F238E27FC236}">
                    <a16:creationId xmlns:a16="http://schemas.microsoft.com/office/drawing/2014/main" id="{C2F278CA-87E3-527E-F85E-58F031FF74DA}"/>
                  </a:ext>
                </a:extLst>
              </p:cNvPr>
              <p:cNvSpPr/>
              <p:nvPr/>
            </p:nvSpPr>
            <p:spPr>
              <a:xfrm>
                <a:off x="4714551"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7D6AAC67-6B6A-A4B1-408B-91E3617B15D0}"/>
                  </a:ext>
                </a:extLst>
              </p:cNvPr>
              <p:cNvSpPr/>
              <p:nvPr/>
            </p:nvSpPr>
            <p:spPr>
              <a:xfrm>
                <a:off x="4982454"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42D410B1-8C38-1284-3C73-6DD867A0CBFE}"/>
                  </a:ext>
                </a:extLst>
              </p:cNvPr>
              <p:cNvSpPr/>
              <p:nvPr/>
            </p:nvSpPr>
            <p:spPr>
              <a:xfrm>
                <a:off x="5518260"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grpSp>
      <p:grpSp>
        <p:nvGrpSpPr>
          <p:cNvPr id="141" name="Group 140">
            <a:extLst>
              <a:ext uri="{FF2B5EF4-FFF2-40B4-BE49-F238E27FC236}">
                <a16:creationId xmlns:a16="http://schemas.microsoft.com/office/drawing/2014/main" id="{6A9B409E-FD4E-E562-6ED1-E929D9724B31}"/>
              </a:ext>
            </a:extLst>
          </p:cNvPr>
          <p:cNvGrpSpPr/>
          <p:nvPr/>
        </p:nvGrpSpPr>
        <p:grpSpPr>
          <a:xfrm>
            <a:off x="503492" y="3582218"/>
            <a:ext cx="4693737" cy="277418"/>
            <a:chOff x="1096153" y="3281292"/>
            <a:chExt cx="4693737" cy="277418"/>
          </a:xfrm>
        </p:grpSpPr>
        <p:grpSp>
          <p:nvGrpSpPr>
            <p:cNvPr id="142" name="Group 141">
              <a:extLst>
                <a:ext uri="{FF2B5EF4-FFF2-40B4-BE49-F238E27FC236}">
                  <a16:creationId xmlns:a16="http://schemas.microsoft.com/office/drawing/2014/main" id="{AADF3B39-8CBA-51A0-FA8D-C0E81AE0B1A0}"/>
                </a:ext>
              </a:extLst>
            </p:cNvPr>
            <p:cNvGrpSpPr/>
            <p:nvPr/>
          </p:nvGrpSpPr>
          <p:grpSpPr>
            <a:xfrm>
              <a:off x="1096153" y="3281292"/>
              <a:ext cx="334709" cy="269737"/>
              <a:chOff x="1096153" y="3281292"/>
              <a:chExt cx="334709" cy="269737"/>
            </a:xfrm>
            <a:effectLst>
              <a:outerShdw blurRad="50800" dist="38100" dir="5400000" algn="t" rotWithShape="0">
                <a:prstClr val="black">
                  <a:alpha val="40000"/>
                </a:prstClr>
              </a:outerShdw>
            </a:effectLst>
          </p:grpSpPr>
          <p:sp>
            <p:nvSpPr>
              <p:cNvPr id="160" name="Rounded Rectangle 159">
                <a:extLst>
                  <a:ext uri="{FF2B5EF4-FFF2-40B4-BE49-F238E27FC236}">
                    <a16:creationId xmlns:a16="http://schemas.microsoft.com/office/drawing/2014/main" id="{DBFEAB0E-89F5-8894-D6E0-57E775C2F08F}"/>
                  </a:ext>
                </a:extLst>
              </p:cNvPr>
              <p:cNvSpPr/>
              <p:nvPr/>
            </p:nvSpPr>
            <p:spPr>
              <a:xfrm>
                <a:off x="1096153" y="3281292"/>
                <a:ext cx="330891" cy="134767"/>
              </a:xfrm>
              <a:prstGeom prst="roundRect">
                <a:avLst/>
              </a:prstGeom>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61" name="Rounded Rectangle 160">
                <a:extLst>
                  <a:ext uri="{FF2B5EF4-FFF2-40B4-BE49-F238E27FC236}">
                    <a16:creationId xmlns:a16="http://schemas.microsoft.com/office/drawing/2014/main" id="{6E2CAF71-37BA-6081-2F62-5EFFD6B510FD}"/>
                  </a:ext>
                </a:extLst>
              </p:cNvPr>
              <p:cNvSpPr/>
              <p:nvPr/>
            </p:nvSpPr>
            <p:spPr>
              <a:xfrm>
                <a:off x="1099971" y="3416262"/>
                <a:ext cx="330891" cy="134767"/>
              </a:xfrm>
              <a:prstGeom prst="roundRect">
                <a:avLst/>
              </a:prstGeom>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grpSp>
        <p:grpSp>
          <p:nvGrpSpPr>
            <p:cNvPr id="143" name="Group 142">
              <a:extLst>
                <a:ext uri="{FF2B5EF4-FFF2-40B4-BE49-F238E27FC236}">
                  <a16:creationId xmlns:a16="http://schemas.microsoft.com/office/drawing/2014/main" id="{2AC2EA02-7373-A3DF-072F-9DD85969EBAD}"/>
                </a:ext>
              </a:extLst>
            </p:cNvPr>
            <p:cNvGrpSpPr/>
            <p:nvPr/>
          </p:nvGrpSpPr>
          <p:grpSpPr>
            <a:xfrm>
              <a:off x="1475185" y="3287080"/>
              <a:ext cx="4314705" cy="271630"/>
              <a:chOff x="1475185" y="3287080"/>
              <a:chExt cx="4314705" cy="271630"/>
            </a:xfrm>
            <a:effectLst>
              <a:outerShdw blurRad="50800" dist="38100" dir="5400000" algn="t" rotWithShape="0">
                <a:prstClr val="black">
                  <a:alpha val="40000"/>
                </a:prstClr>
              </a:outerShdw>
            </a:effectLst>
          </p:grpSpPr>
          <p:sp>
            <p:nvSpPr>
              <p:cNvPr id="144" name="Rectangle 143">
                <a:extLst>
                  <a:ext uri="{FF2B5EF4-FFF2-40B4-BE49-F238E27FC236}">
                    <a16:creationId xmlns:a16="http://schemas.microsoft.com/office/drawing/2014/main" id="{5A28C614-FC9A-196A-A68D-5C96DF3AD5BF}"/>
                  </a:ext>
                </a:extLst>
              </p:cNvPr>
              <p:cNvSpPr/>
              <p:nvPr/>
            </p:nvSpPr>
            <p:spPr>
              <a:xfrm>
                <a:off x="5250357"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id="{18943643-689D-DA31-4E5D-730FD566C167}"/>
                  </a:ext>
                </a:extLst>
              </p:cNvPr>
              <p:cNvSpPr/>
              <p:nvPr/>
            </p:nvSpPr>
            <p:spPr>
              <a:xfrm>
                <a:off x="1475185"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46" name="Rectangle 145">
                <a:extLst>
                  <a:ext uri="{FF2B5EF4-FFF2-40B4-BE49-F238E27FC236}">
                    <a16:creationId xmlns:a16="http://schemas.microsoft.com/office/drawing/2014/main" id="{EE6569D6-C6BF-B3A4-AEB7-36B02B2D0BD6}"/>
                  </a:ext>
                </a:extLst>
              </p:cNvPr>
              <p:cNvSpPr/>
              <p:nvPr/>
            </p:nvSpPr>
            <p:spPr>
              <a:xfrm>
                <a:off x="1745318"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47" name="Rectangle 146">
                <a:extLst>
                  <a:ext uri="{FF2B5EF4-FFF2-40B4-BE49-F238E27FC236}">
                    <a16:creationId xmlns:a16="http://schemas.microsoft.com/office/drawing/2014/main" id="{CB5861DC-F09C-0669-F90B-3335316B1AF1}"/>
                  </a:ext>
                </a:extLst>
              </p:cNvPr>
              <p:cNvSpPr/>
              <p:nvPr/>
            </p:nvSpPr>
            <p:spPr>
              <a:xfrm>
                <a:off x="2015451"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10F6E8D9-631D-DA70-8BDE-E4CD1936AEB6}"/>
                  </a:ext>
                </a:extLst>
              </p:cNvPr>
              <p:cNvSpPr/>
              <p:nvPr/>
            </p:nvSpPr>
            <p:spPr>
              <a:xfrm>
                <a:off x="2285584"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49" name="Rectangle 148">
                <a:extLst>
                  <a:ext uri="{FF2B5EF4-FFF2-40B4-BE49-F238E27FC236}">
                    <a16:creationId xmlns:a16="http://schemas.microsoft.com/office/drawing/2014/main" id="{37CD3035-BFC8-B5E5-93C7-5E7D1AF4565E}"/>
                  </a:ext>
                </a:extLst>
              </p:cNvPr>
              <p:cNvSpPr/>
              <p:nvPr/>
            </p:nvSpPr>
            <p:spPr>
              <a:xfrm>
                <a:off x="2555717"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50" name="Rectangle 149">
                <a:extLst>
                  <a:ext uri="{FF2B5EF4-FFF2-40B4-BE49-F238E27FC236}">
                    <a16:creationId xmlns:a16="http://schemas.microsoft.com/office/drawing/2014/main" id="{28243522-466A-711A-2770-368B3B6B8A46}"/>
                  </a:ext>
                </a:extLst>
              </p:cNvPr>
              <p:cNvSpPr/>
              <p:nvPr/>
            </p:nvSpPr>
            <p:spPr>
              <a:xfrm>
                <a:off x="2825850"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51" name="Rectangle 150">
                <a:extLst>
                  <a:ext uri="{FF2B5EF4-FFF2-40B4-BE49-F238E27FC236}">
                    <a16:creationId xmlns:a16="http://schemas.microsoft.com/office/drawing/2014/main" id="{B896098E-1BD5-0EF7-4982-9D9E800AEB16}"/>
                  </a:ext>
                </a:extLst>
              </p:cNvPr>
              <p:cNvSpPr/>
              <p:nvPr/>
            </p:nvSpPr>
            <p:spPr>
              <a:xfrm>
                <a:off x="3095983"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52" name="Rectangle 151">
                <a:extLst>
                  <a:ext uri="{FF2B5EF4-FFF2-40B4-BE49-F238E27FC236}">
                    <a16:creationId xmlns:a16="http://schemas.microsoft.com/office/drawing/2014/main" id="{95182777-659B-A91F-95FB-5DFDCA850E20}"/>
                  </a:ext>
                </a:extLst>
              </p:cNvPr>
              <p:cNvSpPr/>
              <p:nvPr/>
            </p:nvSpPr>
            <p:spPr>
              <a:xfrm>
                <a:off x="3366116"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53" name="Rectangle 152">
                <a:extLst>
                  <a:ext uri="{FF2B5EF4-FFF2-40B4-BE49-F238E27FC236}">
                    <a16:creationId xmlns:a16="http://schemas.microsoft.com/office/drawing/2014/main" id="{502652DD-1288-E253-D8E0-EA77A0985D73}"/>
                  </a:ext>
                </a:extLst>
              </p:cNvPr>
              <p:cNvSpPr/>
              <p:nvPr/>
            </p:nvSpPr>
            <p:spPr>
              <a:xfrm>
                <a:off x="3636249"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54" name="Rectangle 153">
                <a:extLst>
                  <a:ext uri="{FF2B5EF4-FFF2-40B4-BE49-F238E27FC236}">
                    <a16:creationId xmlns:a16="http://schemas.microsoft.com/office/drawing/2014/main" id="{80523300-5667-82AA-4EFC-0A9F0D3AC804}"/>
                  </a:ext>
                </a:extLst>
              </p:cNvPr>
              <p:cNvSpPr/>
              <p:nvPr/>
            </p:nvSpPr>
            <p:spPr>
              <a:xfrm>
                <a:off x="3906382"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55" name="Rectangle 154">
                <a:extLst>
                  <a:ext uri="{FF2B5EF4-FFF2-40B4-BE49-F238E27FC236}">
                    <a16:creationId xmlns:a16="http://schemas.microsoft.com/office/drawing/2014/main" id="{76293180-5720-0EA3-D812-F56FC96734DA}"/>
                  </a:ext>
                </a:extLst>
              </p:cNvPr>
              <p:cNvSpPr/>
              <p:nvPr/>
            </p:nvSpPr>
            <p:spPr>
              <a:xfrm>
                <a:off x="4176515"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56" name="Rectangle 155">
                <a:extLst>
                  <a:ext uri="{FF2B5EF4-FFF2-40B4-BE49-F238E27FC236}">
                    <a16:creationId xmlns:a16="http://schemas.microsoft.com/office/drawing/2014/main" id="{A832F70C-7EDD-6B19-EA78-D0240C1A0E13}"/>
                  </a:ext>
                </a:extLst>
              </p:cNvPr>
              <p:cNvSpPr/>
              <p:nvPr/>
            </p:nvSpPr>
            <p:spPr>
              <a:xfrm>
                <a:off x="4446648"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57" name="Rectangle 156">
                <a:extLst>
                  <a:ext uri="{FF2B5EF4-FFF2-40B4-BE49-F238E27FC236}">
                    <a16:creationId xmlns:a16="http://schemas.microsoft.com/office/drawing/2014/main" id="{6639084C-1A26-7EEE-42E5-7F375BB2D18E}"/>
                  </a:ext>
                </a:extLst>
              </p:cNvPr>
              <p:cNvSpPr/>
              <p:nvPr/>
            </p:nvSpPr>
            <p:spPr>
              <a:xfrm>
                <a:off x="4714551"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58" name="Rectangle 157">
                <a:extLst>
                  <a:ext uri="{FF2B5EF4-FFF2-40B4-BE49-F238E27FC236}">
                    <a16:creationId xmlns:a16="http://schemas.microsoft.com/office/drawing/2014/main" id="{C0362897-6EDE-A7BC-642E-DBC942DB60D3}"/>
                  </a:ext>
                </a:extLst>
              </p:cNvPr>
              <p:cNvSpPr/>
              <p:nvPr/>
            </p:nvSpPr>
            <p:spPr>
              <a:xfrm>
                <a:off x="4982454"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59" name="Rectangle 158">
                <a:extLst>
                  <a:ext uri="{FF2B5EF4-FFF2-40B4-BE49-F238E27FC236}">
                    <a16:creationId xmlns:a16="http://schemas.microsoft.com/office/drawing/2014/main" id="{3F9C418B-EBDB-042C-9411-914936C2F270}"/>
                  </a:ext>
                </a:extLst>
              </p:cNvPr>
              <p:cNvSpPr/>
              <p:nvPr/>
            </p:nvSpPr>
            <p:spPr>
              <a:xfrm>
                <a:off x="5518260"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grpSp>
      <p:grpSp>
        <p:nvGrpSpPr>
          <p:cNvPr id="162" name="Group 161">
            <a:extLst>
              <a:ext uri="{FF2B5EF4-FFF2-40B4-BE49-F238E27FC236}">
                <a16:creationId xmlns:a16="http://schemas.microsoft.com/office/drawing/2014/main" id="{795DF890-CF84-8295-B835-A4760F466DB5}"/>
              </a:ext>
            </a:extLst>
          </p:cNvPr>
          <p:cNvGrpSpPr/>
          <p:nvPr/>
        </p:nvGrpSpPr>
        <p:grpSpPr>
          <a:xfrm>
            <a:off x="503492" y="3892795"/>
            <a:ext cx="4693737" cy="277418"/>
            <a:chOff x="1096153" y="3281292"/>
            <a:chExt cx="4693737" cy="277418"/>
          </a:xfrm>
        </p:grpSpPr>
        <p:grpSp>
          <p:nvGrpSpPr>
            <p:cNvPr id="163" name="Group 162">
              <a:extLst>
                <a:ext uri="{FF2B5EF4-FFF2-40B4-BE49-F238E27FC236}">
                  <a16:creationId xmlns:a16="http://schemas.microsoft.com/office/drawing/2014/main" id="{0D6389AF-39DC-3AEF-FE1E-D2907BCCB978}"/>
                </a:ext>
              </a:extLst>
            </p:cNvPr>
            <p:cNvGrpSpPr/>
            <p:nvPr/>
          </p:nvGrpSpPr>
          <p:grpSpPr>
            <a:xfrm>
              <a:off x="1096153" y="3281292"/>
              <a:ext cx="334709" cy="269737"/>
              <a:chOff x="1096153" y="3281292"/>
              <a:chExt cx="334709" cy="269737"/>
            </a:xfrm>
            <a:effectLst>
              <a:outerShdw blurRad="50800" dist="38100" dir="5400000" algn="t" rotWithShape="0">
                <a:prstClr val="black">
                  <a:alpha val="40000"/>
                </a:prstClr>
              </a:outerShdw>
            </a:effectLst>
          </p:grpSpPr>
          <p:sp>
            <p:nvSpPr>
              <p:cNvPr id="181" name="Rounded Rectangle 180">
                <a:extLst>
                  <a:ext uri="{FF2B5EF4-FFF2-40B4-BE49-F238E27FC236}">
                    <a16:creationId xmlns:a16="http://schemas.microsoft.com/office/drawing/2014/main" id="{BAD76587-F355-05FD-965B-9C96C7401A3C}"/>
                  </a:ext>
                </a:extLst>
              </p:cNvPr>
              <p:cNvSpPr/>
              <p:nvPr/>
            </p:nvSpPr>
            <p:spPr>
              <a:xfrm>
                <a:off x="1096153" y="3281292"/>
                <a:ext cx="330891" cy="134767"/>
              </a:xfrm>
              <a:prstGeom prst="roundRect">
                <a:avLst/>
              </a:prstGeom>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82" name="Rounded Rectangle 181">
                <a:extLst>
                  <a:ext uri="{FF2B5EF4-FFF2-40B4-BE49-F238E27FC236}">
                    <a16:creationId xmlns:a16="http://schemas.microsoft.com/office/drawing/2014/main" id="{7313CFC6-40CD-AF93-F313-352717613FC8}"/>
                  </a:ext>
                </a:extLst>
              </p:cNvPr>
              <p:cNvSpPr/>
              <p:nvPr/>
            </p:nvSpPr>
            <p:spPr>
              <a:xfrm>
                <a:off x="1099971" y="3416262"/>
                <a:ext cx="330891" cy="134767"/>
              </a:xfrm>
              <a:prstGeom prst="roundRect">
                <a:avLst/>
              </a:prstGeom>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grpSp>
        <p:grpSp>
          <p:nvGrpSpPr>
            <p:cNvPr id="164" name="Group 163">
              <a:extLst>
                <a:ext uri="{FF2B5EF4-FFF2-40B4-BE49-F238E27FC236}">
                  <a16:creationId xmlns:a16="http://schemas.microsoft.com/office/drawing/2014/main" id="{A8A9B6F1-0EEF-DE3D-6CA5-DD4DD6B831B7}"/>
                </a:ext>
              </a:extLst>
            </p:cNvPr>
            <p:cNvGrpSpPr/>
            <p:nvPr/>
          </p:nvGrpSpPr>
          <p:grpSpPr>
            <a:xfrm>
              <a:off x="1475185" y="3287080"/>
              <a:ext cx="4314705" cy="271630"/>
              <a:chOff x="1475185" y="3287080"/>
              <a:chExt cx="4314705" cy="271630"/>
            </a:xfrm>
            <a:effectLst>
              <a:outerShdw blurRad="50800" dist="38100" dir="5400000" algn="t" rotWithShape="0">
                <a:prstClr val="black">
                  <a:alpha val="40000"/>
                </a:prstClr>
              </a:outerShdw>
            </a:effectLst>
          </p:grpSpPr>
          <p:sp>
            <p:nvSpPr>
              <p:cNvPr id="165" name="Rectangle 164">
                <a:extLst>
                  <a:ext uri="{FF2B5EF4-FFF2-40B4-BE49-F238E27FC236}">
                    <a16:creationId xmlns:a16="http://schemas.microsoft.com/office/drawing/2014/main" id="{4DF1F22E-C965-E755-6005-654277E0FFFB}"/>
                  </a:ext>
                </a:extLst>
              </p:cNvPr>
              <p:cNvSpPr/>
              <p:nvPr/>
            </p:nvSpPr>
            <p:spPr>
              <a:xfrm>
                <a:off x="5250357"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66" name="Rectangle 165">
                <a:extLst>
                  <a:ext uri="{FF2B5EF4-FFF2-40B4-BE49-F238E27FC236}">
                    <a16:creationId xmlns:a16="http://schemas.microsoft.com/office/drawing/2014/main" id="{27B42C81-EB0A-96BE-5F77-CA30957C028E}"/>
                  </a:ext>
                </a:extLst>
              </p:cNvPr>
              <p:cNvSpPr/>
              <p:nvPr/>
            </p:nvSpPr>
            <p:spPr>
              <a:xfrm>
                <a:off x="1475185"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67" name="Rectangle 166">
                <a:extLst>
                  <a:ext uri="{FF2B5EF4-FFF2-40B4-BE49-F238E27FC236}">
                    <a16:creationId xmlns:a16="http://schemas.microsoft.com/office/drawing/2014/main" id="{FB153EE8-94D4-7E15-391C-5B6D0EC4D897}"/>
                  </a:ext>
                </a:extLst>
              </p:cNvPr>
              <p:cNvSpPr/>
              <p:nvPr/>
            </p:nvSpPr>
            <p:spPr>
              <a:xfrm>
                <a:off x="1745318"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68" name="Rectangle 167">
                <a:extLst>
                  <a:ext uri="{FF2B5EF4-FFF2-40B4-BE49-F238E27FC236}">
                    <a16:creationId xmlns:a16="http://schemas.microsoft.com/office/drawing/2014/main" id="{A94F1ED4-A6A0-1BBC-DD28-861037F0E7A8}"/>
                  </a:ext>
                </a:extLst>
              </p:cNvPr>
              <p:cNvSpPr/>
              <p:nvPr/>
            </p:nvSpPr>
            <p:spPr>
              <a:xfrm>
                <a:off x="2015451"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69" name="Rectangle 168">
                <a:extLst>
                  <a:ext uri="{FF2B5EF4-FFF2-40B4-BE49-F238E27FC236}">
                    <a16:creationId xmlns:a16="http://schemas.microsoft.com/office/drawing/2014/main" id="{B8356449-B7ED-FE53-ADCF-EB8B37FEA159}"/>
                  </a:ext>
                </a:extLst>
              </p:cNvPr>
              <p:cNvSpPr/>
              <p:nvPr/>
            </p:nvSpPr>
            <p:spPr>
              <a:xfrm>
                <a:off x="2285584"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70" name="Rectangle 169">
                <a:extLst>
                  <a:ext uri="{FF2B5EF4-FFF2-40B4-BE49-F238E27FC236}">
                    <a16:creationId xmlns:a16="http://schemas.microsoft.com/office/drawing/2014/main" id="{5606588C-2447-AE5D-F163-F0D3B4B1EBE0}"/>
                  </a:ext>
                </a:extLst>
              </p:cNvPr>
              <p:cNvSpPr/>
              <p:nvPr/>
            </p:nvSpPr>
            <p:spPr>
              <a:xfrm>
                <a:off x="2555717"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71" name="Rectangle 170">
                <a:extLst>
                  <a:ext uri="{FF2B5EF4-FFF2-40B4-BE49-F238E27FC236}">
                    <a16:creationId xmlns:a16="http://schemas.microsoft.com/office/drawing/2014/main" id="{6052680C-6CDA-03AE-C50D-DDD075EA2AD2}"/>
                  </a:ext>
                </a:extLst>
              </p:cNvPr>
              <p:cNvSpPr/>
              <p:nvPr/>
            </p:nvSpPr>
            <p:spPr>
              <a:xfrm>
                <a:off x="2825850"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72" name="Rectangle 171">
                <a:extLst>
                  <a:ext uri="{FF2B5EF4-FFF2-40B4-BE49-F238E27FC236}">
                    <a16:creationId xmlns:a16="http://schemas.microsoft.com/office/drawing/2014/main" id="{0579952B-2A2B-39DC-2761-8D3119E9040D}"/>
                  </a:ext>
                </a:extLst>
              </p:cNvPr>
              <p:cNvSpPr/>
              <p:nvPr/>
            </p:nvSpPr>
            <p:spPr>
              <a:xfrm>
                <a:off x="3095983"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73" name="Rectangle 172">
                <a:extLst>
                  <a:ext uri="{FF2B5EF4-FFF2-40B4-BE49-F238E27FC236}">
                    <a16:creationId xmlns:a16="http://schemas.microsoft.com/office/drawing/2014/main" id="{64CC4314-08AD-8E82-B1E5-21F16387CDF9}"/>
                  </a:ext>
                </a:extLst>
              </p:cNvPr>
              <p:cNvSpPr/>
              <p:nvPr/>
            </p:nvSpPr>
            <p:spPr>
              <a:xfrm>
                <a:off x="3366116"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74" name="Rectangle 173">
                <a:extLst>
                  <a:ext uri="{FF2B5EF4-FFF2-40B4-BE49-F238E27FC236}">
                    <a16:creationId xmlns:a16="http://schemas.microsoft.com/office/drawing/2014/main" id="{EA08598C-5614-9B2D-80AE-5CB43D7EB6F3}"/>
                  </a:ext>
                </a:extLst>
              </p:cNvPr>
              <p:cNvSpPr/>
              <p:nvPr/>
            </p:nvSpPr>
            <p:spPr>
              <a:xfrm>
                <a:off x="3636249"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75" name="Rectangle 174">
                <a:extLst>
                  <a:ext uri="{FF2B5EF4-FFF2-40B4-BE49-F238E27FC236}">
                    <a16:creationId xmlns:a16="http://schemas.microsoft.com/office/drawing/2014/main" id="{D20FAABA-6ABC-36A6-55A8-539620884735}"/>
                  </a:ext>
                </a:extLst>
              </p:cNvPr>
              <p:cNvSpPr/>
              <p:nvPr/>
            </p:nvSpPr>
            <p:spPr>
              <a:xfrm>
                <a:off x="3906382"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76" name="Rectangle 175">
                <a:extLst>
                  <a:ext uri="{FF2B5EF4-FFF2-40B4-BE49-F238E27FC236}">
                    <a16:creationId xmlns:a16="http://schemas.microsoft.com/office/drawing/2014/main" id="{D65B5105-6DA6-A5A1-3346-E8AD1DC28BB9}"/>
                  </a:ext>
                </a:extLst>
              </p:cNvPr>
              <p:cNvSpPr/>
              <p:nvPr/>
            </p:nvSpPr>
            <p:spPr>
              <a:xfrm>
                <a:off x="4176515"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77" name="Rectangle 176">
                <a:extLst>
                  <a:ext uri="{FF2B5EF4-FFF2-40B4-BE49-F238E27FC236}">
                    <a16:creationId xmlns:a16="http://schemas.microsoft.com/office/drawing/2014/main" id="{43E3BE06-D23C-B3CC-FF20-6318FCE0D509}"/>
                  </a:ext>
                </a:extLst>
              </p:cNvPr>
              <p:cNvSpPr/>
              <p:nvPr/>
            </p:nvSpPr>
            <p:spPr>
              <a:xfrm>
                <a:off x="4446648"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78" name="Rectangle 177">
                <a:extLst>
                  <a:ext uri="{FF2B5EF4-FFF2-40B4-BE49-F238E27FC236}">
                    <a16:creationId xmlns:a16="http://schemas.microsoft.com/office/drawing/2014/main" id="{2B145F54-34B7-3817-849C-801AF6D2C92A}"/>
                  </a:ext>
                </a:extLst>
              </p:cNvPr>
              <p:cNvSpPr/>
              <p:nvPr/>
            </p:nvSpPr>
            <p:spPr>
              <a:xfrm>
                <a:off x="4714551"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79" name="Rectangle 178">
                <a:extLst>
                  <a:ext uri="{FF2B5EF4-FFF2-40B4-BE49-F238E27FC236}">
                    <a16:creationId xmlns:a16="http://schemas.microsoft.com/office/drawing/2014/main" id="{B46065E4-15E8-6972-B816-4AD536D4B759}"/>
                  </a:ext>
                </a:extLst>
              </p:cNvPr>
              <p:cNvSpPr/>
              <p:nvPr/>
            </p:nvSpPr>
            <p:spPr>
              <a:xfrm>
                <a:off x="4982454"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80" name="Rectangle 179">
                <a:extLst>
                  <a:ext uri="{FF2B5EF4-FFF2-40B4-BE49-F238E27FC236}">
                    <a16:creationId xmlns:a16="http://schemas.microsoft.com/office/drawing/2014/main" id="{6B60CEF1-B4C5-5F3E-39E6-12A96A557F0C}"/>
                  </a:ext>
                </a:extLst>
              </p:cNvPr>
              <p:cNvSpPr/>
              <p:nvPr/>
            </p:nvSpPr>
            <p:spPr>
              <a:xfrm>
                <a:off x="5518260"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grpSp>
      <p:grpSp>
        <p:nvGrpSpPr>
          <p:cNvPr id="183" name="Group 182">
            <a:extLst>
              <a:ext uri="{FF2B5EF4-FFF2-40B4-BE49-F238E27FC236}">
                <a16:creationId xmlns:a16="http://schemas.microsoft.com/office/drawing/2014/main" id="{257AE0E6-0773-2ACF-3901-9245509B3015}"/>
              </a:ext>
            </a:extLst>
          </p:cNvPr>
          <p:cNvGrpSpPr/>
          <p:nvPr/>
        </p:nvGrpSpPr>
        <p:grpSpPr>
          <a:xfrm>
            <a:off x="503492" y="4203666"/>
            <a:ext cx="4693737" cy="277418"/>
            <a:chOff x="1096153" y="3281292"/>
            <a:chExt cx="4693737" cy="277418"/>
          </a:xfrm>
        </p:grpSpPr>
        <p:grpSp>
          <p:nvGrpSpPr>
            <p:cNvPr id="184" name="Group 183">
              <a:extLst>
                <a:ext uri="{FF2B5EF4-FFF2-40B4-BE49-F238E27FC236}">
                  <a16:creationId xmlns:a16="http://schemas.microsoft.com/office/drawing/2014/main" id="{312DCE9E-D1E6-89EA-BF89-367BEA848C84}"/>
                </a:ext>
              </a:extLst>
            </p:cNvPr>
            <p:cNvGrpSpPr/>
            <p:nvPr/>
          </p:nvGrpSpPr>
          <p:grpSpPr>
            <a:xfrm>
              <a:off x="1096153" y="3281292"/>
              <a:ext cx="334709" cy="269737"/>
              <a:chOff x="1096153" y="3281292"/>
              <a:chExt cx="334709" cy="269737"/>
            </a:xfrm>
            <a:effectLst>
              <a:outerShdw blurRad="50800" dist="38100" dir="5400000" algn="t" rotWithShape="0">
                <a:prstClr val="black">
                  <a:alpha val="40000"/>
                </a:prstClr>
              </a:outerShdw>
            </a:effectLst>
          </p:grpSpPr>
          <p:sp>
            <p:nvSpPr>
              <p:cNvPr id="202" name="Rounded Rectangle 201">
                <a:extLst>
                  <a:ext uri="{FF2B5EF4-FFF2-40B4-BE49-F238E27FC236}">
                    <a16:creationId xmlns:a16="http://schemas.microsoft.com/office/drawing/2014/main" id="{0C5659E0-9A6F-2928-8D09-94905A0E9A32}"/>
                  </a:ext>
                </a:extLst>
              </p:cNvPr>
              <p:cNvSpPr/>
              <p:nvPr/>
            </p:nvSpPr>
            <p:spPr>
              <a:xfrm>
                <a:off x="1096153" y="3281292"/>
                <a:ext cx="330891" cy="134767"/>
              </a:xfrm>
              <a:prstGeom prst="roundRect">
                <a:avLst/>
              </a:prstGeom>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03" name="Rounded Rectangle 202">
                <a:extLst>
                  <a:ext uri="{FF2B5EF4-FFF2-40B4-BE49-F238E27FC236}">
                    <a16:creationId xmlns:a16="http://schemas.microsoft.com/office/drawing/2014/main" id="{B3309DA7-AAB8-FE01-38EF-AEBFCBF1B9A6}"/>
                  </a:ext>
                </a:extLst>
              </p:cNvPr>
              <p:cNvSpPr/>
              <p:nvPr/>
            </p:nvSpPr>
            <p:spPr>
              <a:xfrm>
                <a:off x="1099971" y="3416262"/>
                <a:ext cx="330891" cy="134767"/>
              </a:xfrm>
              <a:prstGeom prst="roundRect">
                <a:avLst/>
              </a:prstGeom>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grpSp>
        <p:grpSp>
          <p:nvGrpSpPr>
            <p:cNvPr id="185" name="Group 184">
              <a:extLst>
                <a:ext uri="{FF2B5EF4-FFF2-40B4-BE49-F238E27FC236}">
                  <a16:creationId xmlns:a16="http://schemas.microsoft.com/office/drawing/2014/main" id="{3037F7BC-DE2A-BBB3-0704-A45D21C799B6}"/>
                </a:ext>
              </a:extLst>
            </p:cNvPr>
            <p:cNvGrpSpPr/>
            <p:nvPr/>
          </p:nvGrpSpPr>
          <p:grpSpPr>
            <a:xfrm>
              <a:off x="1475185" y="3287080"/>
              <a:ext cx="4314705" cy="271630"/>
              <a:chOff x="1475185" y="3287080"/>
              <a:chExt cx="4314705" cy="271630"/>
            </a:xfrm>
            <a:effectLst>
              <a:outerShdw blurRad="50800" dist="38100" dir="5400000" algn="t" rotWithShape="0">
                <a:prstClr val="black">
                  <a:alpha val="40000"/>
                </a:prstClr>
              </a:outerShdw>
            </a:effectLst>
          </p:grpSpPr>
          <p:sp>
            <p:nvSpPr>
              <p:cNvPr id="186" name="Rectangle 185">
                <a:extLst>
                  <a:ext uri="{FF2B5EF4-FFF2-40B4-BE49-F238E27FC236}">
                    <a16:creationId xmlns:a16="http://schemas.microsoft.com/office/drawing/2014/main" id="{038B6096-0841-6F9F-3932-13554B8E68D2}"/>
                  </a:ext>
                </a:extLst>
              </p:cNvPr>
              <p:cNvSpPr/>
              <p:nvPr/>
            </p:nvSpPr>
            <p:spPr>
              <a:xfrm>
                <a:off x="5250357"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87" name="Rectangle 186">
                <a:extLst>
                  <a:ext uri="{FF2B5EF4-FFF2-40B4-BE49-F238E27FC236}">
                    <a16:creationId xmlns:a16="http://schemas.microsoft.com/office/drawing/2014/main" id="{F148F384-900C-CB91-63DF-79FEDBAE7630}"/>
                  </a:ext>
                </a:extLst>
              </p:cNvPr>
              <p:cNvSpPr/>
              <p:nvPr/>
            </p:nvSpPr>
            <p:spPr>
              <a:xfrm>
                <a:off x="1475185"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88" name="Rectangle 187">
                <a:extLst>
                  <a:ext uri="{FF2B5EF4-FFF2-40B4-BE49-F238E27FC236}">
                    <a16:creationId xmlns:a16="http://schemas.microsoft.com/office/drawing/2014/main" id="{1498A043-5D69-2CBA-121F-F496E09DC346}"/>
                  </a:ext>
                </a:extLst>
              </p:cNvPr>
              <p:cNvSpPr/>
              <p:nvPr/>
            </p:nvSpPr>
            <p:spPr>
              <a:xfrm>
                <a:off x="1745318"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89" name="Rectangle 188">
                <a:extLst>
                  <a:ext uri="{FF2B5EF4-FFF2-40B4-BE49-F238E27FC236}">
                    <a16:creationId xmlns:a16="http://schemas.microsoft.com/office/drawing/2014/main" id="{72D5DB31-B796-9035-7427-4F431E85C8D9}"/>
                  </a:ext>
                </a:extLst>
              </p:cNvPr>
              <p:cNvSpPr/>
              <p:nvPr/>
            </p:nvSpPr>
            <p:spPr>
              <a:xfrm>
                <a:off x="2015451"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90" name="Rectangle 189">
                <a:extLst>
                  <a:ext uri="{FF2B5EF4-FFF2-40B4-BE49-F238E27FC236}">
                    <a16:creationId xmlns:a16="http://schemas.microsoft.com/office/drawing/2014/main" id="{DF9F65F9-ACD0-D5A5-8EF1-D1405E1458B2}"/>
                  </a:ext>
                </a:extLst>
              </p:cNvPr>
              <p:cNvSpPr/>
              <p:nvPr/>
            </p:nvSpPr>
            <p:spPr>
              <a:xfrm>
                <a:off x="2285584"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91" name="Rectangle 190">
                <a:extLst>
                  <a:ext uri="{FF2B5EF4-FFF2-40B4-BE49-F238E27FC236}">
                    <a16:creationId xmlns:a16="http://schemas.microsoft.com/office/drawing/2014/main" id="{9C6E3FEC-C8E8-E6EE-93EC-3C3E2D5AE528}"/>
                  </a:ext>
                </a:extLst>
              </p:cNvPr>
              <p:cNvSpPr/>
              <p:nvPr/>
            </p:nvSpPr>
            <p:spPr>
              <a:xfrm>
                <a:off x="2555717"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92" name="Rectangle 191">
                <a:extLst>
                  <a:ext uri="{FF2B5EF4-FFF2-40B4-BE49-F238E27FC236}">
                    <a16:creationId xmlns:a16="http://schemas.microsoft.com/office/drawing/2014/main" id="{D4C63819-DF48-C05F-7EFF-94DF770774DE}"/>
                  </a:ext>
                </a:extLst>
              </p:cNvPr>
              <p:cNvSpPr/>
              <p:nvPr/>
            </p:nvSpPr>
            <p:spPr>
              <a:xfrm>
                <a:off x="2825850"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93" name="Rectangle 192">
                <a:extLst>
                  <a:ext uri="{FF2B5EF4-FFF2-40B4-BE49-F238E27FC236}">
                    <a16:creationId xmlns:a16="http://schemas.microsoft.com/office/drawing/2014/main" id="{688E4718-ED98-CFB9-A9CE-3907E9EFFB8E}"/>
                  </a:ext>
                </a:extLst>
              </p:cNvPr>
              <p:cNvSpPr/>
              <p:nvPr/>
            </p:nvSpPr>
            <p:spPr>
              <a:xfrm>
                <a:off x="3095983"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94" name="Rectangle 193">
                <a:extLst>
                  <a:ext uri="{FF2B5EF4-FFF2-40B4-BE49-F238E27FC236}">
                    <a16:creationId xmlns:a16="http://schemas.microsoft.com/office/drawing/2014/main" id="{02EEB5F0-7510-AE65-4842-442BC291CE6D}"/>
                  </a:ext>
                </a:extLst>
              </p:cNvPr>
              <p:cNvSpPr/>
              <p:nvPr/>
            </p:nvSpPr>
            <p:spPr>
              <a:xfrm>
                <a:off x="3366116"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95" name="Rectangle 194">
                <a:extLst>
                  <a:ext uri="{FF2B5EF4-FFF2-40B4-BE49-F238E27FC236}">
                    <a16:creationId xmlns:a16="http://schemas.microsoft.com/office/drawing/2014/main" id="{C35C43CE-8A5D-78DD-CA1B-7EB29792419E}"/>
                  </a:ext>
                </a:extLst>
              </p:cNvPr>
              <p:cNvSpPr/>
              <p:nvPr/>
            </p:nvSpPr>
            <p:spPr>
              <a:xfrm>
                <a:off x="3636249"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96" name="Rectangle 195">
                <a:extLst>
                  <a:ext uri="{FF2B5EF4-FFF2-40B4-BE49-F238E27FC236}">
                    <a16:creationId xmlns:a16="http://schemas.microsoft.com/office/drawing/2014/main" id="{0E9C026A-A9D9-32DF-289B-B2CB17A6DB45}"/>
                  </a:ext>
                </a:extLst>
              </p:cNvPr>
              <p:cNvSpPr/>
              <p:nvPr/>
            </p:nvSpPr>
            <p:spPr>
              <a:xfrm>
                <a:off x="3906382"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97" name="Rectangle 196">
                <a:extLst>
                  <a:ext uri="{FF2B5EF4-FFF2-40B4-BE49-F238E27FC236}">
                    <a16:creationId xmlns:a16="http://schemas.microsoft.com/office/drawing/2014/main" id="{AAEC3239-3F51-892A-0582-0791DD3A5F0E}"/>
                  </a:ext>
                </a:extLst>
              </p:cNvPr>
              <p:cNvSpPr/>
              <p:nvPr/>
            </p:nvSpPr>
            <p:spPr>
              <a:xfrm>
                <a:off x="4176515"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98" name="Rectangle 197">
                <a:extLst>
                  <a:ext uri="{FF2B5EF4-FFF2-40B4-BE49-F238E27FC236}">
                    <a16:creationId xmlns:a16="http://schemas.microsoft.com/office/drawing/2014/main" id="{F28748A4-7CDA-68D7-5000-E2413B34C68F}"/>
                  </a:ext>
                </a:extLst>
              </p:cNvPr>
              <p:cNvSpPr/>
              <p:nvPr/>
            </p:nvSpPr>
            <p:spPr>
              <a:xfrm>
                <a:off x="4446648"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99" name="Rectangle 198">
                <a:extLst>
                  <a:ext uri="{FF2B5EF4-FFF2-40B4-BE49-F238E27FC236}">
                    <a16:creationId xmlns:a16="http://schemas.microsoft.com/office/drawing/2014/main" id="{409E58D9-CDDC-5BC8-9F5E-A95F10FF9647}"/>
                  </a:ext>
                </a:extLst>
              </p:cNvPr>
              <p:cNvSpPr/>
              <p:nvPr/>
            </p:nvSpPr>
            <p:spPr>
              <a:xfrm>
                <a:off x="4714551"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00" name="Rectangle 199">
                <a:extLst>
                  <a:ext uri="{FF2B5EF4-FFF2-40B4-BE49-F238E27FC236}">
                    <a16:creationId xmlns:a16="http://schemas.microsoft.com/office/drawing/2014/main" id="{6C3C236B-711B-CEA3-A38F-A169DE4B40C0}"/>
                  </a:ext>
                </a:extLst>
              </p:cNvPr>
              <p:cNvSpPr/>
              <p:nvPr/>
            </p:nvSpPr>
            <p:spPr>
              <a:xfrm>
                <a:off x="4982454"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01" name="Rectangle 200">
                <a:extLst>
                  <a:ext uri="{FF2B5EF4-FFF2-40B4-BE49-F238E27FC236}">
                    <a16:creationId xmlns:a16="http://schemas.microsoft.com/office/drawing/2014/main" id="{617851C9-9844-1868-DBFA-EF8813ADFB21}"/>
                  </a:ext>
                </a:extLst>
              </p:cNvPr>
              <p:cNvSpPr/>
              <p:nvPr/>
            </p:nvSpPr>
            <p:spPr>
              <a:xfrm>
                <a:off x="5518260"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grpSp>
      <p:grpSp>
        <p:nvGrpSpPr>
          <p:cNvPr id="204" name="Group 203">
            <a:extLst>
              <a:ext uri="{FF2B5EF4-FFF2-40B4-BE49-F238E27FC236}">
                <a16:creationId xmlns:a16="http://schemas.microsoft.com/office/drawing/2014/main" id="{1E9575CB-5025-097C-FAB1-D7C8D6A84E22}"/>
              </a:ext>
            </a:extLst>
          </p:cNvPr>
          <p:cNvGrpSpPr/>
          <p:nvPr/>
        </p:nvGrpSpPr>
        <p:grpSpPr>
          <a:xfrm>
            <a:off x="503492" y="4514537"/>
            <a:ext cx="4693737" cy="277418"/>
            <a:chOff x="1096153" y="3281292"/>
            <a:chExt cx="4693737" cy="277418"/>
          </a:xfrm>
        </p:grpSpPr>
        <p:grpSp>
          <p:nvGrpSpPr>
            <p:cNvPr id="205" name="Group 204">
              <a:extLst>
                <a:ext uri="{FF2B5EF4-FFF2-40B4-BE49-F238E27FC236}">
                  <a16:creationId xmlns:a16="http://schemas.microsoft.com/office/drawing/2014/main" id="{E267114F-25CD-5983-B63E-8D6AE9F03B02}"/>
                </a:ext>
              </a:extLst>
            </p:cNvPr>
            <p:cNvGrpSpPr/>
            <p:nvPr/>
          </p:nvGrpSpPr>
          <p:grpSpPr>
            <a:xfrm>
              <a:off x="1096153" y="3281292"/>
              <a:ext cx="334709" cy="269737"/>
              <a:chOff x="1096153" y="3281292"/>
              <a:chExt cx="334709" cy="269737"/>
            </a:xfrm>
            <a:effectLst>
              <a:outerShdw blurRad="50800" dist="38100" dir="5400000" algn="t" rotWithShape="0">
                <a:prstClr val="black">
                  <a:alpha val="40000"/>
                </a:prstClr>
              </a:outerShdw>
            </a:effectLst>
          </p:grpSpPr>
          <p:sp>
            <p:nvSpPr>
              <p:cNvPr id="223" name="Rounded Rectangle 222">
                <a:extLst>
                  <a:ext uri="{FF2B5EF4-FFF2-40B4-BE49-F238E27FC236}">
                    <a16:creationId xmlns:a16="http://schemas.microsoft.com/office/drawing/2014/main" id="{55C0889D-3094-998B-C261-6E0F33DF69B0}"/>
                  </a:ext>
                </a:extLst>
              </p:cNvPr>
              <p:cNvSpPr/>
              <p:nvPr/>
            </p:nvSpPr>
            <p:spPr>
              <a:xfrm>
                <a:off x="1096153" y="3281292"/>
                <a:ext cx="330891" cy="134767"/>
              </a:xfrm>
              <a:prstGeom prst="roundRect">
                <a:avLst/>
              </a:prstGeom>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24" name="Rounded Rectangle 223">
                <a:extLst>
                  <a:ext uri="{FF2B5EF4-FFF2-40B4-BE49-F238E27FC236}">
                    <a16:creationId xmlns:a16="http://schemas.microsoft.com/office/drawing/2014/main" id="{5E5E257B-28A7-09E3-7191-DEBC836A9DCC}"/>
                  </a:ext>
                </a:extLst>
              </p:cNvPr>
              <p:cNvSpPr/>
              <p:nvPr/>
            </p:nvSpPr>
            <p:spPr>
              <a:xfrm>
                <a:off x="1099971" y="3416262"/>
                <a:ext cx="330891" cy="134767"/>
              </a:xfrm>
              <a:prstGeom prst="roundRect">
                <a:avLst/>
              </a:prstGeom>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grpSp>
        <p:grpSp>
          <p:nvGrpSpPr>
            <p:cNvPr id="206" name="Group 205">
              <a:extLst>
                <a:ext uri="{FF2B5EF4-FFF2-40B4-BE49-F238E27FC236}">
                  <a16:creationId xmlns:a16="http://schemas.microsoft.com/office/drawing/2014/main" id="{4CDEE3A5-1B79-4469-66C1-AF6FF89E0347}"/>
                </a:ext>
              </a:extLst>
            </p:cNvPr>
            <p:cNvGrpSpPr/>
            <p:nvPr/>
          </p:nvGrpSpPr>
          <p:grpSpPr>
            <a:xfrm>
              <a:off x="1475185" y="3287080"/>
              <a:ext cx="4314705" cy="271630"/>
              <a:chOff x="1475185" y="3287080"/>
              <a:chExt cx="4314705" cy="271630"/>
            </a:xfrm>
            <a:effectLst>
              <a:outerShdw blurRad="50800" dist="38100" dir="5400000" algn="t" rotWithShape="0">
                <a:prstClr val="black">
                  <a:alpha val="40000"/>
                </a:prstClr>
              </a:outerShdw>
            </a:effectLst>
          </p:grpSpPr>
          <p:sp>
            <p:nvSpPr>
              <p:cNvPr id="207" name="Rectangle 206">
                <a:extLst>
                  <a:ext uri="{FF2B5EF4-FFF2-40B4-BE49-F238E27FC236}">
                    <a16:creationId xmlns:a16="http://schemas.microsoft.com/office/drawing/2014/main" id="{2674F8E9-7E9E-1F09-2C54-47003FA8ED28}"/>
                  </a:ext>
                </a:extLst>
              </p:cNvPr>
              <p:cNvSpPr/>
              <p:nvPr/>
            </p:nvSpPr>
            <p:spPr>
              <a:xfrm>
                <a:off x="5250357"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08" name="Rectangle 207">
                <a:extLst>
                  <a:ext uri="{FF2B5EF4-FFF2-40B4-BE49-F238E27FC236}">
                    <a16:creationId xmlns:a16="http://schemas.microsoft.com/office/drawing/2014/main" id="{8721CF71-B052-8611-48AD-37CC265EB132}"/>
                  </a:ext>
                </a:extLst>
              </p:cNvPr>
              <p:cNvSpPr/>
              <p:nvPr/>
            </p:nvSpPr>
            <p:spPr>
              <a:xfrm>
                <a:off x="1475185"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09" name="Rectangle 208">
                <a:extLst>
                  <a:ext uri="{FF2B5EF4-FFF2-40B4-BE49-F238E27FC236}">
                    <a16:creationId xmlns:a16="http://schemas.microsoft.com/office/drawing/2014/main" id="{5172DC25-E3DD-4305-DC67-8D0BB1C1C75A}"/>
                  </a:ext>
                </a:extLst>
              </p:cNvPr>
              <p:cNvSpPr/>
              <p:nvPr/>
            </p:nvSpPr>
            <p:spPr>
              <a:xfrm>
                <a:off x="1745318"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0" name="Rectangle 209">
                <a:extLst>
                  <a:ext uri="{FF2B5EF4-FFF2-40B4-BE49-F238E27FC236}">
                    <a16:creationId xmlns:a16="http://schemas.microsoft.com/office/drawing/2014/main" id="{8BF053E4-E336-B304-DA71-EC69EAD854F7}"/>
                  </a:ext>
                </a:extLst>
              </p:cNvPr>
              <p:cNvSpPr/>
              <p:nvPr/>
            </p:nvSpPr>
            <p:spPr>
              <a:xfrm>
                <a:off x="2015451"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1" name="Rectangle 210">
                <a:extLst>
                  <a:ext uri="{FF2B5EF4-FFF2-40B4-BE49-F238E27FC236}">
                    <a16:creationId xmlns:a16="http://schemas.microsoft.com/office/drawing/2014/main" id="{0683FD23-6154-72DE-BA8C-74C1EFFB04BC}"/>
                  </a:ext>
                </a:extLst>
              </p:cNvPr>
              <p:cNvSpPr/>
              <p:nvPr/>
            </p:nvSpPr>
            <p:spPr>
              <a:xfrm>
                <a:off x="2285584"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2" name="Rectangle 211">
                <a:extLst>
                  <a:ext uri="{FF2B5EF4-FFF2-40B4-BE49-F238E27FC236}">
                    <a16:creationId xmlns:a16="http://schemas.microsoft.com/office/drawing/2014/main" id="{4282274B-D16C-4AD8-B062-5CCC4FD92190}"/>
                  </a:ext>
                </a:extLst>
              </p:cNvPr>
              <p:cNvSpPr/>
              <p:nvPr/>
            </p:nvSpPr>
            <p:spPr>
              <a:xfrm>
                <a:off x="2555717"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3" name="Rectangle 212">
                <a:extLst>
                  <a:ext uri="{FF2B5EF4-FFF2-40B4-BE49-F238E27FC236}">
                    <a16:creationId xmlns:a16="http://schemas.microsoft.com/office/drawing/2014/main" id="{EBD4C7D4-36D7-6FD2-F1BC-54ACAD185DCB}"/>
                  </a:ext>
                </a:extLst>
              </p:cNvPr>
              <p:cNvSpPr/>
              <p:nvPr/>
            </p:nvSpPr>
            <p:spPr>
              <a:xfrm>
                <a:off x="2825850"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4" name="Rectangle 213">
                <a:extLst>
                  <a:ext uri="{FF2B5EF4-FFF2-40B4-BE49-F238E27FC236}">
                    <a16:creationId xmlns:a16="http://schemas.microsoft.com/office/drawing/2014/main" id="{5E1D93B2-A97A-5662-1238-2716E7472699}"/>
                  </a:ext>
                </a:extLst>
              </p:cNvPr>
              <p:cNvSpPr/>
              <p:nvPr/>
            </p:nvSpPr>
            <p:spPr>
              <a:xfrm>
                <a:off x="3095983"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5" name="Rectangle 214">
                <a:extLst>
                  <a:ext uri="{FF2B5EF4-FFF2-40B4-BE49-F238E27FC236}">
                    <a16:creationId xmlns:a16="http://schemas.microsoft.com/office/drawing/2014/main" id="{F5F8F897-3C3D-1F07-E160-D889DDC2719E}"/>
                  </a:ext>
                </a:extLst>
              </p:cNvPr>
              <p:cNvSpPr/>
              <p:nvPr/>
            </p:nvSpPr>
            <p:spPr>
              <a:xfrm>
                <a:off x="3366116"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6" name="Rectangle 215">
                <a:extLst>
                  <a:ext uri="{FF2B5EF4-FFF2-40B4-BE49-F238E27FC236}">
                    <a16:creationId xmlns:a16="http://schemas.microsoft.com/office/drawing/2014/main" id="{6FFFF49D-CE31-6E6F-F3B0-B26D9DF354BE}"/>
                  </a:ext>
                </a:extLst>
              </p:cNvPr>
              <p:cNvSpPr/>
              <p:nvPr/>
            </p:nvSpPr>
            <p:spPr>
              <a:xfrm>
                <a:off x="3636249"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7" name="Rectangle 216">
                <a:extLst>
                  <a:ext uri="{FF2B5EF4-FFF2-40B4-BE49-F238E27FC236}">
                    <a16:creationId xmlns:a16="http://schemas.microsoft.com/office/drawing/2014/main" id="{09A80950-D78D-7A3B-F71E-75BECF520F73}"/>
                  </a:ext>
                </a:extLst>
              </p:cNvPr>
              <p:cNvSpPr/>
              <p:nvPr/>
            </p:nvSpPr>
            <p:spPr>
              <a:xfrm>
                <a:off x="3906382"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18" name="Rectangle 217">
                <a:extLst>
                  <a:ext uri="{FF2B5EF4-FFF2-40B4-BE49-F238E27FC236}">
                    <a16:creationId xmlns:a16="http://schemas.microsoft.com/office/drawing/2014/main" id="{8602CF7C-BD46-B581-9881-D4E0A6637BA1}"/>
                  </a:ext>
                </a:extLst>
              </p:cNvPr>
              <p:cNvSpPr/>
              <p:nvPr/>
            </p:nvSpPr>
            <p:spPr>
              <a:xfrm>
                <a:off x="4176515"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9" name="Rectangle 218">
                <a:extLst>
                  <a:ext uri="{FF2B5EF4-FFF2-40B4-BE49-F238E27FC236}">
                    <a16:creationId xmlns:a16="http://schemas.microsoft.com/office/drawing/2014/main" id="{3E77F42A-8175-2422-ADAE-2AEC13921DC0}"/>
                  </a:ext>
                </a:extLst>
              </p:cNvPr>
              <p:cNvSpPr/>
              <p:nvPr/>
            </p:nvSpPr>
            <p:spPr>
              <a:xfrm>
                <a:off x="4446648"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20" name="Rectangle 219">
                <a:extLst>
                  <a:ext uri="{FF2B5EF4-FFF2-40B4-BE49-F238E27FC236}">
                    <a16:creationId xmlns:a16="http://schemas.microsoft.com/office/drawing/2014/main" id="{92CD61B3-7FA5-B0E9-5493-6C273DEECB21}"/>
                  </a:ext>
                </a:extLst>
              </p:cNvPr>
              <p:cNvSpPr/>
              <p:nvPr/>
            </p:nvSpPr>
            <p:spPr>
              <a:xfrm>
                <a:off x="4714551"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21" name="Rectangle 220">
                <a:extLst>
                  <a:ext uri="{FF2B5EF4-FFF2-40B4-BE49-F238E27FC236}">
                    <a16:creationId xmlns:a16="http://schemas.microsoft.com/office/drawing/2014/main" id="{352E1306-E44B-CE69-9FD2-CDD07C2B1884}"/>
                  </a:ext>
                </a:extLst>
              </p:cNvPr>
              <p:cNvSpPr/>
              <p:nvPr/>
            </p:nvSpPr>
            <p:spPr>
              <a:xfrm>
                <a:off x="4982454"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22" name="Rectangle 221">
                <a:extLst>
                  <a:ext uri="{FF2B5EF4-FFF2-40B4-BE49-F238E27FC236}">
                    <a16:creationId xmlns:a16="http://schemas.microsoft.com/office/drawing/2014/main" id="{B7A8E24E-94FD-1D9E-ED02-B3D3E838ABF8}"/>
                  </a:ext>
                </a:extLst>
              </p:cNvPr>
              <p:cNvSpPr/>
              <p:nvPr/>
            </p:nvSpPr>
            <p:spPr>
              <a:xfrm>
                <a:off x="5518260"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grpSp>
      <p:grpSp>
        <p:nvGrpSpPr>
          <p:cNvPr id="225" name="Group 224">
            <a:extLst>
              <a:ext uri="{FF2B5EF4-FFF2-40B4-BE49-F238E27FC236}">
                <a16:creationId xmlns:a16="http://schemas.microsoft.com/office/drawing/2014/main" id="{D5946959-DDA9-CB34-58ED-487B8A7B7F0B}"/>
              </a:ext>
            </a:extLst>
          </p:cNvPr>
          <p:cNvGrpSpPr/>
          <p:nvPr/>
        </p:nvGrpSpPr>
        <p:grpSpPr>
          <a:xfrm>
            <a:off x="503492" y="4825408"/>
            <a:ext cx="4693737" cy="277418"/>
            <a:chOff x="1096153" y="3281292"/>
            <a:chExt cx="4693737" cy="277418"/>
          </a:xfrm>
        </p:grpSpPr>
        <p:grpSp>
          <p:nvGrpSpPr>
            <p:cNvPr id="226" name="Group 225">
              <a:extLst>
                <a:ext uri="{FF2B5EF4-FFF2-40B4-BE49-F238E27FC236}">
                  <a16:creationId xmlns:a16="http://schemas.microsoft.com/office/drawing/2014/main" id="{3FAB8FA4-8242-170E-5ABF-5E521F6AD48E}"/>
                </a:ext>
              </a:extLst>
            </p:cNvPr>
            <p:cNvGrpSpPr/>
            <p:nvPr/>
          </p:nvGrpSpPr>
          <p:grpSpPr>
            <a:xfrm>
              <a:off x="1096153" y="3281292"/>
              <a:ext cx="334709" cy="269737"/>
              <a:chOff x="1096153" y="3281292"/>
              <a:chExt cx="334709" cy="269737"/>
            </a:xfrm>
            <a:effectLst>
              <a:outerShdw blurRad="50800" dist="38100" dir="5400000" algn="t" rotWithShape="0">
                <a:prstClr val="black">
                  <a:alpha val="40000"/>
                </a:prstClr>
              </a:outerShdw>
            </a:effectLst>
          </p:grpSpPr>
          <p:sp>
            <p:nvSpPr>
              <p:cNvPr id="244" name="Rounded Rectangle 243">
                <a:extLst>
                  <a:ext uri="{FF2B5EF4-FFF2-40B4-BE49-F238E27FC236}">
                    <a16:creationId xmlns:a16="http://schemas.microsoft.com/office/drawing/2014/main" id="{D3ADD2F1-BDEA-09DF-4F98-B7EB0D6D0067}"/>
                  </a:ext>
                </a:extLst>
              </p:cNvPr>
              <p:cNvSpPr/>
              <p:nvPr/>
            </p:nvSpPr>
            <p:spPr>
              <a:xfrm>
                <a:off x="1096153" y="3281292"/>
                <a:ext cx="330891" cy="134767"/>
              </a:xfrm>
              <a:prstGeom prst="roundRect">
                <a:avLst/>
              </a:prstGeom>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45" name="Rounded Rectangle 244">
                <a:extLst>
                  <a:ext uri="{FF2B5EF4-FFF2-40B4-BE49-F238E27FC236}">
                    <a16:creationId xmlns:a16="http://schemas.microsoft.com/office/drawing/2014/main" id="{E91B28CD-9B63-86D7-5968-15EA71032269}"/>
                  </a:ext>
                </a:extLst>
              </p:cNvPr>
              <p:cNvSpPr/>
              <p:nvPr/>
            </p:nvSpPr>
            <p:spPr>
              <a:xfrm>
                <a:off x="1099971" y="3416262"/>
                <a:ext cx="330891" cy="134767"/>
              </a:xfrm>
              <a:prstGeom prst="roundRect">
                <a:avLst/>
              </a:prstGeom>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grpSp>
        <p:grpSp>
          <p:nvGrpSpPr>
            <p:cNvPr id="227" name="Group 226">
              <a:extLst>
                <a:ext uri="{FF2B5EF4-FFF2-40B4-BE49-F238E27FC236}">
                  <a16:creationId xmlns:a16="http://schemas.microsoft.com/office/drawing/2014/main" id="{40A89461-CC66-A33C-F462-954450DAB4F0}"/>
                </a:ext>
              </a:extLst>
            </p:cNvPr>
            <p:cNvGrpSpPr/>
            <p:nvPr/>
          </p:nvGrpSpPr>
          <p:grpSpPr>
            <a:xfrm>
              <a:off x="1475185" y="3287080"/>
              <a:ext cx="4314705" cy="271630"/>
              <a:chOff x="1475185" y="3287080"/>
              <a:chExt cx="4314705" cy="271630"/>
            </a:xfrm>
            <a:effectLst>
              <a:outerShdw blurRad="50800" dist="38100" dir="5400000" algn="t" rotWithShape="0">
                <a:prstClr val="black">
                  <a:alpha val="40000"/>
                </a:prstClr>
              </a:outerShdw>
            </a:effectLst>
          </p:grpSpPr>
          <p:sp>
            <p:nvSpPr>
              <p:cNvPr id="228" name="Rectangle 227">
                <a:extLst>
                  <a:ext uri="{FF2B5EF4-FFF2-40B4-BE49-F238E27FC236}">
                    <a16:creationId xmlns:a16="http://schemas.microsoft.com/office/drawing/2014/main" id="{327ABCC5-62EF-F65D-4C8F-C404379133CA}"/>
                  </a:ext>
                </a:extLst>
              </p:cNvPr>
              <p:cNvSpPr/>
              <p:nvPr/>
            </p:nvSpPr>
            <p:spPr>
              <a:xfrm>
                <a:off x="5250357"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29" name="Rectangle 228">
                <a:extLst>
                  <a:ext uri="{FF2B5EF4-FFF2-40B4-BE49-F238E27FC236}">
                    <a16:creationId xmlns:a16="http://schemas.microsoft.com/office/drawing/2014/main" id="{AAA77D4E-6BA0-4DD2-9128-E1D2057A01D7}"/>
                  </a:ext>
                </a:extLst>
              </p:cNvPr>
              <p:cNvSpPr/>
              <p:nvPr/>
            </p:nvSpPr>
            <p:spPr>
              <a:xfrm>
                <a:off x="1475185"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30" name="Rectangle 229">
                <a:extLst>
                  <a:ext uri="{FF2B5EF4-FFF2-40B4-BE49-F238E27FC236}">
                    <a16:creationId xmlns:a16="http://schemas.microsoft.com/office/drawing/2014/main" id="{AFA29778-036D-756C-279C-A9CED794744B}"/>
                  </a:ext>
                </a:extLst>
              </p:cNvPr>
              <p:cNvSpPr/>
              <p:nvPr/>
            </p:nvSpPr>
            <p:spPr>
              <a:xfrm>
                <a:off x="1745318"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31" name="Rectangle 230">
                <a:extLst>
                  <a:ext uri="{FF2B5EF4-FFF2-40B4-BE49-F238E27FC236}">
                    <a16:creationId xmlns:a16="http://schemas.microsoft.com/office/drawing/2014/main" id="{54595F68-9EA0-6C81-5B3F-BB55AB84D641}"/>
                  </a:ext>
                </a:extLst>
              </p:cNvPr>
              <p:cNvSpPr/>
              <p:nvPr/>
            </p:nvSpPr>
            <p:spPr>
              <a:xfrm>
                <a:off x="2015451"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32" name="Rectangle 231">
                <a:extLst>
                  <a:ext uri="{FF2B5EF4-FFF2-40B4-BE49-F238E27FC236}">
                    <a16:creationId xmlns:a16="http://schemas.microsoft.com/office/drawing/2014/main" id="{733ACFCE-796B-994F-AF1D-D3AD97D6CDAC}"/>
                  </a:ext>
                </a:extLst>
              </p:cNvPr>
              <p:cNvSpPr/>
              <p:nvPr/>
            </p:nvSpPr>
            <p:spPr>
              <a:xfrm>
                <a:off x="2285584"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33" name="Rectangle 232">
                <a:extLst>
                  <a:ext uri="{FF2B5EF4-FFF2-40B4-BE49-F238E27FC236}">
                    <a16:creationId xmlns:a16="http://schemas.microsoft.com/office/drawing/2014/main" id="{041A25DA-D62B-3C7E-8A5E-1A1D28681EF7}"/>
                  </a:ext>
                </a:extLst>
              </p:cNvPr>
              <p:cNvSpPr/>
              <p:nvPr/>
            </p:nvSpPr>
            <p:spPr>
              <a:xfrm>
                <a:off x="2555717"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34" name="Rectangle 233">
                <a:extLst>
                  <a:ext uri="{FF2B5EF4-FFF2-40B4-BE49-F238E27FC236}">
                    <a16:creationId xmlns:a16="http://schemas.microsoft.com/office/drawing/2014/main" id="{B7959220-08D0-6D1B-A9B7-F7FCA23A81C1}"/>
                  </a:ext>
                </a:extLst>
              </p:cNvPr>
              <p:cNvSpPr/>
              <p:nvPr/>
            </p:nvSpPr>
            <p:spPr>
              <a:xfrm>
                <a:off x="2825850"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35" name="Rectangle 234">
                <a:extLst>
                  <a:ext uri="{FF2B5EF4-FFF2-40B4-BE49-F238E27FC236}">
                    <a16:creationId xmlns:a16="http://schemas.microsoft.com/office/drawing/2014/main" id="{6717569D-EE20-3B8F-3DF0-65A166CAE245}"/>
                  </a:ext>
                </a:extLst>
              </p:cNvPr>
              <p:cNvSpPr/>
              <p:nvPr/>
            </p:nvSpPr>
            <p:spPr>
              <a:xfrm>
                <a:off x="3095983"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36" name="Rectangle 235">
                <a:extLst>
                  <a:ext uri="{FF2B5EF4-FFF2-40B4-BE49-F238E27FC236}">
                    <a16:creationId xmlns:a16="http://schemas.microsoft.com/office/drawing/2014/main" id="{40B79BE8-687A-38B1-E8D8-0FEFD9D0E279}"/>
                  </a:ext>
                </a:extLst>
              </p:cNvPr>
              <p:cNvSpPr/>
              <p:nvPr/>
            </p:nvSpPr>
            <p:spPr>
              <a:xfrm>
                <a:off x="3366116"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37" name="Rectangle 236">
                <a:extLst>
                  <a:ext uri="{FF2B5EF4-FFF2-40B4-BE49-F238E27FC236}">
                    <a16:creationId xmlns:a16="http://schemas.microsoft.com/office/drawing/2014/main" id="{76708F50-0AA9-E7FE-B01A-FA69970E0549}"/>
                  </a:ext>
                </a:extLst>
              </p:cNvPr>
              <p:cNvSpPr/>
              <p:nvPr/>
            </p:nvSpPr>
            <p:spPr>
              <a:xfrm>
                <a:off x="3636249"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38" name="Rectangle 237">
                <a:extLst>
                  <a:ext uri="{FF2B5EF4-FFF2-40B4-BE49-F238E27FC236}">
                    <a16:creationId xmlns:a16="http://schemas.microsoft.com/office/drawing/2014/main" id="{175841B8-BD17-23C6-56DB-17FE38CF0817}"/>
                  </a:ext>
                </a:extLst>
              </p:cNvPr>
              <p:cNvSpPr/>
              <p:nvPr/>
            </p:nvSpPr>
            <p:spPr>
              <a:xfrm>
                <a:off x="3906382"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39" name="Rectangle 238">
                <a:extLst>
                  <a:ext uri="{FF2B5EF4-FFF2-40B4-BE49-F238E27FC236}">
                    <a16:creationId xmlns:a16="http://schemas.microsoft.com/office/drawing/2014/main" id="{B119E909-8E28-C8C9-70D1-3D9F2259B53C}"/>
                  </a:ext>
                </a:extLst>
              </p:cNvPr>
              <p:cNvSpPr/>
              <p:nvPr/>
            </p:nvSpPr>
            <p:spPr>
              <a:xfrm>
                <a:off x="4176515"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40" name="Rectangle 239">
                <a:extLst>
                  <a:ext uri="{FF2B5EF4-FFF2-40B4-BE49-F238E27FC236}">
                    <a16:creationId xmlns:a16="http://schemas.microsoft.com/office/drawing/2014/main" id="{C03E47C1-A67F-E016-C281-20A9FC8C0DA8}"/>
                  </a:ext>
                </a:extLst>
              </p:cNvPr>
              <p:cNvSpPr/>
              <p:nvPr/>
            </p:nvSpPr>
            <p:spPr>
              <a:xfrm>
                <a:off x="4446648"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41" name="Rectangle 240">
                <a:extLst>
                  <a:ext uri="{FF2B5EF4-FFF2-40B4-BE49-F238E27FC236}">
                    <a16:creationId xmlns:a16="http://schemas.microsoft.com/office/drawing/2014/main" id="{A8221F06-E763-191E-E498-236092FCFA1F}"/>
                  </a:ext>
                </a:extLst>
              </p:cNvPr>
              <p:cNvSpPr/>
              <p:nvPr/>
            </p:nvSpPr>
            <p:spPr>
              <a:xfrm>
                <a:off x="4714551"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42" name="Rectangle 241">
                <a:extLst>
                  <a:ext uri="{FF2B5EF4-FFF2-40B4-BE49-F238E27FC236}">
                    <a16:creationId xmlns:a16="http://schemas.microsoft.com/office/drawing/2014/main" id="{39019770-E377-CF68-CEDD-3BFBEC429D0A}"/>
                  </a:ext>
                </a:extLst>
              </p:cNvPr>
              <p:cNvSpPr/>
              <p:nvPr/>
            </p:nvSpPr>
            <p:spPr>
              <a:xfrm>
                <a:off x="4982454"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43" name="Rectangle 242">
                <a:extLst>
                  <a:ext uri="{FF2B5EF4-FFF2-40B4-BE49-F238E27FC236}">
                    <a16:creationId xmlns:a16="http://schemas.microsoft.com/office/drawing/2014/main" id="{E3267AB4-093F-6406-EA3F-64815106246F}"/>
                  </a:ext>
                </a:extLst>
              </p:cNvPr>
              <p:cNvSpPr/>
              <p:nvPr/>
            </p:nvSpPr>
            <p:spPr>
              <a:xfrm>
                <a:off x="5518260"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grpSp>
      <p:grpSp>
        <p:nvGrpSpPr>
          <p:cNvPr id="246" name="Group 245">
            <a:extLst>
              <a:ext uri="{FF2B5EF4-FFF2-40B4-BE49-F238E27FC236}">
                <a16:creationId xmlns:a16="http://schemas.microsoft.com/office/drawing/2014/main" id="{4EBE864A-9A86-327E-D9CA-0F829BC15FF7}"/>
              </a:ext>
            </a:extLst>
          </p:cNvPr>
          <p:cNvGrpSpPr/>
          <p:nvPr/>
        </p:nvGrpSpPr>
        <p:grpSpPr>
          <a:xfrm>
            <a:off x="503492" y="5136279"/>
            <a:ext cx="4693737" cy="277418"/>
            <a:chOff x="1096153" y="3281292"/>
            <a:chExt cx="4693737" cy="277418"/>
          </a:xfrm>
        </p:grpSpPr>
        <p:grpSp>
          <p:nvGrpSpPr>
            <p:cNvPr id="247" name="Group 246">
              <a:extLst>
                <a:ext uri="{FF2B5EF4-FFF2-40B4-BE49-F238E27FC236}">
                  <a16:creationId xmlns:a16="http://schemas.microsoft.com/office/drawing/2014/main" id="{B04AF9E6-9B9F-0249-A9E2-B1448C41C027}"/>
                </a:ext>
              </a:extLst>
            </p:cNvPr>
            <p:cNvGrpSpPr/>
            <p:nvPr/>
          </p:nvGrpSpPr>
          <p:grpSpPr>
            <a:xfrm>
              <a:off x="1096153" y="3281292"/>
              <a:ext cx="334709" cy="269737"/>
              <a:chOff x="1096153" y="3281292"/>
              <a:chExt cx="334709" cy="269737"/>
            </a:xfrm>
            <a:effectLst>
              <a:outerShdw blurRad="50800" dist="38100" dir="5400000" algn="t" rotWithShape="0">
                <a:prstClr val="black">
                  <a:alpha val="40000"/>
                </a:prstClr>
              </a:outerShdw>
            </a:effectLst>
          </p:grpSpPr>
          <p:sp>
            <p:nvSpPr>
              <p:cNvPr id="265" name="Rounded Rectangle 264">
                <a:extLst>
                  <a:ext uri="{FF2B5EF4-FFF2-40B4-BE49-F238E27FC236}">
                    <a16:creationId xmlns:a16="http://schemas.microsoft.com/office/drawing/2014/main" id="{46F0A8C3-4871-4A0B-CD5C-62378C62707E}"/>
                  </a:ext>
                </a:extLst>
              </p:cNvPr>
              <p:cNvSpPr/>
              <p:nvPr/>
            </p:nvSpPr>
            <p:spPr>
              <a:xfrm>
                <a:off x="1096153" y="3281292"/>
                <a:ext cx="330891" cy="134767"/>
              </a:xfrm>
              <a:prstGeom prst="roundRect">
                <a:avLst/>
              </a:prstGeom>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66" name="Rounded Rectangle 265">
                <a:extLst>
                  <a:ext uri="{FF2B5EF4-FFF2-40B4-BE49-F238E27FC236}">
                    <a16:creationId xmlns:a16="http://schemas.microsoft.com/office/drawing/2014/main" id="{9004D3B6-E5B9-0DCB-45EF-92F0D1C8231A}"/>
                  </a:ext>
                </a:extLst>
              </p:cNvPr>
              <p:cNvSpPr/>
              <p:nvPr/>
            </p:nvSpPr>
            <p:spPr>
              <a:xfrm>
                <a:off x="1099971" y="3416262"/>
                <a:ext cx="330891" cy="134767"/>
              </a:xfrm>
              <a:prstGeom prst="roundRect">
                <a:avLst/>
              </a:prstGeom>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grpSp>
        <p:grpSp>
          <p:nvGrpSpPr>
            <p:cNvPr id="248" name="Group 247">
              <a:extLst>
                <a:ext uri="{FF2B5EF4-FFF2-40B4-BE49-F238E27FC236}">
                  <a16:creationId xmlns:a16="http://schemas.microsoft.com/office/drawing/2014/main" id="{52B949E1-346A-3468-DA77-B7D7DC2C84A9}"/>
                </a:ext>
              </a:extLst>
            </p:cNvPr>
            <p:cNvGrpSpPr/>
            <p:nvPr/>
          </p:nvGrpSpPr>
          <p:grpSpPr>
            <a:xfrm>
              <a:off x="1475185" y="3287080"/>
              <a:ext cx="4314705" cy="271630"/>
              <a:chOff x="1475185" y="3287080"/>
              <a:chExt cx="4314705" cy="271630"/>
            </a:xfrm>
            <a:effectLst>
              <a:outerShdw blurRad="50800" dist="38100" dir="5400000" algn="t" rotWithShape="0">
                <a:prstClr val="black">
                  <a:alpha val="40000"/>
                </a:prstClr>
              </a:outerShdw>
            </a:effectLst>
          </p:grpSpPr>
          <p:sp>
            <p:nvSpPr>
              <p:cNvPr id="249" name="Rectangle 248">
                <a:extLst>
                  <a:ext uri="{FF2B5EF4-FFF2-40B4-BE49-F238E27FC236}">
                    <a16:creationId xmlns:a16="http://schemas.microsoft.com/office/drawing/2014/main" id="{493F4320-D924-922D-4325-6B15EA3F388E}"/>
                  </a:ext>
                </a:extLst>
              </p:cNvPr>
              <p:cNvSpPr/>
              <p:nvPr/>
            </p:nvSpPr>
            <p:spPr>
              <a:xfrm>
                <a:off x="5250357"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50" name="Rectangle 249">
                <a:extLst>
                  <a:ext uri="{FF2B5EF4-FFF2-40B4-BE49-F238E27FC236}">
                    <a16:creationId xmlns:a16="http://schemas.microsoft.com/office/drawing/2014/main" id="{4C93471C-BFFD-1C5A-5FED-F7E90350C828}"/>
                  </a:ext>
                </a:extLst>
              </p:cNvPr>
              <p:cNvSpPr/>
              <p:nvPr/>
            </p:nvSpPr>
            <p:spPr>
              <a:xfrm>
                <a:off x="1475185"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51" name="Rectangle 250">
                <a:extLst>
                  <a:ext uri="{FF2B5EF4-FFF2-40B4-BE49-F238E27FC236}">
                    <a16:creationId xmlns:a16="http://schemas.microsoft.com/office/drawing/2014/main" id="{78415D55-732E-B233-BDAC-4EE6EB4FBEF0}"/>
                  </a:ext>
                </a:extLst>
              </p:cNvPr>
              <p:cNvSpPr/>
              <p:nvPr/>
            </p:nvSpPr>
            <p:spPr>
              <a:xfrm>
                <a:off x="1745318"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52" name="Rectangle 251">
                <a:extLst>
                  <a:ext uri="{FF2B5EF4-FFF2-40B4-BE49-F238E27FC236}">
                    <a16:creationId xmlns:a16="http://schemas.microsoft.com/office/drawing/2014/main" id="{803F08ED-51B8-4236-9413-071A07525673}"/>
                  </a:ext>
                </a:extLst>
              </p:cNvPr>
              <p:cNvSpPr/>
              <p:nvPr/>
            </p:nvSpPr>
            <p:spPr>
              <a:xfrm>
                <a:off x="2015451"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53" name="Rectangle 252">
                <a:extLst>
                  <a:ext uri="{FF2B5EF4-FFF2-40B4-BE49-F238E27FC236}">
                    <a16:creationId xmlns:a16="http://schemas.microsoft.com/office/drawing/2014/main" id="{5CE95011-20C0-5035-2EBE-41DC11DCAE43}"/>
                  </a:ext>
                </a:extLst>
              </p:cNvPr>
              <p:cNvSpPr/>
              <p:nvPr/>
            </p:nvSpPr>
            <p:spPr>
              <a:xfrm>
                <a:off x="2285584"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54" name="Rectangle 253">
                <a:extLst>
                  <a:ext uri="{FF2B5EF4-FFF2-40B4-BE49-F238E27FC236}">
                    <a16:creationId xmlns:a16="http://schemas.microsoft.com/office/drawing/2014/main" id="{CC570FFA-66F0-AC85-B5C9-0A701563157F}"/>
                  </a:ext>
                </a:extLst>
              </p:cNvPr>
              <p:cNvSpPr/>
              <p:nvPr/>
            </p:nvSpPr>
            <p:spPr>
              <a:xfrm>
                <a:off x="2555717"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55" name="Rectangle 254">
                <a:extLst>
                  <a:ext uri="{FF2B5EF4-FFF2-40B4-BE49-F238E27FC236}">
                    <a16:creationId xmlns:a16="http://schemas.microsoft.com/office/drawing/2014/main" id="{73BE10AA-62E9-9FBE-5A0F-7BFE91D37CB1}"/>
                  </a:ext>
                </a:extLst>
              </p:cNvPr>
              <p:cNvSpPr/>
              <p:nvPr/>
            </p:nvSpPr>
            <p:spPr>
              <a:xfrm>
                <a:off x="2825850"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56" name="Rectangle 255">
                <a:extLst>
                  <a:ext uri="{FF2B5EF4-FFF2-40B4-BE49-F238E27FC236}">
                    <a16:creationId xmlns:a16="http://schemas.microsoft.com/office/drawing/2014/main" id="{3D5847CD-475B-D522-0F2A-9ED0886EE022}"/>
                  </a:ext>
                </a:extLst>
              </p:cNvPr>
              <p:cNvSpPr/>
              <p:nvPr/>
            </p:nvSpPr>
            <p:spPr>
              <a:xfrm>
                <a:off x="3095983"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57" name="Rectangle 256">
                <a:extLst>
                  <a:ext uri="{FF2B5EF4-FFF2-40B4-BE49-F238E27FC236}">
                    <a16:creationId xmlns:a16="http://schemas.microsoft.com/office/drawing/2014/main" id="{E2C8C13F-28B1-667F-07EC-0A968891662A}"/>
                  </a:ext>
                </a:extLst>
              </p:cNvPr>
              <p:cNvSpPr/>
              <p:nvPr/>
            </p:nvSpPr>
            <p:spPr>
              <a:xfrm>
                <a:off x="3366116"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58" name="Rectangle 257">
                <a:extLst>
                  <a:ext uri="{FF2B5EF4-FFF2-40B4-BE49-F238E27FC236}">
                    <a16:creationId xmlns:a16="http://schemas.microsoft.com/office/drawing/2014/main" id="{2EDE87C3-1D8E-19D4-4890-5E7A10511CB0}"/>
                  </a:ext>
                </a:extLst>
              </p:cNvPr>
              <p:cNvSpPr/>
              <p:nvPr/>
            </p:nvSpPr>
            <p:spPr>
              <a:xfrm>
                <a:off x="3636249"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59" name="Rectangle 258">
                <a:extLst>
                  <a:ext uri="{FF2B5EF4-FFF2-40B4-BE49-F238E27FC236}">
                    <a16:creationId xmlns:a16="http://schemas.microsoft.com/office/drawing/2014/main" id="{2F56E317-38A0-1EBC-B1E6-879A8E3A07DD}"/>
                  </a:ext>
                </a:extLst>
              </p:cNvPr>
              <p:cNvSpPr/>
              <p:nvPr/>
            </p:nvSpPr>
            <p:spPr>
              <a:xfrm>
                <a:off x="3906382"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60" name="Rectangle 259">
                <a:extLst>
                  <a:ext uri="{FF2B5EF4-FFF2-40B4-BE49-F238E27FC236}">
                    <a16:creationId xmlns:a16="http://schemas.microsoft.com/office/drawing/2014/main" id="{4EC9134C-4C65-2E77-5741-0270524273E0}"/>
                  </a:ext>
                </a:extLst>
              </p:cNvPr>
              <p:cNvSpPr/>
              <p:nvPr/>
            </p:nvSpPr>
            <p:spPr>
              <a:xfrm>
                <a:off x="4176515"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61" name="Rectangle 260">
                <a:extLst>
                  <a:ext uri="{FF2B5EF4-FFF2-40B4-BE49-F238E27FC236}">
                    <a16:creationId xmlns:a16="http://schemas.microsoft.com/office/drawing/2014/main" id="{9F075CCA-9FDD-DBF3-9AF5-BF5E314BA320}"/>
                  </a:ext>
                </a:extLst>
              </p:cNvPr>
              <p:cNvSpPr/>
              <p:nvPr/>
            </p:nvSpPr>
            <p:spPr>
              <a:xfrm>
                <a:off x="4446648"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62" name="Rectangle 261">
                <a:extLst>
                  <a:ext uri="{FF2B5EF4-FFF2-40B4-BE49-F238E27FC236}">
                    <a16:creationId xmlns:a16="http://schemas.microsoft.com/office/drawing/2014/main" id="{137C3A06-979A-6975-38C7-036B897B64B0}"/>
                  </a:ext>
                </a:extLst>
              </p:cNvPr>
              <p:cNvSpPr/>
              <p:nvPr/>
            </p:nvSpPr>
            <p:spPr>
              <a:xfrm>
                <a:off x="4714551"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63" name="Rectangle 262">
                <a:extLst>
                  <a:ext uri="{FF2B5EF4-FFF2-40B4-BE49-F238E27FC236}">
                    <a16:creationId xmlns:a16="http://schemas.microsoft.com/office/drawing/2014/main" id="{8EB10112-0A12-C35E-D779-961B60E76765}"/>
                  </a:ext>
                </a:extLst>
              </p:cNvPr>
              <p:cNvSpPr/>
              <p:nvPr/>
            </p:nvSpPr>
            <p:spPr>
              <a:xfrm>
                <a:off x="4982454"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64" name="Rectangle 263">
                <a:extLst>
                  <a:ext uri="{FF2B5EF4-FFF2-40B4-BE49-F238E27FC236}">
                    <a16:creationId xmlns:a16="http://schemas.microsoft.com/office/drawing/2014/main" id="{C57780B3-14C6-2243-1C61-0386D9CEC7A3}"/>
                  </a:ext>
                </a:extLst>
              </p:cNvPr>
              <p:cNvSpPr/>
              <p:nvPr/>
            </p:nvSpPr>
            <p:spPr>
              <a:xfrm>
                <a:off x="5518260"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grpSp>
      <p:sp>
        <p:nvSpPr>
          <p:cNvPr id="288" name="Rounded Rectangle 287">
            <a:extLst>
              <a:ext uri="{FF2B5EF4-FFF2-40B4-BE49-F238E27FC236}">
                <a16:creationId xmlns:a16="http://schemas.microsoft.com/office/drawing/2014/main" id="{84E4A18D-EBD5-40B1-A6DE-059078C34C93}"/>
              </a:ext>
            </a:extLst>
          </p:cNvPr>
          <p:cNvSpPr/>
          <p:nvPr/>
        </p:nvSpPr>
        <p:spPr>
          <a:xfrm>
            <a:off x="511168" y="5511373"/>
            <a:ext cx="4700912" cy="378456"/>
          </a:xfrm>
          <a:prstGeom prst="roundRect">
            <a:avLst>
              <a:gd name="adj" fmla="val 9419"/>
            </a:avLst>
          </a:prstGeom>
          <a:effectLst>
            <a:outerShdw blurRad="50800" dist="38100" dir="5400000" algn="t"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a:t>RAM on graphics card</a:t>
            </a:r>
          </a:p>
        </p:txBody>
      </p:sp>
      <p:pic>
        <p:nvPicPr>
          <p:cNvPr id="111" name="Picture 110" descr="Shape&#10;&#10;Description automatically generated with low confidence">
            <a:extLst>
              <a:ext uri="{FF2B5EF4-FFF2-40B4-BE49-F238E27FC236}">
                <a16:creationId xmlns:a16="http://schemas.microsoft.com/office/drawing/2014/main" id="{41E9471C-3138-F499-9FF9-736D6B903F9B}"/>
              </a:ext>
            </a:extLst>
          </p:cNvPr>
          <p:cNvPicPr>
            <a:picLocks noChangeAspect="1"/>
          </p:cNvPicPr>
          <p:nvPr/>
        </p:nvPicPr>
        <p:blipFill>
          <a:blip r:embed="rId11">
            <a:duotone>
              <a:schemeClr val="accent5">
                <a:shade val="45000"/>
                <a:satMod val="135000"/>
              </a:schemeClr>
              <a:prstClr val="white"/>
            </a:duotone>
          </a:blip>
          <a:stretch>
            <a:fillRect/>
          </a:stretch>
        </p:blipFill>
        <p:spPr>
          <a:xfrm>
            <a:off x="7664165" y="1498725"/>
            <a:ext cx="609679" cy="609679"/>
          </a:xfrm>
          <a:prstGeom prst="rect">
            <a:avLst/>
          </a:prstGeom>
        </p:spPr>
      </p:pic>
    </p:spTree>
    <p:extLst>
      <p:ext uri="{BB962C8B-B14F-4D97-AF65-F5344CB8AC3E}">
        <p14:creationId xmlns:p14="http://schemas.microsoft.com/office/powerpoint/2010/main" val="3108509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FCDEB815-EB96-D344-8FDF-5CE53714BFB6}"/>
              </a:ext>
            </a:extLst>
          </p:cNvPr>
          <p:cNvSpPr/>
          <p:nvPr/>
        </p:nvSpPr>
        <p:spPr>
          <a:xfrm>
            <a:off x="3979620" y="2195741"/>
            <a:ext cx="4400896" cy="2802389"/>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AA73BE-2F37-EB49-93C1-8C6AB49B34B3}"/>
              </a:ext>
            </a:extLst>
          </p:cNvPr>
          <p:cNvSpPr>
            <a:spLocks noGrp="1"/>
          </p:cNvSpPr>
          <p:nvPr>
            <p:ph type="title"/>
          </p:nvPr>
        </p:nvSpPr>
        <p:spPr/>
        <p:txBody>
          <a:bodyPr/>
          <a:lstStyle/>
          <a:p>
            <a:r>
              <a:rPr lang="en-US" b="1" dirty="0"/>
              <a:t>Let’s start with a metaphor</a:t>
            </a:r>
          </a:p>
        </p:txBody>
      </p:sp>
      <p:pic>
        <p:nvPicPr>
          <p:cNvPr id="5" name="Picture 4">
            <a:extLst>
              <a:ext uri="{FF2B5EF4-FFF2-40B4-BE49-F238E27FC236}">
                <a16:creationId xmlns:a16="http://schemas.microsoft.com/office/drawing/2014/main" id="{F43AC144-5598-CE47-861E-2EDC010935D1}"/>
              </a:ext>
            </a:extLst>
          </p:cNvPr>
          <p:cNvPicPr>
            <a:picLocks noChangeAspect="1"/>
          </p:cNvPicPr>
          <p:nvPr/>
        </p:nvPicPr>
        <p:blipFill>
          <a:blip r:embed="rId3"/>
          <a:stretch>
            <a:fillRect/>
          </a:stretch>
        </p:blipFill>
        <p:spPr>
          <a:xfrm>
            <a:off x="838200" y="4430032"/>
            <a:ext cx="2541814" cy="1504637"/>
          </a:xfrm>
          <a:prstGeom prst="rect">
            <a:avLst/>
          </a:prstGeom>
        </p:spPr>
      </p:pic>
      <p:grpSp>
        <p:nvGrpSpPr>
          <p:cNvPr id="18" name="Group 17">
            <a:extLst>
              <a:ext uri="{FF2B5EF4-FFF2-40B4-BE49-F238E27FC236}">
                <a16:creationId xmlns:a16="http://schemas.microsoft.com/office/drawing/2014/main" id="{4755AB55-E530-BA4E-9E8D-786186C70302}"/>
              </a:ext>
            </a:extLst>
          </p:cNvPr>
          <p:cNvGrpSpPr/>
          <p:nvPr/>
        </p:nvGrpSpPr>
        <p:grpSpPr>
          <a:xfrm>
            <a:off x="2522583" y="4225771"/>
            <a:ext cx="740228" cy="265220"/>
            <a:chOff x="2522583" y="4225771"/>
            <a:chExt cx="740228" cy="265220"/>
          </a:xfrm>
        </p:grpSpPr>
        <p:sp>
          <p:nvSpPr>
            <p:cNvPr id="6" name="Rectangle 5">
              <a:extLst>
                <a:ext uri="{FF2B5EF4-FFF2-40B4-BE49-F238E27FC236}">
                  <a16:creationId xmlns:a16="http://schemas.microsoft.com/office/drawing/2014/main" id="{31F21615-D72B-9249-8C4E-0FB5E8FB3A3A}"/>
                </a:ext>
              </a:extLst>
            </p:cNvPr>
            <p:cNvSpPr/>
            <p:nvPr/>
          </p:nvSpPr>
          <p:spPr>
            <a:xfrm>
              <a:off x="2522583" y="4445272"/>
              <a:ext cx="740228" cy="4571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A5686ADB-8A06-5549-B866-BCD112FB007F}"/>
                </a:ext>
              </a:extLst>
            </p:cNvPr>
            <p:cNvCxnSpPr>
              <a:cxnSpLocks/>
            </p:cNvCxnSpPr>
            <p:nvPr/>
          </p:nvCxnSpPr>
          <p:spPr>
            <a:xfrm>
              <a:off x="2533469" y="4225771"/>
              <a:ext cx="0" cy="253247"/>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E0D75F3-DA07-8840-814D-A5041E130A93}"/>
                </a:ext>
              </a:extLst>
            </p:cNvPr>
            <p:cNvCxnSpPr>
              <a:cxnSpLocks/>
            </p:cNvCxnSpPr>
            <p:nvPr/>
          </p:nvCxnSpPr>
          <p:spPr>
            <a:xfrm>
              <a:off x="2712539" y="4225771"/>
              <a:ext cx="0" cy="253247"/>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93BDE3-AD36-2848-9220-7CDC16D75812}"/>
                </a:ext>
              </a:extLst>
            </p:cNvPr>
            <p:cNvCxnSpPr>
              <a:cxnSpLocks/>
            </p:cNvCxnSpPr>
            <p:nvPr/>
          </p:nvCxnSpPr>
          <p:spPr>
            <a:xfrm>
              <a:off x="2891609" y="4225771"/>
              <a:ext cx="0" cy="253247"/>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E3622C3-A222-6D40-A574-79AAE7AF89BF}"/>
                </a:ext>
              </a:extLst>
            </p:cNvPr>
            <p:cNvCxnSpPr>
              <a:cxnSpLocks/>
            </p:cNvCxnSpPr>
            <p:nvPr/>
          </p:nvCxnSpPr>
          <p:spPr>
            <a:xfrm>
              <a:off x="3070679" y="4225771"/>
              <a:ext cx="0" cy="253247"/>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B109B73-8394-054F-8A91-0EE1F494E466}"/>
                </a:ext>
              </a:extLst>
            </p:cNvPr>
            <p:cNvCxnSpPr>
              <a:cxnSpLocks/>
            </p:cNvCxnSpPr>
            <p:nvPr/>
          </p:nvCxnSpPr>
          <p:spPr>
            <a:xfrm>
              <a:off x="3249749" y="4225771"/>
              <a:ext cx="0" cy="253247"/>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15" name="Picture 14">
            <a:extLst>
              <a:ext uri="{FF2B5EF4-FFF2-40B4-BE49-F238E27FC236}">
                <a16:creationId xmlns:a16="http://schemas.microsoft.com/office/drawing/2014/main" id="{1FA56519-3688-6C47-B0C6-8B34A4B794E2}"/>
              </a:ext>
            </a:extLst>
          </p:cNvPr>
          <p:cNvPicPr>
            <a:picLocks noChangeAspect="1"/>
          </p:cNvPicPr>
          <p:nvPr/>
        </p:nvPicPr>
        <p:blipFill>
          <a:blip r:embed="rId4"/>
          <a:stretch>
            <a:fillRect/>
          </a:stretch>
        </p:blipFill>
        <p:spPr>
          <a:xfrm>
            <a:off x="9005327" y="3069980"/>
            <a:ext cx="936696" cy="2842022"/>
          </a:xfrm>
          <a:prstGeom prst="rect">
            <a:avLst/>
          </a:prstGeom>
        </p:spPr>
      </p:pic>
      <p:pic>
        <p:nvPicPr>
          <p:cNvPr id="16" name="Picture 15">
            <a:extLst>
              <a:ext uri="{FF2B5EF4-FFF2-40B4-BE49-F238E27FC236}">
                <a16:creationId xmlns:a16="http://schemas.microsoft.com/office/drawing/2014/main" id="{A30B4433-AD38-6741-AAFE-8596392AE4CB}"/>
              </a:ext>
            </a:extLst>
          </p:cNvPr>
          <p:cNvPicPr>
            <a:picLocks noChangeAspect="1"/>
          </p:cNvPicPr>
          <p:nvPr/>
        </p:nvPicPr>
        <p:blipFill>
          <a:blip r:embed="rId4"/>
          <a:stretch>
            <a:fillRect/>
          </a:stretch>
        </p:blipFill>
        <p:spPr>
          <a:xfrm>
            <a:off x="10098414" y="3069980"/>
            <a:ext cx="936696" cy="2842022"/>
          </a:xfrm>
          <a:prstGeom prst="rect">
            <a:avLst/>
          </a:prstGeom>
        </p:spPr>
      </p:pic>
      <p:pic>
        <p:nvPicPr>
          <p:cNvPr id="20" name="Picture 19">
            <a:extLst>
              <a:ext uri="{FF2B5EF4-FFF2-40B4-BE49-F238E27FC236}">
                <a16:creationId xmlns:a16="http://schemas.microsoft.com/office/drawing/2014/main" id="{895DA041-F2BD-4543-ADBE-ABEED50A2EC1}"/>
              </a:ext>
            </a:extLst>
          </p:cNvPr>
          <p:cNvPicPr>
            <a:picLocks noChangeAspect="1"/>
          </p:cNvPicPr>
          <p:nvPr/>
        </p:nvPicPr>
        <p:blipFill>
          <a:blip r:embed="rId5"/>
          <a:stretch>
            <a:fillRect/>
          </a:stretch>
        </p:blipFill>
        <p:spPr>
          <a:xfrm>
            <a:off x="4059521" y="2284521"/>
            <a:ext cx="4241095" cy="2624832"/>
          </a:xfrm>
          <a:prstGeom prst="rect">
            <a:avLst/>
          </a:prstGeom>
        </p:spPr>
      </p:pic>
      <p:sp>
        <p:nvSpPr>
          <p:cNvPr id="22" name="TextBox 21">
            <a:extLst>
              <a:ext uri="{FF2B5EF4-FFF2-40B4-BE49-F238E27FC236}">
                <a16:creationId xmlns:a16="http://schemas.microsoft.com/office/drawing/2014/main" id="{AD66C7DF-A51E-CE4E-9FB8-36E57754BC64}"/>
              </a:ext>
            </a:extLst>
          </p:cNvPr>
          <p:cNvSpPr txBox="1"/>
          <p:nvPr/>
        </p:nvSpPr>
        <p:spPr>
          <a:xfrm>
            <a:off x="8814476" y="2651416"/>
            <a:ext cx="1318398" cy="369332"/>
          </a:xfrm>
          <a:prstGeom prst="rect">
            <a:avLst/>
          </a:prstGeom>
          <a:noFill/>
        </p:spPr>
        <p:txBody>
          <a:bodyPr wrap="square" rtlCol="0">
            <a:spAutoFit/>
          </a:bodyPr>
          <a:lstStyle/>
          <a:p>
            <a:pPr algn="ctr"/>
            <a:r>
              <a:rPr lang="en-US" dirty="0"/>
              <a:t>Procedures</a:t>
            </a:r>
          </a:p>
        </p:txBody>
      </p:sp>
      <p:sp>
        <p:nvSpPr>
          <p:cNvPr id="23" name="TextBox 22">
            <a:extLst>
              <a:ext uri="{FF2B5EF4-FFF2-40B4-BE49-F238E27FC236}">
                <a16:creationId xmlns:a16="http://schemas.microsoft.com/office/drawing/2014/main" id="{4ABFFC60-14A9-2740-9712-A12C2245F3A0}"/>
              </a:ext>
            </a:extLst>
          </p:cNvPr>
          <p:cNvSpPr txBox="1"/>
          <p:nvPr/>
        </p:nvSpPr>
        <p:spPr>
          <a:xfrm>
            <a:off x="9907563" y="2651416"/>
            <a:ext cx="1318398" cy="369332"/>
          </a:xfrm>
          <a:prstGeom prst="rect">
            <a:avLst/>
          </a:prstGeom>
          <a:noFill/>
        </p:spPr>
        <p:txBody>
          <a:bodyPr wrap="square" rtlCol="0">
            <a:spAutoFit/>
          </a:bodyPr>
          <a:lstStyle/>
          <a:p>
            <a:pPr algn="ctr"/>
            <a:r>
              <a:rPr lang="en-US" dirty="0"/>
              <a:t>Data</a:t>
            </a:r>
          </a:p>
        </p:txBody>
      </p:sp>
      <p:sp>
        <p:nvSpPr>
          <p:cNvPr id="24" name="TextBox 23">
            <a:extLst>
              <a:ext uri="{FF2B5EF4-FFF2-40B4-BE49-F238E27FC236}">
                <a16:creationId xmlns:a16="http://schemas.microsoft.com/office/drawing/2014/main" id="{A596B085-CC1B-9D42-9E1A-97DCC02AE97E}"/>
              </a:ext>
            </a:extLst>
          </p:cNvPr>
          <p:cNvSpPr txBox="1"/>
          <p:nvPr/>
        </p:nvSpPr>
        <p:spPr>
          <a:xfrm>
            <a:off x="1315947" y="1645296"/>
            <a:ext cx="1565045" cy="461665"/>
          </a:xfrm>
          <a:prstGeom prst="rect">
            <a:avLst/>
          </a:prstGeom>
          <a:noFill/>
        </p:spPr>
        <p:txBody>
          <a:bodyPr wrap="none" rtlCol="0">
            <a:spAutoFit/>
          </a:bodyPr>
          <a:lstStyle/>
          <a:p>
            <a:pPr algn="ctr"/>
            <a:r>
              <a:rPr lang="en-US" sz="2400" dirty="0"/>
              <a:t>Workspace</a:t>
            </a:r>
          </a:p>
        </p:txBody>
      </p:sp>
      <p:sp>
        <p:nvSpPr>
          <p:cNvPr id="25" name="TextBox 24">
            <a:extLst>
              <a:ext uri="{FF2B5EF4-FFF2-40B4-BE49-F238E27FC236}">
                <a16:creationId xmlns:a16="http://schemas.microsoft.com/office/drawing/2014/main" id="{493210D1-260D-C842-B1E3-707CA72F3CF1}"/>
              </a:ext>
            </a:extLst>
          </p:cNvPr>
          <p:cNvSpPr txBox="1"/>
          <p:nvPr/>
        </p:nvSpPr>
        <p:spPr>
          <a:xfrm>
            <a:off x="4613694" y="1645296"/>
            <a:ext cx="3061736" cy="461665"/>
          </a:xfrm>
          <a:prstGeom prst="rect">
            <a:avLst/>
          </a:prstGeom>
          <a:noFill/>
        </p:spPr>
        <p:txBody>
          <a:bodyPr wrap="none" rtlCol="0">
            <a:spAutoFit/>
          </a:bodyPr>
          <a:lstStyle/>
          <a:p>
            <a:pPr algn="ctr"/>
            <a:r>
              <a:rPr lang="en-US" sz="2400" dirty="0"/>
              <a:t>Numbered letter boxes</a:t>
            </a:r>
          </a:p>
        </p:txBody>
      </p:sp>
      <p:sp>
        <p:nvSpPr>
          <p:cNvPr id="26" name="TextBox 25">
            <a:extLst>
              <a:ext uri="{FF2B5EF4-FFF2-40B4-BE49-F238E27FC236}">
                <a16:creationId xmlns:a16="http://schemas.microsoft.com/office/drawing/2014/main" id="{3F7B8CFC-BAC9-5742-A057-231017F20861}"/>
              </a:ext>
            </a:extLst>
          </p:cNvPr>
          <p:cNvSpPr txBox="1"/>
          <p:nvPr/>
        </p:nvSpPr>
        <p:spPr>
          <a:xfrm>
            <a:off x="9649981" y="1645296"/>
            <a:ext cx="740908" cy="461665"/>
          </a:xfrm>
          <a:prstGeom prst="rect">
            <a:avLst/>
          </a:prstGeom>
          <a:noFill/>
        </p:spPr>
        <p:txBody>
          <a:bodyPr wrap="none" rtlCol="0">
            <a:spAutoFit/>
          </a:bodyPr>
          <a:lstStyle/>
          <a:p>
            <a:pPr algn="ctr"/>
            <a:r>
              <a:rPr lang="en-US" sz="2400" dirty="0"/>
              <a:t>Files</a:t>
            </a:r>
          </a:p>
        </p:txBody>
      </p:sp>
    </p:spTree>
    <p:extLst>
      <p:ext uri="{BB962C8B-B14F-4D97-AF65-F5344CB8AC3E}">
        <p14:creationId xmlns:p14="http://schemas.microsoft.com/office/powerpoint/2010/main" val="1486961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F396-FD66-4643-B10C-CEA11A71F7C2}"/>
              </a:ext>
            </a:extLst>
          </p:cNvPr>
          <p:cNvSpPr>
            <a:spLocks noGrp="1"/>
          </p:cNvSpPr>
          <p:nvPr>
            <p:ph type="title"/>
          </p:nvPr>
        </p:nvSpPr>
        <p:spPr/>
        <p:txBody>
          <a:bodyPr/>
          <a:lstStyle/>
          <a:p>
            <a:r>
              <a:rPr lang="en-US" b="1" dirty="0"/>
              <a:t>Computer hardware diagram</a:t>
            </a:r>
          </a:p>
        </p:txBody>
      </p:sp>
      <p:sp>
        <p:nvSpPr>
          <p:cNvPr id="4" name="Rounded Rectangle 3">
            <a:extLst>
              <a:ext uri="{FF2B5EF4-FFF2-40B4-BE49-F238E27FC236}">
                <a16:creationId xmlns:a16="http://schemas.microsoft.com/office/drawing/2014/main" id="{634A5191-4C83-2244-AA10-F85344A68691}"/>
              </a:ext>
            </a:extLst>
          </p:cNvPr>
          <p:cNvSpPr/>
          <p:nvPr/>
        </p:nvSpPr>
        <p:spPr>
          <a:xfrm>
            <a:off x="5542720" y="3155674"/>
            <a:ext cx="1106557" cy="8647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CPU</a:t>
            </a:r>
          </a:p>
        </p:txBody>
      </p:sp>
      <p:sp>
        <p:nvSpPr>
          <p:cNvPr id="5" name="Rectangle 4">
            <a:extLst>
              <a:ext uri="{FF2B5EF4-FFF2-40B4-BE49-F238E27FC236}">
                <a16:creationId xmlns:a16="http://schemas.microsoft.com/office/drawing/2014/main" id="{3421C012-D493-8E4C-B41A-9830601E0A28}"/>
              </a:ext>
            </a:extLst>
          </p:cNvPr>
          <p:cNvSpPr/>
          <p:nvPr/>
        </p:nvSpPr>
        <p:spPr>
          <a:xfrm>
            <a:off x="4212534" y="1876527"/>
            <a:ext cx="3766930" cy="7175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Random access memory (RAM)</a:t>
            </a:r>
          </a:p>
        </p:txBody>
      </p:sp>
      <p:sp>
        <p:nvSpPr>
          <p:cNvPr id="6" name="Rectangle 5">
            <a:extLst>
              <a:ext uri="{FF2B5EF4-FFF2-40B4-BE49-F238E27FC236}">
                <a16:creationId xmlns:a16="http://schemas.microsoft.com/office/drawing/2014/main" id="{B91BD6B9-15AE-DC4F-A798-5C454604DF99}"/>
              </a:ext>
            </a:extLst>
          </p:cNvPr>
          <p:cNvSpPr/>
          <p:nvPr/>
        </p:nvSpPr>
        <p:spPr>
          <a:xfrm>
            <a:off x="655982" y="4999384"/>
            <a:ext cx="1928191" cy="4770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Input/output (I/O)</a:t>
            </a:r>
          </a:p>
        </p:txBody>
      </p:sp>
      <p:sp>
        <p:nvSpPr>
          <p:cNvPr id="7" name="TextBox 6">
            <a:extLst>
              <a:ext uri="{FF2B5EF4-FFF2-40B4-BE49-F238E27FC236}">
                <a16:creationId xmlns:a16="http://schemas.microsoft.com/office/drawing/2014/main" id="{4EB801C6-00D4-EC49-A412-B21A6B502419}"/>
              </a:ext>
            </a:extLst>
          </p:cNvPr>
          <p:cNvSpPr txBox="1"/>
          <p:nvPr/>
        </p:nvSpPr>
        <p:spPr>
          <a:xfrm>
            <a:off x="655551" y="5578189"/>
            <a:ext cx="1929054" cy="923330"/>
          </a:xfrm>
          <a:prstGeom prst="rect">
            <a:avLst/>
          </a:prstGeom>
          <a:noFill/>
        </p:spPr>
        <p:txBody>
          <a:bodyPr wrap="none" rtlCol="0">
            <a:spAutoFit/>
          </a:bodyPr>
          <a:lstStyle/>
          <a:p>
            <a:pPr algn="ctr"/>
            <a:r>
              <a:rPr lang="en-US" dirty="0"/>
              <a:t>Mouse, keyboard,</a:t>
            </a:r>
          </a:p>
          <a:p>
            <a:pPr algn="ctr"/>
            <a:r>
              <a:rPr lang="en-US" dirty="0"/>
              <a:t>printers, scanners,</a:t>
            </a:r>
          </a:p>
          <a:p>
            <a:pPr algn="ctr"/>
            <a:r>
              <a:rPr lang="en-US" dirty="0"/>
              <a:t>removable storage</a:t>
            </a:r>
          </a:p>
        </p:txBody>
      </p:sp>
      <p:sp>
        <p:nvSpPr>
          <p:cNvPr id="8" name="Rectangle 7">
            <a:extLst>
              <a:ext uri="{FF2B5EF4-FFF2-40B4-BE49-F238E27FC236}">
                <a16:creationId xmlns:a16="http://schemas.microsoft.com/office/drawing/2014/main" id="{CDBD480A-BED6-7D4C-95F4-178B28AB7E38}"/>
              </a:ext>
            </a:extLst>
          </p:cNvPr>
          <p:cNvSpPr/>
          <p:nvPr/>
        </p:nvSpPr>
        <p:spPr>
          <a:xfrm>
            <a:off x="2965174" y="5009323"/>
            <a:ext cx="1928191" cy="4770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Storage</a:t>
            </a:r>
          </a:p>
        </p:txBody>
      </p:sp>
      <p:sp>
        <p:nvSpPr>
          <p:cNvPr id="9" name="TextBox 8">
            <a:extLst>
              <a:ext uri="{FF2B5EF4-FFF2-40B4-BE49-F238E27FC236}">
                <a16:creationId xmlns:a16="http://schemas.microsoft.com/office/drawing/2014/main" id="{BA67A765-09D8-ED4F-8F4C-F5870C51C78D}"/>
              </a:ext>
            </a:extLst>
          </p:cNvPr>
          <p:cNvSpPr txBox="1"/>
          <p:nvPr/>
        </p:nvSpPr>
        <p:spPr>
          <a:xfrm>
            <a:off x="2988471" y="5595576"/>
            <a:ext cx="1881605" cy="646331"/>
          </a:xfrm>
          <a:prstGeom prst="rect">
            <a:avLst/>
          </a:prstGeom>
          <a:noFill/>
        </p:spPr>
        <p:txBody>
          <a:bodyPr wrap="none" rtlCol="0">
            <a:spAutoFit/>
          </a:bodyPr>
          <a:lstStyle/>
          <a:p>
            <a:pPr algn="ctr"/>
            <a:r>
              <a:rPr lang="en-US" dirty="0"/>
              <a:t>Hard drives,</a:t>
            </a:r>
            <a:br>
              <a:rPr lang="en-US" dirty="0"/>
            </a:br>
            <a:r>
              <a:rPr lang="en-US" dirty="0"/>
              <a:t>solid state storage</a:t>
            </a:r>
          </a:p>
        </p:txBody>
      </p:sp>
      <p:sp>
        <p:nvSpPr>
          <p:cNvPr id="10" name="Rectangle 9">
            <a:extLst>
              <a:ext uri="{FF2B5EF4-FFF2-40B4-BE49-F238E27FC236}">
                <a16:creationId xmlns:a16="http://schemas.microsoft.com/office/drawing/2014/main" id="{0CCA86A2-2E38-184E-B4F3-3657C0AB374F}"/>
              </a:ext>
            </a:extLst>
          </p:cNvPr>
          <p:cNvSpPr/>
          <p:nvPr/>
        </p:nvSpPr>
        <p:spPr>
          <a:xfrm>
            <a:off x="5274366" y="5009323"/>
            <a:ext cx="2128628" cy="4770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Graphics processing</a:t>
            </a:r>
          </a:p>
        </p:txBody>
      </p:sp>
      <p:sp>
        <p:nvSpPr>
          <p:cNvPr id="11" name="TextBox 10">
            <a:extLst>
              <a:ext uri="{FF2B5EF4-FFF2-40B4-BE49-F238E27FC236}">
                <a16:creationId xmlns:a16="http://schemas.microsoft.com/office/drawing/2014/main" id="{3F54D214-8557-ED46-ACE3-D4A142A3D68F}"/>
              </a:ext>
            </a:extLst>
          </p:cNvPr>
          <p:cNvSpPr txBox="1"/>
          <p:nvPr/>
        </p:nvSpPr>
        <p:spPr>
          <a:xfrm>
            <a:off x="5623324" y="5595576"/>
            <a:ext cx="1430713" cy="646331"/>
          </a:xfrm>
          <a:prstGeom prst="rect">
            <a:avLst/>
          </a:prstGeom>
          <a:noFill/>
        </p:spPr>
        <p:txBody>
          <a:bodyPr wrap="none" rtlCol="0">
            <a:spAutoFit/>
          </a:bodyPr>
          <a:lstStyle/>
          <a:p>
            <a:pPr algn="ctr"/>
            <a:r>
              <a:rPr lang="en-US" dirty="0"/>
              <a:t>Video display</a:t>
            </a:r>
          </a:p>
          <a:p>
            <a:pPr algn="ctr"/>
            <a:r>
              <a:rPr lang="en-US" dirty="0"/>
              <a:t>Camera</a:t>
            </a:r>
          </a:p>
        </p:txBody>
      </p:sp>
      <p:sp>
        <p:nvSpPr>
          <p:cNvPr id="12" name="Rectangle 11">
            <a:extLst>
              <a:ext uri="{FF2B5EF4-FFF2-40B4-BE49-F238E27FC236}">
                <a16:creationId xmlns:a16="http://schemas.microsoft.com/office/drawing/2014/main" id="{D9F80309-F39D-A74B-97C3-B6C7665189B8}"/>
              </a:ext>
            </a:extLst>
          </p:cNvPr>
          <p:cNvSpPr/>
          <p:nvPr/>
        </p:nvSpPr>
        <p:spPr>
          <a:xfrm>
            <a:off x="7783995" y="5009323"/>
            <a:ext cx="2128628" cy="4770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Network interface</a:t>
            </a:r>
          </a:p>
        </p:txBody>
      </p:sp>
      <p:sp>
        <p:nvSpPr>
          <p:cNvPr id="13" name="Rectangle 12">
            <a:extLst>
              <a:ext uri="{FF2B5EF4-FFF2-40B4-BE49-F238E27FC236}">
                <a16:creationId xmlns:a16="http://schemas.microsoft.com/office/drawing/2014/main" id="{302833FC-09C4-A046-B605-2E3F2964DC3E}"/>
              </a:ext>
            </a:extLst>
          </p:cNvPr>
          <p:cNvSpPr/>
          <p:nvPr/>
        </p:nvSpPr>
        <p:spPr>
          <a:xfrm>
            <a:off x="10293624" y="5014931"/>
            <a:ext cx="1257300" cy="4770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Audio</a:t>
            </a:r>
          </a:p>
        </p:txBody>
      </p:sp>
      <p:sp>
        <p:nvSpPr>
          <p:cNvPr id="14" name="TextBox 13">
            <a:extLst>
              <a:ext uri="{FF2B5EF4-FFF2-40B4-BE49-F238E27FC236}">
                <a16:creationId xmlns:a16="http://schemas.microsoft.com/office/drawing/2014/main" id="{1AC4FEEC-E53B-D946-B958-4DFD568310A1}"/>
              </a:ext>
            </a:extLst>
          </p:cNvPr>
          <p:cNvSpPr txBox="1"/>
          <p:nvPr/>
        </p:nvSpPr>
        <p:spPr>
          <a:xfrm>
            <a:off x="10414059" y="5595576"/>
            <a:ext cx="1016432" cy="369332"/>
          </a:xfrm>
          <a:prstGeom prst="rect">
            <a:avLst/>
          </a:prstGeom>
          <a:noFill/>
        </p:spPr>
        <p:txBody>
          <a:bodyPr wrap="none" rtlCol="0">
            <a:spAutoFit/>
          </a:bodyPr>
          <a:lstStyle/>
          <a:p>
            <a:pPr algn="ctr"/>
            <a:r>
              <a:rPr lang="en-US" dirty="0"/>
              <a:t>Speakers</a:t>
            </a:r>
          </a:p>
        </p:txBody>
      </p:sp>
      <p:sp>
        <p:nvSpPr>
          <p:cNvPr id="15" name="TextBox 14">
            <a:extLst>
              <a:ext uri="{FF2B5EF4-FFF2-40B4-BE49-F238E27FC236}">
                <a16:creationId xmlns:a16="http://schemas.microsoft.com/office/drawing/2014/main" id="{896C199E-9994-5849-8178-946C8112AF7B}"/>
              </a:ext>
            </a:extLst>
          </p:cNvPr>
          <p:cNvSpPr txBox="1"/>
          <p:nvPr/>
        </p:nvSpPr>
        <p:spPr>
          <a:xfrm>
            <a:off x="7578698" y="5595576"/>
            <a:ext cx="2539220" cy="923330"/>
          </a:xfrm>
          <a:prstGeom prst="rect">
            <a:avLst/>
          </a:prstGeom>
          <a:noFill/>
        </p:spPr>
        <p:txBody>
          <a:bodyPr wrap="none" rtlCol="0">
            <a:spAutoFit/>
          </a:bodyPr>
          <a:lstStyle/>
          <a:p>
            <a:pPr algn="ctr"/>
            <a:r>
              <a:rPr lang="en-US" dirty="0"/>
              <a:t>Local area network (LAN)</a:t>
            </a:r>
          </a:p>
          <a:p>
            <a:pPr algn="ctr"/>
            <a:r>
              <a:rPr lang="en-US" dirty="0"/>
              <a:t>Ethernet</a:t>
            </a:r>
          </a:p>
          <a:p>
            <a:pPr algn="ctr"/>
            <a:r>
              <a:rPr lang="en-US" dirty="0" err="1"/>
              <a:t>Wifi</a:t>
            </a:r>
            <a:endParaRPr lang="en-US" dirty="0"/>
          </a:p>
        </p:txBody>
      </p:sp>
      <p:sp>
        <p:nvSpPr>
          <p:cNvPr id="16" name="Oval 15">
            <a:extLst>
              <a:ext uri="{FF2B5EF4-FFF2-40B4-BE49-F238E27FC236}">
                <a16:creationId xmlns:a16="http://schemas.microsoft.com/office/drawing/2014/main" id="{DDCB5A97-1287-504D-834C-8424CEB35998}"/>
              </a:ext>
            </a:extLst>
          </p:cNvPr>
          <p:cNvSpPr/>
          <p:nvPr/>
        </p:nvSpPr>
        <p:spPr>
          <a:xfrm>
            <a:off x="4098478" y="3382621"/>
            <a:ext cx="954156" cy="4075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clock</a:t>
            </a:r>
          </a:p>
        </p:txBody>
      </p:sp>
      <p:cxnSp>
        <p:nvCxnSpPr>
          <p:cNvPr id="18" name="Elbow Connector 17">
            <a:extLst>
              <a:ext uri="{FF2B5EF4-FFF2-40B4-BE49-F238E27FC236}">
                <a16:creationId xmlns:a16="http://schemas.microsoft.com/office/drawing/2014/main" id="{CBF61946-E022-4B40-890B-E977DE644D1D}"/>
              </a:ext>
            </a:extLst>
          </p:cNvPr>
          <p:cNvCxnSpPr>
            <a:stCxn id="4" idx="2"/>
            <a:endCxn id="6" idx="0"/>
          </p:cNvCxnSpPr>
          <p:nvPr/>
        </p:nvCxnSpPr>
        <p:spPr>
          <a:xfrm rot="5400000">
            <a:off x="3368536" y="2271921"/>
            <a:ext cx="979006" cy="4475921"/>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a:extLst>
              <a:ext uri="{FF2B5EF4-FFF2-40B4-BE49-F238E27FC236}">
                <a16:creationId xmlns:a16="http://schemas.microsoft.com/office/drawing/2014/main" id="{EEBD1815-2803-7942-95C9-C08AFCE9B51D}"/>
              </a:ext>
            </a:extLst>
          </p:cNvPr>
          <p:cNvCxnSpPr>
            <a:cxnSpLocks/>
            <a:stCxn id="4" idx="2"/>
            <a:endCxn id="8" idx="0"/>
          </p:cNvCxnSpPr>
          <p:nvPr/>
        </p:nvCxnSpPr>
        <p:spPr>
          <a:xfrm rot="5400000">
            <a:off x="4518163" y="3431486"/>
            <a:ext cx="988945" cy="2166729"/>
          </a:xfrm>
          <a:prstGeom prst="bent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2" name="Elbow Connector 21">
            <a:extLst>
              <a:ext uri="{FF2B5EF4-FFF2-40B4-BE49-F238E27FC236}">
                <a16:creationId xmlns:a16="http://schemas.microsoft.com/office/drawing/2014/main" id="{BF383AAE-C141-1741-8CD8-DA2DC1F13C97}"/>
              </a:ext>
            </a:extLst>
          </p:cNvPr>
          <p:cNvCxnSpPr>
            <a:cxnSpLocks/>
            <a:stCxn id="4" idx="2"/>
            <a:endCxn id="10" idx="0"/>
          </p:cNvCxnSpPr>
          <p:nvPr/>
        </p:nvCxnSpPr>
        <p:spPr>
          <a:xfrm rot="16200000" flipH="1">
            <a:off x="5722867" y="4393509"/>
            <a:ext cx="988945" cy="242681"/>
          </a:xfrm>
          <a:prstGeom prst="bent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5" name="Elbow Connector 24">
            <a:extLst>
              <a:ext uri="{FF2B5EF4-FFF2-40B4-BE49-F238E27FC236}">
                <a16:creationId xmlns:a16="http://schemas.microsoft.com/office/drawing/2014/main" id="{2AA20F95-E9A2-5D47-A719-71B89186D0DD}"/>
              </a:ext>
            </a:extLst>
          </p:cNvPr>
          <p:cNvCxnSpPr>
            <a:cxnSpLocks/>
            <a:stCxn id="4" idx="2"/>
            <a:endCxn id="12" idx="0"/>
          </p:cNvCxnSpPr>
          <p:nvPr/>
        </p:nvCxnSpPr>
        <p:spPr>
          <a:xfrm rot="16200000" flipH="1">
            <a:off x="6977682" y="3138695"/>
            <a:ext cx="988945" cy="2752310"/>
          </a:xfrm>
          <a:prstGeom prst="bent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8" name="Elbow Connector 27">
            <a:extLst>
              <a:ext uri="{FF2B5EF4-FFF2-40B4-BE49-F238E27FC236}">
                <a16:creationId xmlns:a16="http://schemas.microsoft.com/office/drawing/2014/main" id="{0B0C84B7-0E45-CA42-B44B-FBDC8F02CB2C}"/>
              </a:ext>
            </a:extLst>
          </p:cNvPr>
          <p:cNvCxnSpPr>
            <a:cxnSpLocks/>
            <a:stCxn id="4" idx="2"/>
            <a:endCxn id="13" idx="0"/>
          </p:cNvCxnSpPr>
          <p:nvPr/>
        </p:nvCxnSpPr>
        <p:spPr>
          <a:xfrm rot="16200000" flipH="1">
            <a:off x="8011860" y="2104516"/>
            <a:ext cx="994553" cy="4826275"/>
          </a:xfrm>
          <a:prstGeom prst="bentConnector3">
            <a:avLst>
              <a:gd name="adj1" fmla="val 50000"/>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52655A1B-47D3-6241-9942-5D83B0E885AF}"/>
              </a:ext>
            </a:extLst>
          </p:cNvPr>
          <p:cNvCxnSpPr>
            <a:stCxn id="5" idx="2"/>
            <a:endCxn id="4" idx="0"/>
          </p:cNvCxnSpPr>
          <p:nvPr/>
        </p:nvCxnSpPr>
        <p:spPr>
          <a:xfrm>
            <a:off x="6095999" y="2594112"/>
            <a:ext cx="0" cy="561562"/>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01B43A7D-3346-6542-87A5-91D4EB5B0CF9}"/>
              </a:ext>
            </a:extLst>
          </p:cNvPr>
          <p:cNvSpPr/>
          <p:nvPr/>
        </p:nvSpPr>
        <p:spPr>
          <a:xfrm>
            <a:off x="7141263" y="3404151"/>
            <a:ext cx="954156" cy="4075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BIOS</a:t>
            </a:r>
          </a:p>
        </p:txBody>
      </p:sp>
      <p:sp>
        <p:nvSpPr>
          <p:cNvPr id="34" name="Oval 33">
            <a:extLst>
              <a:ext uri="{FF2B5EF4-FFF2-40B4-BE49-F238E27FC236}">
                <a16:creationId xmlns:a16="http://schemas.microsoft.com/office/drawing/2014/main" id="{6BBDB0F6-7191-2942-8868-80E0D8AC6794}"/>
              </a:ext>
            </a:extLst>
          </p:cNvPr>
          <p:cNvSpPr/>
          <p:nvPr/>
        </p:nvSpPr>
        <p:spPr>
          <a:xfrm>
            <a:off x="8309113" y="3402496"/>
            <a:ext cx="382655" cy="382655"/>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Arrow Connector 35">
            <a:extLst>
              <a:ext uri="{FF2B5EF4-FFF2-40B4-BE49-F238E27FC236}">
                <a16:creationId xmlns:a16="http://schemas.microsoft.com/office/drawing/2014/main" id="{9D2EFAC3-1010-3E48-84ED-EA0C3B4297F9}"/>
              </a:ext>
            </a:extLst>
          </p:cNvPr>
          <p:cNvCxnSpPr>
            <a:cxnSpLocks/>
            <a:stCxn id="16" idx="6"/>
            <a:endCxn id="4" idx="1"/>
          </p:cNvCxnSpPr>
          <p:nvPr/>
        </p:nvCxnSpPr>
        <p:spPr>
          <a:xfrm>
            <a:off x="5052634" y="3586373"/>
            <a:ext cx="490086" cy="1653"/>
          </a:xfrm>
          <a:prstGeom prst="straightConnector1">
            <a:avLst/>
          </a:prstGeom>
          <a:ln w="1905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6DD6B6CE-3581-2C4C-A501-29A57109120B}"/>
              </a:ext>
            </a:extLst>
          </p:cNvPr>
          <p:cNvCxnSpPr>
            <a:cxnSpLocks/>
            <a:stCxn id="16" idx="0"/>
          </p:cNvCxnSpPr>
          <p:nvPr/>
        </p:nvCxnSpPr>
        <p:spPr>
          <a:xfrm flipV="1">
            <a:off x="4575556" y="2623930"/>
            <a:ext cx="9696" cy="758691"/>
          </a:xfrm>
          <a:prstGeom prst="straightConnector1">
            <a:avLst/>
          </a:prstGeom>
          <a:ln w="1905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F38EA57A-A50B-5A43-A58D-78CBD80B2463}"/>
              </a:ext>
            </a:extLst>
          </p:cNvPr>
          <p:cNvCxnSpPr>
            <a:cxnSpLocks/>
            <a:stCxn id="16" idx="4"/>
          </p:cNvCxnSpPr>
          <p:nvPr/>
        </p:nvCxnSpPr>
        <p:spPr>
          <a:xfrm>
            <a:off x="4575556" y="3790125"/>
            <a:ext cx="0" cy="0"/>
          </a:xfrm>
          <a:prstGeom prst="straightConnector1">
            <a:avLst/>
          </a:prstGeom>
          <a:ln w="1905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6E15A02A-8C40-954B-9265-7BC895E788E0}"/>
              </a:ext>
            </a:extLst>
          </p:cNvPr>
          <p:cNvCxnSpPr>
            <a:cxnSpLocks/>
            <a:stCxn id="16" idx="4"/>
          </p:cNvCxnSpPr>
          <p:nvPr/>
        </p:nvCxnSpPr>
        <p:spPr>
          <a:xfrm flipH="1">
            <a:off x="4560648" y="3790125"/>
            <a:ext cx="14908" cy="719756"/>
          </a:xfrm>
          <a:prstGeom prst="straightConnector1">
            <a:avLst/>
          </a:prstGeom>
          <a:ln w="1905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F3F89EAA-8175-5C40-8E11-72D9743A7041}"/>
              </a:ext>
            </a:extLst>
          </p:cNvPr>
          <p:cNvCxnSpPr>
            <a:cxnSpLocks/>
            <a:stCxn id="33" idx="4"/>
          </p:cNvCxnSpPr>
          <p:nvPr/>
        </p:nvCxnSpPr>
        <p:spPr>
          <a:xfrm>
            <a:off x="7618341" y="3811655"/>
            <a:ext cx="0" cy="705998"/>
          </a:xfrm>
          <a:prstGeom prst="straightConnector1">
            <a:avLst/>
          </a:prstGeom>
          <a:ln w="38100">
            <a:headEnd type="triangle"/>
            <a:tailEnd type="non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D0C7EE0D-5C5B-7F4B-8473-1A8D8418AB14}"/>
              </a:ext>
            </a:extLst>
          </p:cNvPr>
          <p:cNvSpPr txBox="1"/>
          <p:nvPr/>
        </p:nvSpPr>
        <p:spPr>
          <a:xfrm>
            <a:off x="1828950" y="4055988"/>
            <a:ext cx="1586653" cy="461665"/>
          </a:xfrm>
          <a:prstGeom prst="rect">
            <a:avLst/>
          </a:prstGeom>
          <a:noFill/>
        </p:spPr>
        <p:txBody>
          <a:bodyPr wrap="none" rtlCol="0">
            <a:spAutoFit/>
          </a:bodyPr>
          <a:lstStyle/>
          <a:p>
            <a:r>
              <a:rPr lang="en-US" sz="2400" dirty="0">
                <a:solidFill>
                  <a:srgbClr val="0070C0"/>
                </a:solidFill>
              </a:rPr>
              <a:t>System bus</a:t>
            </a:r>
          </a:p>
        </p:txBody>
      </p:sp>
      <p:sp>
        <p:nvSpPr>
          <p:cNvPr id="60" name="TextBox 59">
            <a:extLst>
              <a:ext uri="{FF2B5EF4-FFF2-40B4-BE49-F238E27FC236}">
                <a16:creationId xmlns:a16="http://schemas.microsoft.com/office/drawing/2014/main" id="{E598CC73-DC19-E14B-AA77-32AFBEB28D39}"/>
              </a:ext>
            </a:extLst>
          </p:cNvPr>
          <p:cNvSpPr txBox="1"/>
          <p:nvPr/>
        </p:nvSpPr>
        <p:spPr>
          <a:xfrm>
            <a:off x="8691768" y="3385042"/>
            <a:ext cx="946606" cy="400110"/>
          </a:xfrm>
          <a:prstGeom prst="rect">
            <a:avLst/>
          </a:prstGeom>
          <a:noFill/>
        </p:spPr>
        <p:txBody>
          <a:bodyPr wrap="none" rtlCol="0">
            <a:spAutoFit/>
          </a:bodyPr>
          <a:lstStyle/>
          <a:p>
            <a:r>
              <a:rPr lang="en-US" sz="2000" dirty="0">
                <a:solidFill>
                  <a:srgbClr val="0070C0"/>
                </a:solidFill>
              </a:rPr>
              <a:t>Battery</a:t>
            </a:r>
          </a:p>
        </p:txBody>
      </p:sp>
    </p:spTree>
    <p:extLst>
      <p:ext uri="{BB962C8B-B14F-4D97-AF65-F5344CB8AC3E}">
        <p14:creationId xmlns:p14="http://schemas.microsoft.com/office/powerpoint/2010/main" val="2632015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571BD744-AEFF-7657-94F5-2FE00D053866}"/>
              </a:ext>
            </a:extLst>
          </p:cNvPr>
          <p:cNvSpPr/>
          <p:nvPr/>
        </p:nvSpPr>
        <p:spPr>
          <a:xfrm>
            <a:off x="838200" y="1810696"/>
            <a:ext cx="3315317" cy="2633033"/>
          </a:xfrm>
          <a:prstGeom prst="rect">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3A12C8-0206-CF13-4812-DFDFA78AF023}"/>
              </a:ext>
            </a:extLst>
          </p:cNvPr>
          <p:cNvSpPr>
            <a:spLocks noGrp="1"/>
          </p:cNvSpPr>
          <p:nvPr>
            <p:ph type="title"/>
          </p:nvPr>
        </p:nvSpPr>
        <p:spPr/>
        <p:txBody>
          <a:bodyPr/>
          <a:lstStyle/>
          <a:p>
            <a:r>
              <a:rPr lang="en-US" b="1" dirty="0"/>
              <a:t>The Central Processing Unit (CPU)</a:t>
            </a:r>
          </a:p>
        </p:txBody>
      </p:sp>
      <p:sp>
        <p:nvSpPr>
          <p:cNvPr id="6" name="Rounded Rectangle 5">
            <a:extLst>
              <a:ext uri="{FF2B5EF4-FFF2-40B4-BE49-F238E27FC236}">
                <a16:creationId xmlns:a16="http://schemas.microsoft.com/office/drawing/2014/main" id="{51270CF6-FC5D-2D3B-ED7E-556C13833B0E}"/>
              </a:ext>
            </a:extLst>
          </p:cNvPr>
          <p:cNvSpPr/>
          <p:nvPr/>
        </p:nvSpPr>
        <p:spPr>
          <a:xfrm>
            <a:off x="5186206" y="2663324"/>
            <a:ext cx="2034074" cy="2552153"/>
          </a:xfrm>
          <a:prstGeom prst="roundRect">
            <a:avLst>
              <a:gd name="adj" fmla="val 6781"/>
            </a:avLst>
          </a:prstGeom>
          <a:solidFill>
            <a:schemeClr val="bg2">
              <a:lumMod val="9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6508833-2AAC-D9CA-B0D6-F372371906DE}"/>
              </a:ext>
            </a:extLst>
          </p:cNvPr>
          <p:cNvSpPr/>
          <p:nvPr/>
        </p:nvSpPr>
        <p:spPr>
          <a:xfrm>
            <a:off x="5372819" y="2845009"/>
            <a:ext cx="1660849" cy="485192"/>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Control Unit</a:t>
            </a:r>
          </a:p>
        </p:txBody>
      </p:sp>
      <p:sp>
        <p:nvSpPr>
          <p:cNvPr id="8" name="Rectangle 7">
            <a:extLst>
              <a:ext uri="{FF2B5EF4-FFF2-40B4-BE49-F238E27FC236}">
                <a16:creationId xmlns:a16="http://schemas.microsoft.com/office/drawing/2014/main" id="{0292CA6F-1B52-8F4D-C669-7376890A7F0B}"/>
              </a:ext>
            </a:extLst>
          </p:cNvPr>
          <p:cNvSpPr/>
          <p:nvPr/>
        </p:nvSpPr>
        <p:spPr>
          <a:xfrm>
            <a:off x="5372819" y="3546012"/>
            <a:ext cx="1660849" cy="748652"/>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Arithmetic</a:t>
            </a:r>
            <a:br>
              <a:rPr lang="en-US" dirty="0">
                <a:solidFill>
                  <a:sysClr val="windowText" lastClr="000000"/>
                </a:solidFill>
              </a:rPr>
            </a:br>
            <a:r>
              <a:rPr lang="en-US" dirty="0">
                <a:solidFill>
                  <a:sysClr val="windowText" lastClr="000000"/>
                </a:solidFill>
              </a:rPr>
              <a:t>&amp; Logic Unit</a:t>
            </a:r>
          </a:p>
        </p:txBody>
      </p:sp>
      <p:sp>
        <p:nvSpPr>
          <p:cNvPr id="9" name="Rectangle 8">
            <a:extLst>
              <a:ext uri="{FF2B5EF4-FFF2-40B4-BE49-F238E27FC236}">
                <a16:creationId xmlns:a16="http://schemas.microsoft.com/office/drawing/2014/main" id="{499357D4-2779-8E03-B6F8-2AAF69D214D6}"/>
              </a:ext>
            </a:extLst>
          </p:cNvPr>
          <p:cNvSpPr/>
          <p:nvPr/>
        </p:nvSpPr>
        <p:spPr>
          <a:xfrm>
            <a:off x="5372819" y="4532009"/>
            <a:ext cx="1660849" cy="485192"/>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Cache memory</a:t>
            </a:r>
          </a:p>
        </p:txBody>
      </p:sp>
      <p:sp>
        <p:nvSpPr>
          <p:cNvPr id="10" name="TextBox 9">
            <a:extLst>
              <a:ext uri="{FF2B5EF4-FFF2-40B4-BE49-F238E27FC236}">
                <a16:creationId xmlns:a16="http://schemas.microsoft.com/office/drawing/2014/main" id="{2FAC19B5-E801-1B54-7DAE-FBE2125477AF}"/>
              </a:ext>
            </a:extLst>
          </p:cNvPr>
          <p:cNvSpPr txBox="1"/>
          <p:nvPr/>
        </p:nvSpPr>
        <p:spPr>
          <a:xfrm rot="16200000">
            <a:off x="4480553" y="3739136"/>
            <a:ext cx="684803" cy="369332"/>
          </a:xfrm>
          <a:prstGeom prst="rect">
            <a:avLst/>
          </a:prstGeom>
          <a:noFill/>
        </p:spPr>
        <p:txBody>
          <a:bodyPr wrap="none" rtlCol="0">
            <a:spAutoFit/>
          </a:bodyPr>
          <a:lstStyle/>
          <a:p>
            <a:pPr algn="r"/>
            <a:r>
              <a:rPr lang="en-US" dirty="0"/>
              <a:t>Input</a:t>
            </a:r>
          </a:p>
        </p:txBody>
      </p:sp>
      <p:sp>
        <p:nvSpPr>
          <p:cNvPr id="11" name="TextBox 10">
            <a:extLst>
              <a:ext uri="{FF2B5EF4-FFF2-40B4-BE49-F238E27FC236}">
                <a16:creationId xmlns:a16="http://schemas.microsoft.com/office/drawing/2014/main" id="{5E00CE5F-8B4F-3DF5-3244-E67174CB7BF1}"/>
              </a:ext>
            </a:extLst>
          </p:cNvPr>
          <p:cNvSpPr txBox="1"/>
          <p:nvPr/>
        </p:nvSpPr>
        <p:spPr>
          <a:xfrm rot="5400000">
            <a:off x="7173276" y="3734588"/>
            <a:ext cx="856325" cy="369332"/>
          </a:xfrm>
          <a:prstGeom prst="rect">
            <a:avLst/>
          </a:prstGeom>
          <a:noFill/>
        </p:spPr>
        <p:txBody>
          <a:bodyPr wrap="none" rtlCol="0">
            <a:spAutoFit/>
          </a:bodyPr>
          <a:lstStyle/>
          <a:p>
            <a:r>
              <a:rPr lang="en-US" dirty="0"/>
              <a:t>Output</a:t>
            </a:r>
          </a:p>
        </p:txBody>
      </p:sp>
      <p:cxnSp>
        <p:nvCxnSpPr>
          <p:cNvPr id="15" name="Elbow Connector 14">
            <a:extLst>
              <a:ext uri="{FF2B5EF4-FFF2-40B4-BE49-F238E27FC236}">
                <a16:creationId xmlns:a16="http://schemas.microsoft.com/office/drawing/2014/main" id="{5D5FDFAE-FF5C-F54C-F02F-F72739EBCD40}"/>
              </a:ext>
            </a:extLst>
          </p:cNvPr>
          <p:cNvCxnSpPr>
            <a:cxnSpLocks/>
            <a:stCxn id="10" idx="2"/>
            <a:endCxn id="7" idx="1"/>
          </p:cNvCxnSpPr>
          <p:nvPr/>
        </p:nvCxnSpPr>
        <p:spPr>
          <a:xfrm flipV="1">
            <a:off x="5007621" y="3087605"/>
            <a:ext cx="365198" cy="836197"/>
          </a:xfrm>
          <a:prstGeom prst="bentConnector3">
            <a:avLst>
              <a:gd name="adj1" fmla="val 26379"/>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Elbow Connector 16">
            <a:extLst>
              <a:ext uri="{FF2B5EF4-FFF2-40B4-BE49-F238E27FC236}">
                <a16:creationId xmlns:a16="http://schemas.microsoft.com/office/drawing/2014/main" id="{C831DC3D-E827-AB03-6014-067A736BDCFF}"/>
              </a:ext>
            </a:extLst>
          </p:cNvPr>
          <p:cNvCxnSpPr>
            <a:cxnSpLocks/>
            <a:stCxn id="10" idx="2"/>
            <a:endCxn id="9" idx="1"/>
          </p:cNvCxnSpPr>
          <p:nvPr/>
        </p:nvCxnSpPr>
        <p:spPr>
          <a:xfrm>
            <a:off x="5007621" y="3923802"/>
            <a:ext cx="365198" cy="850803"/>
          </a:xfrm>
          <a:prstGeom prst="bentConnector3">
            <a:avLst>
              <a:gd name="adj1" fmla="val 26379"/>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C80A81A7-8F98-6824-26C0-D5B5CD5E2B33}"/>
              </a:ext>
            </a:extLst>
          </p:cNvPr>
          <p:cNvCxnSpPr>
            <a:cxnSpLocks/>
            <a:stCxn id="10" idx="2"/>
            <a:endCxn id="8" idx="1"/>
          </p:cNvCxnSpPr>
          <p:nvPr/>
        </p:nvCxnSpPr>
        <p:spPr>
          <a:xfrm flipV="1">
            <a:off x="5007621" y="3920338"/>
            <a:ext cx="365198" cy="346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Elbow Connector 28">
            <a:extLst>
              <a:ext uri="{FF2B5EF4-FFF2-40B4-BE49-F238E27FC236}">
                <a16:creationId xmlns:a16="http://schemas.microsoft.com/office/drawing/2014/main" id="{F9203175-831C-26BF-B1DD-13459737F845}"/>
              </a:ext>
            </a:extLst>
          </p:cNvPr>
          <p:cNvCxnSpPr>
            <a:cxnSpLocks/>
            <a:stCxn id="7" idx="3"/>
            <a:endCxn id="11" idx="2"/>
          </p:cNvCxnSpPr>
          <p:nvPr/>
        </p:nvCxnSpPr>
        <p:spPr>
          <a:xfrm>
            <a:off x="7033668" y="3087605"/>
            <a:ext cx="383105" cy="831650"/>
          </a:xfrm>
          <a:prstGeom prst="bentConnector3">
            <a:avLst>
              <a:gd name="adj1" fmla="val 70266"/>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A2FA0DFA-C309-797A-0A16-1332DA125C5E}"/>
              </a:ext>
            </a:extLst>
          </p:cNvPr>
          <p:cNvCxnSpPr>
            <a:cxnSpLocks/>
            <a:stCxn id="8" idx="3"/>
            <a:endCxn id="11" idx="2"/>
          </p:cNvCxnSpPr>
          <p:nvPr/>
        </p:nvCxnSpPr>
        <p:spPr>
          <a:xfrm flipV="1">
            <a:off x="7033668" y="3919255"/>
            <a:ext cx="383105" cy="108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Up-Down Arrow 36">
            <a:extLst>
              <a:ext uri="{FF2B5EF4-FFF2-40B4-BE49-F238E27FC236}">
                <a16:creationId xmlns:a16="http://schemas.microsoft.com/office/drawing/2014/main" id="{469521A7-E263-53A3-FB65-803CEB5F35E7}"/>
              </a:ext>
            </a:extLst>
          </p:cNvPr>
          <p:cNvSpPr/>
          <p:nvPr/>
        </p:nvSpPr>
        <p:spPr>
          <a:xfrm>
            <a:off x="6149724" y="3330201"/>
            <a:ext cx="107038" cy="215811"/>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Up-Down Arrow 37">
            <a:extLst>
              <a:ext uri="{FF2B5EF4-FFF2-40B4-BE49-F238E27FC236}">
                <a16:creationId xmlns:a16="http://schemas.microsoft.com/office/drawing/2014/main" id="{EFEBCBFE-A4D8-AC6A-2396-EE8525589297}"/>
              </a:ext>
            </a:extLst>
          </p:cNvPr>
          <p:cNvSpPr/>
          <p:nvPr/>
        </p:nvSpPr>
        <p:spPr>
          <a:xfrm>
            <a:off x="6149724" y="4305758"/>
            <a:ext cx="107038" cy="215811"/>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29911138-8D8C-A36B-5340-9D44DC6CE5B3}"/>
              </a:ext>
            </a:extLst>
          </p:cNvPr>
          <p:cNvSpPr txBox="1"/>
          <p:nvPr/>
        </p:nvSpPr>
        <p:spPr>
          <a:xfrm>
            <a:off x="9088668" y="2186478"/>
            <a:ext cx="1194751" cy="369332"/>
          </a:xfrm>
          <a:prstGeom prst="rect">
            <a:avLst/>
          </a:prstGeom>
          <a:noFill/>
        </p:spPr>
        <p:txBody>
          <a:bodyPr wrap="none" rtlCol="0">
            <a:spAutoFit/>
          </a:bodyPr>
          <a:lstStyle/>
          <a:p>
            <a:r>
              <a:rPr lang="en-US" dirty="0"/>
              <a:t>Multi-Core</a:t>
            </a:r>
          </a:p>
        </p:txBody>
      </p:sp>
      <p:sp>
        <p:nvSpPr>
          <p:cNvPr id="43" name="Rounded Rectangle 42">
            <a:extLst>
              <a:ext uri="{FF2B5EF4-FFF2-40B4-BE49-F238E27FC236}">
                <a16:creationId xmlns:a16="http://schemas.microsoft.com/office/drawing/2014/main" id="{B9E712DB-F9FE-8CD6-E0C4-B5BADCC0B3E1}"/>
              </a:ext>
            </a:extLst>
          </p:cNvPr>
          <p:cNvSpPr/>
          <p:nvPr/>
        </p:nvSpPr>
        <p:spPr>
          <a:xfrm>
            <a:off x="8178631" y="2639347"/>
            <a:ext cx="3022769" cy="2613719"/>
          </a:xfrm>
          <a:prstGeom prst="roundRect">
            <a:avLst>
              <a:gd name="adj" fmla="val 6781"/>
            </a:avLst>
          </a:prstGeom>
          <a:solidFill>
            <a:schemeClr val="bg2">
              <a:lumMod val="9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a:extLst>
              <a:ext uri="{FF2B5EF4-FFF2-40B4-BE49-F238E27FC236}">
                <a16:creationId xmlns:a16="http://schemas.microsoft.com/office/drawing/2014/main" id="{C0E9A868-F2B6-A1C4-548C-ABB7EF9216FD}"/>
              </a:ext>
            </a:extLst>
          </p:cNvPr>
          <p:cNvSpPr/>
          <p:nvPr/>
        </p:nvSpPr>
        <p:spPr>
          <a:xfrm rot="16200000">
            <a:off x="7271870" y="3667508"/>
            <a:ext cx="2475618" cy="54022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Controller</a:t>
            </a:r>
          </a:p>
        </p:txBody>
      </p:sp>
      <p:sp>
        <p:nvSpPr>
          <p:cNvPr id="45" name="Rounded Rectangle 44">
            <a:extLst>
              <a:ext uri="{FF2B5EF4-FFF2-40B4-BE49-F238E27FC236}">
                <a16:creationId xmlns:a16="http://schemas.microsoft.com/office/drawing/2014/main" id="{E058B014-42DA-64FF-5F46-5A1E9EE36576}"/>
              </a:ext>
            </a:extLst>
          </p:cNvPr>
          <p:cNvSpPr/>
          <p:nvPr/>
        </p:nvSpPr>
        <p:spPr>
          <a:xfrm rot="16200000">
            <a:off x="9618441" y="3666723"/>
            <a:ext cx="2459935" cy="54022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I/O</a:t>
            </a:r>
          </a:p>
        </p:txBody>
      </p:sp>
      <p:pic>
        <p:nvPicPr>
          <p:cNvPr id="62" name="Picture 61" descr="Diagram&#10;&#10;Description automatically generated">
            <a:extLst>
              <a:ext uri="{FF2B5EF4-FFF2-40B4-BE49-F238E27FC236}">
                <a16:creationId xmlns:a16="http://schemas.microsoft.com/office/drawing/2014/main" id="{5E4ECDB0-1B51-ADBD-9646-7BE68FE3524E}"/>
              </a:ext>
            </a:extLst>
          </p:cNvPr>
          <p:cNvPicPr>
            <a:picLocks noChangeAspect="1"/>
          </p:cNvPicPr>
          <p:nvPr/>
        </p:nvPicPr>
        <p:blipFill>
          <a:blip r:embed="rId3"/>
          <a:stretch>
            <a:fillRect/>
          </a:stretch>
        </p:blipFill>
        <p:spPr>
          <a:xfrm>
            <a:off x="8812724" y="2699809"/>
            <a:ext cx="821216" cy="1016744"/>
          </a:xfrm>
          <a:prstGeom prst="rect">
            <a:avLst/>
          </a:prstGeom>
        </p:spPr>
      </p:pic>
      <p:pic>
        <p:nvPicPr>
          <p:cNvPr id="63" name="Picture 62" descr="Diagram&#10;&#10;Description automatically generated">
            <a:extLst>
              <a:ext uri="{FF2B5EF4-FFF2-40B4-BE49-F238E27FC236}">
                <a16:creationId xmlns:a16="http://schemas.microsoft.com/office/drawing/2014/main" id="{3EE9CD74-F68D-661C-74F9-52E4E2CBAC15}"/>
              </a:ext>
            </a:extLst>
          </p:cNvPr>
          <p:cNvPicPr>
            <a:picLocks noChangeAspect="1"/>
          </p:cNvPicPr>
          <p:nvPr/>
        </p:nvPicPr>
        <p:blipFill>
          <a:blip r:embed="rId3"/>
          <a:stretch>
            <a:fillRect/>
          </a:stretch>
        </p:blipFill>
        <p:spPr>
          <a:xfrm>
            <a:off x="9714612" y="2699809"/>
            <a:ext cx="821216" cy="1016744"/>
          </a:xfrm>
          <a:prstGeom prst="rect">
            <a:avLst/>
          </a:prstGeom>
        </p:spPr>
      </p:pic>
      <p:pic>
        <p:nvPicPr>
          <p:cNvPr id="64" name="Picture 63" descr="Diagram&#10;&#10;Description automatically generated">
            <a:extLst>
              <a:ext uri="{FF2B5EF4-FFF2-40B4-BE49-F238E27FC236}">
                <a16:creationId xmlns:a16="http://schemas.microsoft.com/office/drawing/2014/main" id="{7EEB2B8C-EAE6-CDD3-E278-586F8981DB81}"/>
              </a:ext>
            </a:extLst>
          </p:cNvPr>
          <p:cNvPicPr>
            <a:picLocks noChangeAspect="1"/>
          </p:cNvPicPr>
          <p:nvPr/>
        </p:nvPicPr>
        <p:blipFill>
          <a:blip r:embed="rId3"/>
          <a:stretch>
            <a:fillRect/>
          </a:stretch>
        </p:blipFill>
        <p:spPr>
          <a:xfrm>
            <a:off x="8809588" y="4181715"/>
            <a:ext cx="821216" cy="1016744"/>
          </a:xfrm>
          <a:prstGeom prst="rect">
            <a:avLst/>
          </a:prstGeom>
        </p:spPr>
      </p:pic>
      <p:pic>
        <p:nvPicPr>
          <p:cNvPr id="65" name="Picture 64" descr="Diagram&#10;&#10;Description automatically generated">
            <a:extLst>
              <a:ext uri="{FF2B5EF4-FFF2-40B4-BE49-F238E27FC236}">
                <a16:creationId xmlns:a16="http://schemas.microsoft.com/office/drawing/2014/main" id="{FC73931C-2E80-6F92-2E5E-BA3A522D6B94}"/>
              </a:ext>
            </a:extLst>
          </p:cNvPr>
          <p:cNvPicPr>
            <a:picLocks noChangeAspect="1"/>
          </p:cNvPicPr>
          <p:nvPr/>
        </p:nvPicPr>
        <p:blipFill>
          <a:blip r:embed="rId3"/>
          <a:stretch>
            <a:fillRect/>
          </a:stretch>
        </p:blipFill>
        <p:spPr>
          <a:xfrm>
            <a:off x="9714611" y="4178384"/>
            <a:ext cx="821216" cy="1016744"/>
          </a:xfrm>
          <a:prstGeom prst="rect">
            <a:avLst/>
          </a:prstGeom>
        </p:spPr>
      </p:pic>
      <p:sp>
        <p:nvSpPr>
          <p:cNvPr id="66" name="Rounded Rectangle 65">
            <a:extLst>
              <a:ext uri="{FF2B5EF4-FFF2-40B4-BE49-F238E27FC236}">
                <a16:creationId xmlns:a16="http://schemas.microsoft.com/office/drawing/2014/main" id="{6AE62F58-9775-72B6-9530-0D840137328A}"/>
              </a:ext>
            </a:extLst>
          </p:cNvPr>
          <p:cNvSpPr/>
          <p:nvPr/>
        </p:nvSpPr>
        <p:spPr>
          <a:xfrm>
            <a:off x="8990197" y="3832098"/>
            <a:ext cx="1391694" cy="21494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ysClr val="windowText" lastClr="000000"/>
                </a:solidFill>
              </a:rPr>
              <a:t>Shared Cache</a:t>
            </a:r>
          </a:p>
        </p:txBody>
      </p:sp>
      <p:sp>
        <p:nvSpPr>
          <p:cNvPr id="67" name="Up-Down Arrow 66">
            <a:extLst>
              <a:ext uri="{FF2B5EF4-FFF2-40B4-BE49-F238E27FC236}">
                <a16:creationId xmlns:a16="http://schemas.microsoft.com/office/drawing/2014/main" id="{C891FFB3-C438-5DDB-EB6F-E2CEA829764F}"/>
              </a:ext>
            </a:extLst>
          </p:cNvPr>
          <p:cNvSpPr/>
          <p:nvPr/>
        </p:nvSpPr>
        <p:spPr>
          <a:xfrm>
            <a:off x="9162534" y="3690637"/>
            <a:ext cx="105515" cy="132754"/>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Up-Down Arrow 67">
            <a:extLst>
              <a:ext uri="{FF2B5EF4-FFF2-40B4-BE49-F238E27FC236}">
                <a16:creationId xmlns:a16="http://schemas.microsoft.com/office/drawing/2014/main" id="{A90D5A91-B70B-1597-6000-6C854C038E94}"/>
              </a:ext>
            </a:extLst>
          </p:cNvPr>
          <p:cNvSpPr/>
          <p:nvPr/>
        </p:nvSpPr>
        <p:spPr>
          <a:xfrm>
            <a:off x="10072462" y="3690637"/>
            <a:ext cx="105515" cy="132754"/>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Up-Down Arrow 68">
            <a:extLst>
              <a:ext uri="{FF2B5EF4-FFF2-40B4-BE49-F238E27FC236}">
                <a16:creationId xmlns:a16="http://schemas.microsoft.com/office/drawing/2014/main" id="{F5BABA52-8276-5AEF-E7C8-D9FDDAE9B78B}"/>
              </a:ext>
            </a:extLst>
          </p:cNvPr>
          <p:cNvSpPr/>
          <p:nvPr/>
        </p:nvSpPr>
        <p:spPr>
          <a:xfrm>
            <a:off x="9167438" y="4060606"/>
            <a:ext cx="105515" cy="132754"/>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Up-Down Arrow 69">
            <a:extLst>
              <a:ext uri="{FF2B5EF4-FFF2-40B4-BE49-F238E27FC236}">
                <a16:creationId xmlns:a16="http://schemas.microsoft.com/office/drawing/2014/main" id="{CC5333CA-CD65-ED70-6A4F-2C1C0D1C0ADE}"/>
              </a:ext>
            </a:extLst>
          </p:cNvPr>
          <p:cNvSpPr/>
          <p:nvPr/>
        </p:nvSpPr>
        <p:spPr>
          <a:xfrm>
            <a:off x="10072081" y="4065295"/>
            <a:ext cx="105515" cy="132754"/>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Up-Down Arrow 70">
            <a:extLst>
              <a:ext uri="{FF2B5EF4-FFF2-40B4-BE49-F238E27FC236}">
                <a16:creationId xmlns:a16="http://schemas.microsoft.com/office/drawing/2014/main" id="{47B16386-E53D-C739-0211-59BB9EFCD8C5}"/>
              </a:ext>
            </a:extLst>
          </p:cNvPr>
          <p:cNvSpPr/>
          <p:nvPr/>
        </p:nvSpPr>
        <p:spPr>
          <a:xfrm rot="16200000">
            <a:off x="8836060" y="3873190"/>
            <a:ext cx="105515" cy="132754"/>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Up-Down Arrow 71">
            <a:extLst>
              <a:ext uri="{FF2B5EF4-FFF2-40B4-BE49-F238E27FC236}">
                <a16:creationId xmlns:a16="http://schemas.microsoft.com/office/drawing/2014/main" id="{4F291542-9001-E345-235B-4844CEAF79D8}"/>
              </a:ext>
            </a:extLst>
          </p:cNvPr>
          <p:cNvSpPr/>
          <p:nvPr/>
        </p:nvSpPr>
        <p:spPr>
          <a:xfrm rot="16200000">
            <a:off x="10426243" y="3873189"/>
            <a:ext cx="105515" cy="132754"/>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0146480E-9F7B-F624-3BFF-2394056FB6C9}"/>
              </a:ext>
            </a:extLst>
          </p:cNvPr>
          <p:cNvSpPr txBox="1"/>
          <p:nvPr/>
        </p:nvSpPr>
        <p:spPr>
          <a:xfrm>
            <a:off x="5640150" y="2186478"/>
            <a:ext cx="1233223" cy="369332"/>
          </a:xfrm>
          <a:prstGeom prst="rect">
            <a:avLst/>
          </a:prstGeom>
          <a:noFill/>
        </p:spPr>
        <p:txBody>
          <a:bodyPr wrap="none" rtlCol="0">
            <a:spAutoFit/>
          </a:bodyPr>
          <a:lstStyle/>
          <a:p>
            <a:r>
              <a:rPr lang="en-US" dirty="0"/>
              <a:t>Single Core</a:t>
            </a:r>
          </a:p>
        </p:txBody>
      </p:sp>
      <p:sp>
        <p:nvSpPr>
          <p:cNvPr id="87" name="TextBox 86">
            <a:extLst>
              <a:ext uri="{FF2B5EF4-FFF2-40B4-BE49-F238E27FC236}">
                <a16:creationId xmlns:a16="http://schemas.microsoft.com/office/drawing/2014/main" id="{BEA5BC10-ECC0-5A74-5461-2A6C25432FDA}"/>
              </a:ext>
            </a:extLst>
          </p:cNvPr>
          <p:cNvSpPr txBox="1"/>
          <p:nvPr/>
        </p:nvSpPr>
        <p:spPr>
          <a:xfrm>
            <a:off x="5807140" y="5546783"/>
            <a:ext cx="792205" cy="461665"/>
          </a:xfrm>
          <a:prstGeom prst="rect">
            <a:avLst/>
          </a:prstGeom>
          <a:noFill/>
        </p:spPr>
        <p:txBody>
          <a:bodyPr wrap="none" rtlCol="0">
            <a:spAutoFit/>
          </a:bodyPr>
          <a:lstStyle/>
          <a:p>
            <a:r>
              <a:rPr lang="en-US" sz="2400" dirty="0"/>
              <a:t>RAM</a:t>
            </a:r>
          </a:p>
        </p:txBody>
      </p:sp>
      <p:cxnSp>
        <p:nvCxnSpPr>
          <p:cNvPr id="88" name="Elbow Connector 87">
            <a:extLst>
              <a:ext uri="{FF2B5EF4-FFF2-40B4-BE49-F238E27FC236}">
                <a16:creationId xmlns:a16="http://schemas.microsoft.com/office/drawing/2014/main" id="{9E7D698B-5F83-F1BC-E6B6-45D1870FA0AB}"/>
              </a:ext>
            </a:extLst>
          </p:cNvPr>
          <p:cNvCxnSpPr>
            <a:cxnSpLocks/>
            <a:stCxn id="10" idx="1"/>
            <a:endCxn id="87" idx="1"/>
          </p:cNvCxnSpPr>
          <p:nvPr/>
        </p:nvCxnSpPr>
        <p:spPr>
          <a:xfrm rot="16200000" flipH="1">
            <a:off x="4559341" y="4529817"/>
            <a:ext cx="1511412" cy="984185"/>
          </a:xfrm>
          <a:prstGeom prst="bentConnector2">
            <a:avLst/>
          </a:prstGeom>
          <a:ln w="1905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91" name="Elbow Connector 90">
            <a:extLst>
              <a:ext uri="{FF2B5EF4-FFF2-40B4-BE49-F238E27FC236}">
                <a16:creationId xmlns:a16="http://schemas.microsoft.com/office/drawing/2014/main" id="{315B40B1-37C7-9EC4-E3B8-56A1034687F8}"/>
              </a:ext>
            </a:extLst>
          </p:cNvPr>
          <p:cNvCxnSpPr>
            <a:cxnSpLocks/>
            <a:stCxn id="11" idx="3"/>
            <a:endCxn id="87" idx="3"/>
          </p:cNvCxnSpPr>
          <p:nvPr/>
        </p:nvCxnSpPr>
        <p:spPr>
          <a:xfrm rot="5400000">
            <a:off x="6385293" y="4561469"/>
            <a:ext cx="1430199" cy="1002094"/>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6FBF500E-EC64-2A3D-F719-5875389A3B71}"/>
              </a:ext>
            </a:extLst>
          </p:cNvPr>
          <p:cNvSpPr txBox="1"/>
          <p:nvPr/>
        </p:nvSpPr>
        <p:spPr>
          <a:xfrm>
            <a:off x="10452305" y="5546783"/>
            <a:ext cx="792205" cy="461665"/>
          </a:xfrm>
          <a:prstGeom prst="rect">
            <a:avLst/>
          </a:prstGeom>
          <a:noFill/>
        </p:spPr>
        <p:txBody>
          <a:bodyPr wrap="none" rtlCol="0">
            <a:spAutoFit/>
          </a:bodyPr>
          <a:lstStyle/>
          <a:p>
            <a:r>
              <a:rPr lang="en-US" sz="2400" dirty="0"/>
              <a:t>RAM</a:t>
            </a:r>
          </a:p>
        </p:txBody>
      </p:sp>
      <p:cxnSp>
        <p:nvCxnSpPr>
          <p:cNvPr id="111" name="Straight Arrow Connector 110">
            <a:extLst>
              <a:ext uri="{FF2B5EF4-FFF2-40B4-BE49-F238E27FC236}">
                <a16:creationId xmlns:a16="http://schemas.microsoft.com/office/drawing/2014/main" id="{4BEE56B8-6C09-97DF-A13C-C3F3D39C01FC}"/>
              </a:ext>
            </a:extLst>
          </p:cNvPr>
          <p:cNvCxnSpPr>
            <a:stCxn id="95" idx="0"/>
            <a:endCxn id="45" idx="1"/>
          </p:cNvCxnSpPr>
          <p:nvPr/>
        </p:nvCxnSpPr>
        <p:spPr>
          <a:xfrm flipV="1">
            <a:off x="10848408" y="5166802"/>
            <a:ext cx="1" cy="379981"/>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1" name="Picture 20" descr="A picture containing metalware, gear&#10;&#10;Description automatically generated">
            <a:extLst>
              <a:ext uri="{FF2B5EF4-FFF2-40B4-BE49-F238E27FC236}">
                <a16:creationId xmlns:a16="http://schemas.microsoft.com/office/drawing/2014/main" id="{2FBEAD9E-88D2-8A81-CF72-4BA0CDF25EE6}"/>
              </a:ext>
            </a:extLst>
          </p:cNvPr>
          <p:cNvPicPr>
            <a:picLocks noChangeAspect="1"/>
          </p:cNvPicPr>
          <p:nvPr/>
        </p:nvPicPr>
        <p:blipFill>
          <a:blip r:embed="rId4"/>
          <a:stretch>
            <a:fillRect/>
          </a:stretch>
        </p:blipFill>
        <p:spPr>
          <a:xfrm>
            <a:off x="1387864" y="4590763"/>
            <a:ext cx="2217486" cy="1842504"/>
          </a:xfrm>
          <a:prstGeom prst="rect">
            <a:avLst/>
          </a:prstGeom>
          <a:effectLst>
            <a:softEdge rad="76200"/>
          </a:effectLst>
        </p:spPr>
      </p:pic>
      <p:pic>
        <p:nvPicPr>
          <p:cNvPr id="23" name="Picture 22" descr="A picture containing indoor&#10;&#10;Description automatically generated">
            <a:extLst>
              <a:ext uri="{FF2B5EF4-FFF2-40B4-BE49-F238E27FC236}">
                <a16:creationId xmlns:a16="http://schemas.microsoft.com/office/drawing/2014/main" id="{0436069D-2E8B-0B5A-C3EB-13503404B57A}"/>
              </a:ext>
            </a:extLst>
          </p:cNvPr>
          <p:cNvPicPr>
            <a:picLocks noChangeAspect="1"/>
          </p:cNvPicPr>
          <p:nvPr/>
        </p:nvPicPr>
        <p:blipFill>
          <a:blip r:embed="rId5"/>
          <a:stretch>
            <a:fillRect/>
          </a:stretch>
        </p:blipFill>
        <p:spPr>
          <a:xfrm>
            <a:off x="806614" y="3029494"/>
            <a:ext cx="3348601" cy="1414236"/>
          </a:xfrm>
          <a:prstGeom prst="rect">
            <a:avLst/>
          </a:prstGeom>
        </p:spPr>
      </p:pic>
      <p:pic>
        <p:nvPicPr>
          <p:cNvPr id="25" name="Picture 24" descr="A picture containing electronics, circuit&#10;&#10;Description automatically generated">
            <a:extLst>
              <a:ext uri="{FF2B5EF4-FFF2-40B4-BE49-F238E27FC236}">
                <a16:creationId xmlns:a16="http://schemas.microsoft.com/office/drawing/2014/main" id="{1768259A-BB4C-02E6-AF88-581F1B577432}"/>
              </a:ext>
            </a:extLst>
          </p:cNvPr>
          <p:cNvPicPr>
            <a:picLocks noChangeAspect="1"/>
          </p:cNvPicPr>
          <p:nvPr/>
        </p:nvPicPr>
        <p:blipFill>
          <a:blip r:embed="rId6"/>
          <a:stretch>
            <a:fillRect/>
          </a:stretch>
        </p:blipFill>
        <p:spPr>
          <a:xfrm>
            <a:off x="806614" y="1810697"/>
            <a:ext cx="3346904" cy="1282170"/>
          </a:xfrm>
          <a:prstGeom prst="rect">
            <a:avLst/>
          </a:prstGeom>
        </p:spPr>
      </p:pic>
      <p:pic>
        <p:nvPicPr>
          <p:cNvPr id="32" name="Picture 31" descr="Icon&#10;&#10;Description automatically generated">
            <a:extLst>
              <a:ext uri="{FF2B5EF4-FFF2-40B4-BE49-F238E27FC236}">
                <a16:creationId xmlns:a16="http://schemas.microsoft.com/office/drawing/2014/main" id="{657B9543-0C5C-645C-A5BD-09D538400968}"/>
              </a:ext>
            </a:extLst>
          </p:cNvPr>
          <p:cNvPicPr>
            <a:picLocks noChangeAspect="1"/>
          </p:cNvPicPr>
          <p:nvPr/>
        </p:nvPicPr>
        <p:blipFill>
          <a:blip r:embed="rId7"/>
          <a:stretch>
            <a:fillRect/>
          </a:stretch>
        </p:blipFill>
        <p:spPr>
          <a:xfrm>
            <a:off x="3450141" y="5310549"/>
            <a:ext cx="673063" cy="673063"/>
          </a:xfrm>
          <a:prstGeom prst="rect">
            <a:avLst/>
          </a:prstGeom>
        </p:spPr>
      </p:pic>
    </p:spTree>
    <p:extLst>
      <p:ext uri="{BB962C8B-B14F-4D97-AF65-F5344CB8AC3E}">
        <p14:creationId xmlns:p14="http://schemas.microsoft.com/office/powerpoint/2010/main" val="697074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6282D-EAC2-49EE-C696-8D51E414D830}"/>
              </a:ext>
            </a:extLst>
          </p:cNvPr>
          <p:cNvSpPr>
            <a:spLocks noGrp="1"/>
          </p:cNvSpPr>
          <p:nvPr>
            <p:ph type="title"/>
          </p:nvPr>
        </p:nvSpPr>
        <p:spPr/>
        <p:txBody>
          <a:bodyPr/>
          <a:lstStyle/>
          <a:p>
            <a:r>
              <a:rPr lang="en-US" b="1" dirty="0"/>
              <a:t>Moore’s Law</a:t>
            </a:r>
          </a:p>
        </p:txBody>
      </p:sp>
      <p:sp>
        <p:nvSpPr>
          <p:cNvPr id="3" name="Content Placeholder 2">
            <a:extLst>
              <a:ext uri="{FF2B5EF4-FFF2-40B4-BE49-F238E27FC236}">
                <a16:creationId xmlns:a16="http://schemas.microsoft.com/office/drawing/2014/main" id="{5E59C9FD-3E76-B5DD-18B7-C35C2FD4DCEE}"/>
              </a:ext>
            </a:extLst>
          </p:cNvPr>
          <p:cNvSpPr>
            <a:spLocks noGrp="1"/>
          </p:cNvSpPr>
          <p:nvPr>
            <p:ph idx="1"/>
          </p:nvPr>
        </p:nvSpPr>
        <p:spPr>
          <a:xfrm>
            <a:off x="838200" y="1825624"/>
            <a:ext cx="3212592" cy="4582731"/>
          </a:xfrm>
        </p:spPr>
        <p:txBody>
          <a:bodyPr>
            <a:normAutofit lnSpcReduction="10000"/>
          </a:bodyPr>
          <a:lstStyle/>
          <a:p>
            <a:r>
              <a:rPr lang="en-US" dirty="0"/>
              <a:t>Gordon Moore, 1965</a:t>
            </a:r>
          </a:p>
          <a:p>
            <a:pPr>
              <a:spcBef>
                <a:spcPts val="2200"/>
              </a:spcBef>
            </a:pPr>
            <a:r>
              <a:rPr lang="en-US" dirty="0"/>
              <a:t>The number of transistors on microchips doubles every two years</a:t>
            </a:r>
          </a:p>
          <a:p>
            <a:pPr>
              <a:spcBef>
                <a:spcPts val="2200"/>
              </a:spcBef>
            </a:pPr>
            <a:r>
              <a:rPr lang="en-US" dirty="0"/>
              <a:t>Widely misquoted that the speed of microprocessors doubles every two years</a:t>
            </a:r>
          </a:p>
        </p:txBody>
      </p:sp>
      <p:pic>
        <p:nvPicPr>
          <p:cNvPr id="6" name="Picture 5">
            <a:extLst>
              <a:ext uri="{FF2B5EF4-FFF2-40B4-BE49-F238E27FC236}">
                <a16:creationId xmlns:a16="http://schemas.microsoft.com/office/drawing/2014/main" id="{35C6D885-47BA-706D-8C1A-1E2645D415C7}"/>
              </a:ext>
            </a:extLst>
          </p:cNvPr>
          <p:cNvPicPr>
            <a:picLocks noChangeAspect="1"/>
          </p:cNvPicPr>
          <p:nvPr/>
        </p:nvPicPr>
        <p:blipFill>
          <a:blip r:embed="rId2"/>
          <a:stretch>
            <a:fillRect/>
          </a:stretch>
        </p:blipFill>
        <p:spPr>
          <a:xfrm>
            <a:off x="4544904" y="1709928"/>
            <a:ext cx="6989005" cy="4582732"/>
          </a:xfrm>
          <a:prstGeom prst="rect">
            <a:avLst/>
          </a:prstGeom>
          <a:effectLst>
            <a:outerShdw blurRad="50800" dist="38100" dir="5400000" algn="t" rotWithShape="0">
              <a:prstClr val="black">
                <a:alpha val="40000"/>
              </a:prstClr>
            </a:outerShdw>
          </a:effectLst>
        </p:spPr>
      </p:pic>
      <p:sp>
        <p:nvSpPr>
          <p:cNvPr id="7" name="TextBox 6">
            <a:extLst>
              <a:ext uri="{FF2B5EF4-FFF2-40B4-BE49-F238E27FC236}">
                <a16:creationId xmlns:a16="http://schemas.microsoft.com/office/drawing/2014/main" id="{E876A6C1-DEB4-D265-F0AB-1DA31F9116F1}"/>
              </a:ext>
            </a:extLst>
          </p:cNvPr>
          <p:cNvSpPr txBox="1"/>
          <p:nvPr/>
        </p:nvSpPr>
        <p:spPr>
          <a:xfrm>
            <a:off x="6096000" y="6362070"/>
            <a:ext cx="5586786" cy="261610"/>
          </a:xfrm>
          <a:prstGeom prst="rect">
            <a:avLst/>
          </a:prstGeom>
          <a:noFill/>
        </p:spPr>
        <p:txBody>
          <a:bodyPr wrap="none" rtlCol="0">
            <a:spAutoFit/>
          </a:bodyPr>
          <a:lstStyle/>
          <a:p>
            <a:r>
              <a:rPr lang="en-US" sz="1100" dirty="0"/>
              <a:t>https://</a:t>
            </a:r>
            <a:r>
              <a:rPr lang="en-US" sz="1100" dirty="0" err="1"/>
              <a:t>commons.wikimedia.org</a:t>
            </a:r>
            <a:r>
              <a:rPr lang="en-US" sz="1100" dirty="0"/>
              <a:t>/wiki/File:Moore%27s_Law_Transistor_Count_1970-2020.png</a:t>
            </a:r>
          </a:p>
        </p:txBody>
      </p:sp>
      <p:pic>
        <p:nvPicPr>
          <p:cNvPr id="9" name="Picture 8">
            <a:extLst>
              <a:ext uri="{FF2B5EF4-FFF2-40B4-BE49-F238E27FC236}">
                <a16:creationId xmlns:a16="http://schemas.microsoft.com/office/drawing/2014/main" id="{22BAB1A1-961B-0737-3FC8-10A9DE5A44C6}"/>
              </a:ext>
            </a:extLst>
          </p:cNvPr>
          <p:cNvPicPr>
            <a:picLocks noChangeAspect="1"/>
          </p:cNvPicPr>
          <p:nvPr/>
        </p:nvPicPr>
        <p:blipFill>
          <a:blip r:embed="rId3"/>
          <a:stretch>
            <a:fillRect/>
          </a:stretch>
        </p:blipFill>
        <p:spPr>
          <a:xfrm>
            <a:off x="8723138" y="4170218"/>
            <a:ext cx="2734492" cy="1620981"/>
          </a:xfrm>
          <a:prstGeom prst="rect">
            <a:avLst/>
          </a:prstGeom>
          <a:ln>
            <a:solidFill>
              <a:schemeClr val="bg2">
                <a:lumMod val="75000"/>
              </a:schemeClr>
            </a:solidFill>
          </a:ln>
        </p:spPr>
      </p:pic>
      <p:sp>
        <p:nvSpPr>
          <p:cNvPr id="10" name="TextBox 9">
            <a:extLst>
              <a:ext uri="{FF2B5EF4-FFF2-40B4-BE49-F238E27FC236}">
                <a16:creationId xmlns:a16="http://schemas.microsoft.com/office/drawing/2014/main" id="{1242469B-BE24-EE70-1C0D-B8CA33474332}"/>
              </a:ext>
            </a:extLst>
          </p:cNvPr>
          <p:cNvSpPr txBox="1"/>
          <p:nvPr/>
        </p:nvSpPr>
        <p:spPr>
          <a:xfrm>
            <a:off x="9118120" y="4170218"/>
            <a:ext cx="1053494" cy="307777"/>
          </a:xfrm>
          <a:prstGeom prst="rect">
            <a:avLst/>
          </a:prstGeom>
          <a:noFill/>
        </p:spPr>
        <p:txBody>
          <a:bodyPr wrap="none" rtlCol="0">
            <a:spAutoFit/>
          </a:bodyPr>
          <a:lstStyle/>
          <a:p>
            <a:r>
              <a:rPr lang="en-US" sz="1400" dirty="0"/>
              <a:t>Clock speed</a:t>
            </a:r>
          </a:p>
        </p:txBody>
      </p:sp>
    </p:spTree>
    <p:extLst>
      <p:ext uri="{BB962C8B-B14F-4D97-AF65-F5344CB8AC3E}">
        <p14:creationId xmlns:p14="http://schemas.microsoft.com/office/powerpoint/2010/main" val="234401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F7149-879A-7D4A-9731-466BD1D507E3}"/>
              </a:ext>
            </a:extLst>
          </p:cNvPr>
          <p:cNvSpPr>
            <a:spLocks noGrp="1"/>
          </p:cNvSpPr>
          <p:nvPr>
            <p:ph type="title"/>
          </p:nvPr>
        </p:nvSpPr>
        <p:spPr/>
        <p:txBody>
          <a:bodyPr/>
          <a:lstStyle/>
          <a:p>
            <a:r>
              <a:rPr lang="en-US" b="1" dirty="0"/>
              <a:t>Putting it together…</a:t>
            </a:r>
          </a:p>
        </p:txBody>
      </p:sp>
      <p:pic>
        <p:nvPicPr>
          <p:cNvPr id="5" name="Picture 4">
            <a:extLst>
              <a:ext uri="{FF2B5EF4-FFF2-40B4-BE49-F238E27FC236}">
                <a16:creationId xmlns:a16="http://schemas.microsoft.com/office/drawing/2014/main" id="{B83C2E88-6F71-5B4D-830E-68135DDA717D}"/>
              </a:ext>
            </a:extLst>
          </p:cNvPr>
          <p:cNvPicPr>
            <a:picLocks noChangeAspect="1"/>
          </p:cNvPicPr>
          <p:nvPr/>
        </p:nvPicPr>
        <p:blipFill>
          <a:blip r:embed="rId3"/>
          <a:stretch>
            <a:fillRect/>
          </a:stretch>
        </p:blipFill>
        <p:spPr>
          <a:xfrm>
            <a:off x="586409" y="1745128"/>
            <a:ext cx="5080000" cy="3187700"/>
          </a:xfrm>
          <a:prstGeom prst="rect">
            <a:avLst/>
          </a:prstGeom>
        </p:spPr>
      </p:pic>
      <p:sp>
        <p:nvSpPr>
          <p:cNvPr id="8" name="TextBox 7">
            <a:extLst>
              <a:ext uri="{FF2B5EF4-FFF2-40B4-BE49-F238E27FC236}">
                <a16:creationId xmlns:a16="http://schemas.microsoft.com/office/drawing/2014/main" id="{BB000CE9-B587-E047-A865-38D4D520EFD4}"/>
              </a:ext>
            </a:extLst>
          </p:cNvPr>
          <p:cNvSpPr txBox="1"/>
          <p:nvPr/>
        </p:nvSpPr>
        <p:spPr>
          <a:xfrm>
            <a:off x="2171948" y="5034863"/>
            <a:ext cx="1908921" cy="461665"/>
          </a:xfrm>
          <a:prstGeom prst="rect">
            <a:avLst/>
          </a:prstGeom>
          <a:noFill/>
        </p:spPr>
        <p:txBody>
          <a:bodyPr wrap="none" rtlCol="0">
            <a:spAutoFit/>
          </a:bodyPr>
          <a:lstStyle/>
          <a:p>
            <a:r>
              <a:rPr lang="en-US" sz="2400" dirty="0"/>
              <a:t>Motherboard</a:t>
            </a:r>
          </a:p>
        </p:txBody>
      </p:sp>
      <p:sp>
        <p:nvSpPr>
          <p:cNvPr id="34" name="Rectangle 33">
            <a:extLst>
              <a:ext uri="{FF2B5EF4-FFF2-40B4-BE49-F238E27FC236}">
                <a16:creationId xmlns:a16="http://schemas.microsoft.com/office/drawing/2014/main" id="{E4D175E0-0056-413F-5926-C6A0107D8ED4}"/>
              </a:ext>
            </a:extLst>
          </p:cNvPr>
          <p:cNvSpPr/>
          <p:nvPr/>
        </p:nvSpPr>
        <p:spPr>
          <a:xfrm>
            <a:off x="3750906" y="4590662"/>
            <a:ext cx="1492898" cy="1774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DE8D9188-57DA-6AE7-4A73-BABBC0670029}"/>
              </a:ext>
            </a:extLst>
          </p:cNvPr>
          <p:cNvSpPr txBox="1"/>
          <p:nvPr/>
        </p:nvSpPr>
        <p:spPr>
          <a:xfrm>
            <a:off x="368004" y="6292820"/>
            <a:ext cx="3233578" cy="400110"/>
          </a:xfrm>
          <a:prstGeom prst="rect">
            <a:avLst/>
          </a:prstGeom>
          <a:noFill/>
        </p:spPr>
        <p:txBody>
          <a:bodyPr wrap="none" rtlCol="0">
            <a:spAutoFit/>
          </a:bodyPr>
          <a:lstStyle/>
          <a:p>
            <a:r>
              <a:rPr lang="en-US" sz="1000" dirty="0"/>
              <a:t>https://</a:t>
            </a:r>
            <a:r>
              <a:rPr lang="en-US" sz="1000" dirty="0" err="1"/>
              <a:t>commons.wikimedia.org</a:t>
            </a:r>
            <a:r>
              <a:rPr lang="en-US" sz="1000" dirty="0"/>
              <a:t>/wiki/</a:t>
            </a:r>
            <a:br>
              <a:rPr lang="en-US" sz="1000" dirty="0"/>
            </a:br>
            <a:r>
              <a:rPr lang="en-US" sz="1000" dirty="0"/>
              <a:t>File:ASRock_K7VT4A_Pro_Mainboard_Labeled_English.svg</a:t>
            </a:r>
          </a:p>
        </p:txBody>
      </p:sp>
      <p:pic>
        <p:nvPicPr>
          <p:cNvPr id="72" name="Picture 71">
            <a:extLst>
              <a:ext uri="{FF2B5EF4-FFF2-40B4-BE49-F238E27FC236}">
                <a16:creationId xmlns:a16="http://schemas.microsoft.com/office/drawing/2014/main" id="{2663F63A-DD1F-2FA3-48AA-C2BC75CC18B2}"/>
              </a:ext>
            </a:extLst>
          </p:cNvPr>
          <p:cNvPicPr>
            <a:picLocks noChangeAspect="1"/>
          </p:cNvPicPr>
          <p:nvPr/>
        </p:nvPicPr>
        <p:blipFill>
          <a:blip r:embed="rId4"/>
          <a:stretch>
            <a:fillRect/>
          </a:stretch>
        </p:blipFill>
        <p:spPr>
          <a:xfrm>
            <a:off x="6105331" y="2385342"/>
            <a:ext cx="5391073" cy="3247279"/>
          </a:xfrm>
          <a:prstGeom prst="rect">
            <a:avLst/>
          </a:prstGeom>
        </p:spPr>
      </p:pic>
      <p:sp>
        <p:nvSpPr>
          <p:cNvPr id="73" name="TextBox 72">
            <a:extLst>
              <a:ext uri="{FF2B5EF4-FFF2-40B4-BE49-F238E27FC236}">
                <a16:creationId xmlns:a16="http://schemas.microsoft.com/office/drawing/2014/main" id="{3BFB44E2-B3C8-5654-6450-B9C759103BD0}"/>
              </a:ext>
            </a:extLst>
          </p:cNvPr>
          <p:cNvSpPr txBox="1"/>
          <p:nvPr/>
        </p:nvSpPr>
        <p:spPr>
          <a:xfrm>
            <a:off x="9910329" y="5379178"/>
            <a:ext cx="1586075" cy="461665"/>
          </a:xfrm>
          <a:prstGeom prst="rect">
            <a:avLst/>
          </a:prstGeom>
          <a:noFill/>
        </p:spPr>
        <p:txBody>
          <a:bodyPr wrap="none" rtlCol="0">
            <a:spAutoFit/>
          </a:bodyPr>
          <a:lstStyle/>
          <a:p>
            <a:r>
              <a:rPr lang="en-US" sz="2400" dirty="0"/>
              <a:t>Peripherals</a:t>
            </a:r>
          </a:p>
        </p:txBody>
      </p:sp>
      <p:sp>
        <p:nvSpPr>
          <p:cNvPr id="74" name="TextBox 73">
            <a:extLst>
              <a:ext uri="{FF2B5EF4-FFF2-40B4-BE49-F238E27FC236}">
                <a16:creationId xmlns:a16="http://schemas.microsoft.com/office/drawing/2014/main" id="{631A8702-9208-CDBC-8F85-D64D96AB7FE1}"/>
              </a:ext>
            </a:extLst>
          </p:cNvPr>
          <p:cNvSpPr txBox="1"/>
          <p:nvPr/>
        </p:nvSpPr>
        <p:spPr>
          <a:xfrm>
            <a:off x="6246508" y="1797631"/>
            <a:ext cx="2874377" cy="461665"/>
          </a:xfrm>
          <a:prstGeom prst="rect">
            <a:avLst/>
          </a:prstGeom>
          <a:noFill/>
        </p:spPr>
        <p:txBody>
          <a:bodyPr wrap="none" rtlCol="0">
            <a:spAutoFit/>
          </a:bodyPr>
          <a:lstStyle/>
          <a:p>
            <a:r>
              <a:rPr lang="en-US" sz="2400" dirty="0"/>
              <a:t>Assembled Computer</a:t>
            </a:r>
          </a:p>
        </p:txBody>
      </p:sp>
      <p:sp>
        <p:nvSpPr>
          <p:cNvPr id="75" name="TextBox 74">
            <a:extLst>
              <a:ext uri="{FF2B5EF4-FFF2-40B4-BE49-F238E27FC236}">
                <a16:creationId xmlns:a16="http://schemas.microsoft.com/office/drawing/2014/main" id="{8DD988C6-0DAF-7977-3BF7-0792239C6AD1}"/>
              </a:ext>
            </a:extLst>
          </p:cNvPr>
          <p:cNvSpPr txBox="1"/>
          <p:nvPr/>
        </p:nvSpPr>
        <p:spPr>
          <a:xfrm>
            <a:off x="8406881" y="6292820"/>
            <a:ext cx="3270447" cy="400110"/>
          </a:xfrm>
          <a:prstGeom prst="rect">
            <a:avLst/>
          </a:prstGeom>
          <a:noFill/>
        </p:spPr>
        <p:txBody>
          <a:bodyPr wrap="none" rtlCol="0">
            <a:spAutoFit/>
          </a:bodyPr>
          <a:lstStyle/>
          <a:p>
            <a:pPr algn="r"/>
            <a:r>
              <a:rPr lang="en-US" sz="1000" dirty="0"/>
              <a:t>https://</a:t>
            </a:r>
            <a:r>
              <a:rPr lang="en-US" sz="1000" dirty="0" err="1"/>
              <a:t>en.wikipedia.org</a:t>
            </a:r>
            <a:r>
              <a:rPr lang="en-US" sz="1000" dirty="0"/>
              <a:t>/wiki/</a:t>
            </a:r>
            <a:r>
              <a:rPr lang="en-US" sz="1000" dirty="0" err="1"/>
              <a:t>Personal_computer</a:t>
            </a:r>
            <a:r>
              <a:rPr lang="en-US" sz="1000" dirty="0"/>
              <a:t>#/media/</a:t>
            </a:r>
          </a:p>
          <a:p>
            <a:pPr algn="r"/>
            <a:r>
              <a:rPr lang="en-US" sz="1000" dirty="0"/>
              <a:t>File:Personal_computer,_exploded_6.svg</a:t>
            </a:r>
          </a:p>
        </p:txBody>
      </p:sp>
      <p:sp>
        <p:nvSpPr>
          <p:cNvPr id="76" name="TextBox 75">
            <a:extLst>
              <a:ext uri="{FF2B5EF4-FFF2-40B4-BE49-F238E27FC236}">
                <a16:creationId xmlns:a16="http://schemas.microsoft.com/office/drawing/2014/main" id="{26E2D402-E581-0C55-8428-F9B76257E722}"/>
              </a:ext>
            </a:extLst>
          </p:cNvPr>
          <p:cNvSpPr txBox="1"/>
          <p:nvPr/>
        </p:nvSpPr>
        <p:spPr>
          <a:xfrm>
            <a:off x="8129063" y="2751892"/>
            <a:ext cx="2139560" cy="677108"/>
          </a:xfrm>
          <a:prstGeom prst="rect">
            <a:avLst/>
          </a:prstGeom>
          <a:noFill/>
        </p:spPr>
        <p:txBody>
          <a:bodyPr wrap="none" rtlCol="0">
            <a:spAutoFit/>
          </a:bodyPr>
          <a:lstStyle/>
          <a:p>
            <a:r>
              <a:rPr lang="en-US" sz="1400" dirty="0"/>
              <a:t>Motherboard</a:t>
            </a:r>
          </a:p>
          <a:p>
            <a:r>
              <a:rPr lang="en-US" sz="1200" dirty="0"/>
              <a:t>CPU, RAM,</a:t>
            </a:r>
          </a:p>
          <a:p>
            <a:r>
              <a:rPr lang="en-US" sz="1200" dirty="0"/>
              <a:t>Network, graphics, sound cards</a:t>
            </a:r>
          </a:p>
        </p:txBody>
      </p:sp>
    </p:spTree>
    <p:extLst>
      <p:ext uri="{BB962C8B-B14F-4D97-AF65-F5344CB8AC3E}">
        <p14:creationId xmlns:p14="http://schemas.microsoft.com/office/powerpoint/2010/main" val="1217522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8CE93BB6-4BF3-EAD3-549A-D232D643A2BE}"/>
              </a:ext>
            </a:extLst>
          </p:cNvPr>
          <p:cNvPicPr>
            <a:picLocks noChangeAspect="1"/>
          </p:cNvPicPr>
          <p:nvPr/>
        </p:nvPicPr>
        <p:blipFill>
          <a:blip r:embed="rId2"/>
          <a:stretch>
            <a:fillRect/>
          </a:stretch>
        </p:blipFill>
        <p:spPr>
          <a:xfrm>
            <a:off x="7732027" y="3099014"/>
            <a:ext cx="3807693" cy="2427676"/>
          </a:xfrm>
          <a:prstGeom prst="rect">
            <a:avLst/>
          </a:prstGeom>
        </p:spPr>
      </p:pic>
      <p:sp>
        <p:nvSpPr>
          <p:cNvPr id="2" name="Title 1">
            <a:extLst>
              <a:ext uri="{FF2B5EF4-FFF2-40B4-BE49-F238E27FC236}">
                <a16:creationId xmlns:a16="http://schemas.microsoft.com/office/drawing/2014/main" id="{299FF593-D507-7E2A-ECAD-1F9FF465BA0E}"/>
              </a:ext>
            </a:extLst>
          </p:cNvPr>
          <p:cNvSpPr>
            <a:spLocks noGrp="1"/>
          </p:cNvSpPr>
          <p:nvPr>
            <p:ph type="title"/>
          </p:nvPr>
        </p:nvSpPr>
        <p:spPr/>
        <p:txBody>
          <a:bodyPr/>
          <a:lstStyle/>
          <a:p>
            <a:r>
              <a:rPr lang="en-US" b="1" dirty="0"/>
              <a:t>Graphical processing units (GPU)</a:t>
            </a:r>
          </a:p>
        </p:txBody>
      </p:sp>
      <p:sp>
        <p:nvSpPr>
          <p:cNvPr id="3" name="Content Placeholder 2">
            <a:extLst>
              <a:ext uri="{FF2B5EF4-FFF2-40B4-BE49-F238E27FC236}">
                <a16:creationId xmlns:a16="http://schemas.microsoft.com/office/drawing/2014/main" id="{9397D77B-0902-0128-F226-E33B29164E11}"/>
              </a:ext>
            </a:extLst>
          </p:cNvPr>
          <p:cNvSpPr>
            <a:spLocks noGrp="1"/>
          </p:cNvSpPr>
          <p:nvPr>
            <p:ph idx="1"/>
          </p:nvPr>
        </p:nvSpPr>
        <p:spPr>
          <a:xfrm>
            <a:off x="838200" y="1825624"/>
            <a:ext cx="6431280" cy="4758055"/>
          </a:xfrm>
        </p:spPr>
        <p:txBody>
          <a:bodyPr>
            <a:normAutofit/>
          </a:bodyPr>
          <a:lstStyle/>
          <a:p>
            <a:r>
              <a:rPr lang="en-US" sz="2400" dirty="0"/>
              <a:t>The primary microprocessor on a graphics card</a:t>
            </a:r>
          </a:p>
          <a:p>
            <a:r>
              <a:rPr lang="en-US" sz="2400" dirty="0"/>
              <a:t>Arrays of specialized computational units for visual displays</a:t>
            </a:r>
          </a:p>
          <a:p>
            <a:r>
              <a:rPr lang="en-US" sz="2400" dirty="0"/>
              <a:t>Hundreds to thousands of cores, each must execute the same instructions</a:t>
            </a:r>
          </a:p>
          <a:p>
            <a:r>
              <a:rPr lang="en-US" sz="2400" dirty="0"/>
              <a:t>Highly parallel, more efficient than CPU for…</a:t>
            </a:r>
          </a:p>
          <a:p>
            <a:pPr lvl="1"/>
            <a:r>
              <a:rPr lang="en-US" sz="2000" dirty="0"/>
              <a:t>Image processing (applying similar computations across many pixels in an image)</a:t>
            </a:r>
          </a:p>
          <a:p>
            <a:pPr lvl="1"/>
            <a:r>
              <a:rPr lang="en-US" sz="2000" dirty="0"/>
              <a:t>Construction and manipulation of visual worlds in games</a:t>
            </a:r>
          </a:p>
          <a:p>
            <a:pPr lvl="1"/>
            <a:r>
              <a:rPr lang="en-US" sz="2000" dirty="0"/>
              <a:t>High volume data processing in bioinformatics</a:t>
            </a:r>
          </a:p>
          <a:p>
            <a:pPr lvl="1"/>
            <a:r>
              <a:rPr lang="en-US" sz="2000" dirty="0"/>
              <a:t>High volume data processing in machine learning</a:t>
            </a:r>
          </a:p>
        </p:txBody>
      </p:sp>
      <p:sp>
        <p:nvSpPr>
          <p:cNvPr id="6" name="TextBox 5">
            <a:extLst>
              <a:ext uri="{FF2B5EF4-FFF2-40B4-BE49-F238E27FC236}">
                <a16:creationId xmlns:a16="http://schemas.microsoft.com/office/drawing/2014/main" id="{5DF3314E-4197-DF8B-EEC4-758EB35B5ABA}"/>
              </a:ext>
            </a:extLst>
          </p:cNvPr>
          <p:cNvSpPr txBox="1"/>
          <p:nvPr/>
        </p:nvSpPr>
        <p:spPr>
          <a:xfrm>
            <a:off x="6978932" y="2603848"/>
            <a:ext cx="725135" cy="523220"/>
          </a:xfrm>
          <a:prstGeom prst="rect">
            <a:avLst/>
          </a:prstGeom>
          <a:noFill/>
        </p:spPr>
        <p:txBody>
          <a:bodyPr wrap="none" rtlCol="0">
            <a:spAutoFit/>
          </a:bodyPr>
          <a:lstStyle/>
          <a:p>
            <a:r>
              <a:rPr lang="en-US" sz="1400" dirty="0"/>
              <a:t>Control</a:t>
            </a:r>
          </a:p>
          <a:p>
            <a:r>
              <a:rPr lang="en-US" sz="1400" dirty="0"/>
              <a:t>units</a:t>
            </a:r>
          </a:p>
        </p:txBody>
      </p:sp>
      <p:sp>
        <p:nvSpPr>
          <p:cNvPr id="7" name="TextBox 6">
            <a:extLst>
              <a:ext uri="{FF2B5EF4-FFF2-40B4-BE49-F238E27FC236}">
                <a16:creationId xmlns:a16="http://schemas.microsoft.com/office/drawing/2014/main" id="{F37C3593-8A32-833E-03D9-923A71CCC8FE}"/>
              </a:ext>
            </a:extLst>
          </p:cNvPr>
          <p:cNvSpPr txBox="1"/>
          <p:nvPr/>
        </p:nvSpPr>
        <p:spPr>
          <a:xfrm>
            <a:off x="6978932" y="3947092"/>
            <a:ext cx="697627" cy="307777"/>
          </a:xfrm>
          <a:prstGeom prst="rect">
            <a:avLst/>
          </a:prstGeom>
          <a:noFill/>
        </p:spPr>
        <p:txBody>
          <a:bodyPr wrap="none" rtlCol="0">
            <a:spAutoFit/>
          </a:bodyPr>
          <a:lstStyle/>
          <a:p>
            <a:r>
              <a:rPr lang="en-US" sz="1400" dirty="0"/>
              <a:t>Caches</a:t>
            </a:r>
          </a:p>
        </p:txBody>
      </p:sp>
      <p:sp>
        <p:nvSpPr>
          <p:cNvPr id="9" name="TextBox 8">
            <a:extLst>
              <a:ext uri="{FF2B5EF4-FFF2-40B4-BE49-F238E27FC236}">
                <a16:creationId xmlns:a16="http://schemas.microsoft.com/office/drawing/2014/main" id="{203E8502-63E4-0059-F725-DEBEE14FF592}"/>
              </a:ext>
            </a:extLst>
          </p:cNvPr>
          <p:cNvSpPr txBox="1"/>
          <p:nvPr/>
        </p:nvSpPr>
        <p:spPr>
          <a:xfrm>
            <a:off x="8644866" y="2571936"/>
            <a:ext cx="2014334" cy="307777"/>
          </a:xfrm>
          <a:prstGeom prst="rect">
            <a:avLst/>
          </a:prstGeom>
          <a:noFill/>
        </p:spPr>
        <p:txBody>
          <a:bodyPr wrap="none" rtlCol="0">
            <a:spAutoFit/>
          </a:bodyPr>
          <a:lstStyle/>
          <a:p>
            <a:r>
              <a:rPr lang="en-US" sz="1400" dirty="0"/>
              <a:t>Arrays of processor cores</a:t>
            </a:r>
          </a:p>
        </p:txBody>
      </p:sp>
      <p:cxnSp>
        <p:nvCxnSpPr>
          <p:cNvPr id="12" name="Straight Arrow Connector 11">
            <a:extLst>
              <a:ext uri="{FF2B5EF4-FFF2-40B4-BE49-F238E27FC236}">
                <a16:creationId xmlns:a16="http://schemas.microsoft.com/office/drawing/2014/main" id="{1702C50E-8C3F-D8AC-402A-6797A1ED1BFA}"/>
              </a:ext>
            </a:extLst>
          </p:cNvPr>
          <p:cNvCxnSpPr>
            <a:cxnSpLocks/>
          </p:cNvCxnSpPr>
          <p:nvPr/>
        </p:nvCxnSpPr>
        <p:spPr>
          <a:xfrm>
            <a:off x="7491006" y="2970425"/>
            <a:ext cx="231350" cy="18801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5CB1D03-F53F-5A2C-0F03-C62DCAA7B403}"/>
              </a:ext>
            </a:extLst>
          </p:cNvPr>
          <p:cNvCxnSpPr>
            <a:cxnSpLocks/>
          </p:cNvCxnSpPr>
          <p:nvPr/>
        </p:nvCxnSpPr>
        <p:spPr>
          <a:xfrm flipV="1">
            <a:off x="7496638" y="3575699"/>
            <a:ext cx="238007" cy="40194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9DB02FA1-D073-D410-4B8C-BF0AB4F83ACB}"/>
              </a:ext>
            </a:extLst>
          </p:cNvPr>
          <p:cNvCxnSpPr>
            <a:cxnSpLocks/>
          </p:cNvCxnSpPr>
          <p:nvPr/>
        </p:nvCxnSpPr>
        <p:spPr>
          <a:xfrm>
            <a:off x="7491005" y="2981032"/>
            <a:ext cx="250167" cy="40191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8CF5A20A-F4D9-259B-4509-0DFBE0C052C0}"/>
              </a:ext>
            </a:extLst>
          </p:cNvPr>
          <p:cNvCxnSpPr>
            <a:cxnSpLocks/>
          </p:cNvCxnSpPr>
          <p:nvPr/>
        </p:nvCxnSpPr>
        <p:spPr>
          <a:xfrm flipV="1">
            <a:off x="7496638" y="3812155"/>
            <a:ext cx="238007" cy="16548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46128DFB-A882-751C-8F97-06ED34733D73}"/>
              </a:ext>
            </a:extLst>
          </p:cNvPr>
          <p:cNvCxnSpPr>
            <a:cxnSpLocks/>
            <a:stCxn id="9" idx="2"/>
          </p:cNvCxnSpPr>
          <p:nvPr/>
        </p:nvCxnSpPr>
        <p:spPr>
          <a:xfrm>
            <a:off x="9652033" y="2879713"/>
            <a:ext cx="0" cy="25587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55848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2199</TotalTime>
  <Words>3486</Words>
  <Application>Microsoft Macintosh PowerPoint</Application>
  <PresentationFormat>Widescreen</PresentationFormat>
  <Paragraphs>412</Paragraphs>
  <Slides>31</Slides>
  <Notes>11</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arial</vt:lpstr>
      <vt:lpstr>Calibri</vt:lpstr>
      <vt:lpstr>Calibri Light</vt:lpstr>
      <vt:lpstr>Office Theme</vt:lpstr>
      <vt:lpstr>Introduction to Pathology Informatics</vt:lpstr>
      <vt:lpstr>Computer basics agenda</vt:lpstr>
      <vt:lpstr>Let’s start with a metaphor</vt:lpstr>
      <vt:lpstr>Let’s start with a metaphor</vt:lpstr>
      <vt:lpstr>Computer hardware diagram</vt:lpstr>
      <vt:lpstr>The Central Processing Unit (CPU)</vt:lpstr>
      <vt:lpstr>Moore’s Law</vt:lpstr>
      <vt:lpstr>Putting it together…</vt:lpstr>
      <vt:lpstr>Graphical processing units (GPU)</vt:lpstr>
      <vt:lpstr>Network communications</vt:lpstr>
      <vt:lpstr>Network Architecture</vt:lpstr>
      <vt:lpstr>Network communication protocols</vt:lpstr>
      <vt:lpstr>Packet-switching Networks</vt:lpstr>
      <vt:lpstr>Software</vt:lpstr>
      <vt:lpstr>Architecture of software</vt:lpstr>
      <vt:lpstr>Hardware to data: How are data represented digitally?</vt:lpstr>
      <vt:lpstr>Simple (primitive) data types</vt:lpstr>
      <vt:lpstr>Representation has functional implications</vt:lpstr>
      <vt:lpstr>Representation of concepts</vt:lpstr>
      <vt:lpstr>How are complex data types constructed?</vt:lpstr>
      <vt:lpstr>What is a data model?</vt:lpstr>
      <vt:lpstr>How are relationships represented?</vt:lpstr>
      <vt:lpstr>How do computers store data?</vt:lpstr>
      <vt:lpstr>Storing data in files</vt:lpstr>
      <vt:lpstr>Delimited files</vt:lpstr>
      <vt:lpstr>Structured text</vt:lpstr>
      <vt:lpstr>Databases: Data storage plus</vt:lpstr>
      <vt:lpstr>Key points</vt:lpstr>
      <vt:lpstr>Readings</vt:lpstr>
      <vt:lpstr>Permitted uses</vt:lpstr>
      <vt:lpstr>Editable diagrams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Pathology Informatics Session 2 Computer hardware, software, networking, data files and databases</dc:title>
  <dc:creator>James Harrison</dc:creator>
  <cp:lastModifiedBy>james.harrison@virginia.edu</cp:lastModifiedBy>
  <cp:revision>80</cp:revision>
  <dcterms:created xsi:type="dcterms:W3CDTF">2022-01-31T21:07:32Z</dcterms:created>
  <dcterms:modified xsi:type="dcterms:W3CDTF">2023-08-25T15:49:18Z</dcterms:modified>
</cp:coreProperties>
</file>